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90" r:id="rId6"/>
    <p:sldId id="291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C31"/>
    <a:srgbClr val="A5A5A5"/>
    <a:srgbClr val="5297D4"/>
    <a:srgbClr val="EE7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LO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LO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LO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LO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E:\Gabriel\GPT\Excel\R30-3_Skewed%20anode_0.0005mesh_SLOT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LO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strRef>
              <c:f>'Avg fEx'!$C$1</c:f>
              <c:strCache>
                <c:ptCount val="1"/>
                <c:pt idx="0">
                  <c:v>-2.0 deg hinged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'Avg fEx'!$A$3:$A$870</c:f>
              <c:numCache>
                <c:formatCode>0.00E+00</c:formatCode>
                <c:ptCount val="868"/>
                <c:pt idx="0">
                  <c:v>1.3278715728349401E-3</c:v>
                </c:pt>
                <c:pt idx="1">
                  <c:v>1.8605716853108501E-3</c:v>
                </c:pt>
                <c:pt idx="2">
                  <c:v>2.3942338788008198E-3</c:v>
                </c:pt>
                <c:pt idx="3">
                  <c:v>3.1957924642979701E-3</c:v>
                </c:pt>
                <c:pt idx="4">
                  <c:v>4.2656728637501702E-3</c:v>
                </c:pt>
                <c:pt idx="5">
                  <c:v>5.3386483869433997E-3</c:v>
                </c:pt>
                <c:pt idx="6">
                  <c:v>6.4148685757682003E-3</c:v>
                </c:pt>
                <c:pt idx="7">
                  <c:v>7.4944838617232602E-3</c:v>
                </c:pt>
                <c:pt idx="8">
                  <c:v>8.5776376242524596E-3</c:v>
                </c:pt>
                <c:pt idx="9">
                  <c:v>9.6644613539283095E-3</c:v>
                </c:pt>
                <c:pt idx="10">
                  <c:v>1.07550719345882E-2</c:v>
                </c:pt>
                <c:pt idx="11">
                  <c:v>1.1849570348074399E-2</c:v>
                </c:pt>
                <c:pt idx="12">
                  <c:v>1.29480412711909E-2</c:v>
                </c:pt>
                <c:pt idx="13">
                  <c:v>1.40505532341935E-2</c:v>
                </c:pt>
                <c:pt idx="14">
                  <c:v>1.5157159151979901E-2</c:v>
                </c:pt>
                <c:pt idx="15">
                  <c:v>1.6267897140926399E-2</c:v>
                </c:pt>
                <c:pt idx="16">
                  <c:v>1.73827915049777E-2</c:v>
                </c:pt>
                <c:pt idx="17">
                  <c:v>1.8501853847293599E-2</c:v>
                </c:pt>
                <c:pt idx="18">
                  <c:v>1.96250842542223E-2</c:v>
                </c:pt>
                <c:pt idx="19">
                  <c:v>2.0752472522953501E-2</c:v>
                </c:pt>
                <c:pt idx="20">
                  <c:v>2.1883999395937302E-2</c:v>
                </c:pt>
                <c:pt idx="21">
                  <c:v>2.30196377690331E-2</c:v>
                </c:pt>
                <c:pt idx="22">
                  <c:v>2.41593538535015E-2</c:v>
                </c:pt>
                <c:pt idx="23">
                  <c:v>2.53031082738738E-2</c:v>
                </c:pt>
                <c:pt idx="24">
                  <c:v>2.6450857096001999E-2</c:v>
                </c:pt>
                <c:pt idx="25">
                  <c:v>2.76025527617937E-2</c:v>
                </c:pt>
                <c:pt idx="26">
                  <c:v>2.8758144932656299E-2</c:v>
                </c:pt>
                <c:pt idx="27">
                  <c:v>2.99175812439973E-2</c:v>
                </c:pt>
                <c:pt idx="28">
                  <c:v>3.1080807963671599E-2</c:v>
                </c:pt>
                <c:pt idx="29">
                  <c:v>3.2247770555379203E-2</c:v>
                </c:pt>
                <c:pt idx="30">
                  <c:v>3.3418414156557802E-2</c:v>
                </c:pt>
                <c:pt idx="31">
                  <c:v>3.4592683968498503E-2</c:v>
                </c:pt>
                <c:pt idx="32">
                  <c:v>3.5770525561894403E-2</c:v>
                </c:pt>
                <c:pt idx="33">
                  <c:v>3.6951885101702497E-2</c:v>
                </c:pt>
                <c:pt idx="34">
                  <c:v>3.81367094936216E-2</c:v>
                </c:pt>
                <c:pt idx="35">
                  <c:v>3.93249464512491E-2</c:v>
                </c:pt>
                <c:pt idx="36">
                  <c:v>4.0516544482593599E-2</c:v>
                </c:pt>
                <c:pt idx="37">
                  <c:v>4.1711452791583697E-2</c:v>
                </c:pt>
                <c:pt idx="38">
                  <c:v>4.2909621083875103E-2</c:v>
                </c:pt>
                <c:pt idx="39">
                  <c:v>4.4110999265986703E-2</c:v>
                </c:pt>
                <c:pt idx="40">
                  <c:v>4.5315537014572901E-2</c:v>
                </c:pt>
                <c:pt idx="41">
                  <c:v>4.65231831885441E-2</c:v>
                </c:pt>
                <c:pt idx="42">
                  <c:v>4.7733885046485701E-2</c:v>
                </c:pt>
                <c:pt idx="43">
                  <c:v>4.8947587232479502E-2</c:v>
                </c:pt>
                <c:pt idx="44">
                  <c:v>5.0164230456364201E-2</c:v>
                </c:pt>
                <c:pt idx="45">
                  <c:v>5.1383749824540102E-2</c:v>
                </c:pt>
                <c:pt idx="46">
                  <c:v>5.2606072779505499E-2</c:v>
                </c:pt>
                <c:pt idx="47">
                  <c:v>5.3831116632256197E-2</c:v>
                </c:pt>
                <c:pt idx="48">
                  <c:v>5.5058785713995001E-2</c:v>
                </c:pt>
                <c:pt idx="49">
                  <c:v>5.6288968410318101E-2</c:v>
                </c:pt>
                <c:pt idx="50">
                  <c:v>5.7521534370512301E-2</c:v>
                </c:pt>
                <c:pt idx="51">
                  <c:v>5.87563324525954E-2</c:v>
                </c:pt>
                <c:pt idx="52">
                  <c:v>5.99931901296442E-2</c:v>
                </c:pt>
                <c:pt idx="53">
                  <c:v>6.12319150972674E-2</c:v>
                </c:pt>
                <c:pt idx="54">
                  <c:v>6.2472299482548399E-2</c:v>
                </c:pt>
                <c:pt idx="55">
                  <c:v>6.3714126619656003E-2</c:v>
                </c:pt>
                <c:pt idx="56">
                  <c:v>6.4957179653456196E-2</c:v>
                </c:pt>
                <c:pt idx="57">
                  <c:v>6.6201250635166298E-2</c:v>
                </c:pt>
                <c:pt idx="58">
                  <c:v>6.7446148597158306E-2</c:v>
                </c:pt>
                <c:pt idx="59">
                  <c:v>6.8691705417473894E-2</c:v>
                </c:pt>
                <c:pt idx="60">
                  <c:v>6.9937778775696097E-2</c:v>
                </c:pt>
                <c:pt idx="61">
                  <c:v>7.1184252282367494E-2</c:v>
                </c:pt>
                <c:pt idx="62">
                  <c:v>7.2431033437974607E-2</c:v>
                </c:pt>
                <c:pt idx="63">
                  <c:v>7.3678050358098296E-2</c:v>
                </c:pt>
                <c:pt idx="64">
                  <c:v>7.4925248011657702E-2</c:v>
                </c:pt>
                <c:pt idx="65">
                  <c:v>7.6172584636235899E-2</c:v>
                </c:pt>
                <c:pt idx="66">
                  <c:v>7.7420028644918995E-2</c:v>
                </c:pt>
                <c:pt idx="67">
                  <c:v>7.8667556134109501E-2</c:v>
                </c:pt>
                <c:pt idx="68">
                  <c:v>7.9915148938870403E-2</c:v>
                </c:pt>
                <c:pt idx="69">
                  <c:v>8.1162793172905701E-2</c:v>
                </c:pt>
                <c:pt idx="70">
                  <c:v>8.2410478148110894E-2</c:v>
                </c:pt>
                <c:pt idx="71">
                  <c:v>8.3658195572040295E-2</c:v>
                </c:pt>
                <c:pt idx="72">
                  <c:v>8.4905938961712196E-2</c:v>
                </c:pt>
                <c:pt idx="73">
                  <c:v>8.6153703216085606E-2</c:v>
                </c:pt>
                <c:pt idx="74">
                  <c:v>8.7401484298035903E-2</c:v>
                </c:pt>
                <c:pt idx="75">
                  <c:v>8.8649279000603196E-2</c:v>
                </c:pt>
                <c:pt idx="76">
                  <c:v>8.98970847717903E-2</c:v>
                </c:pt>
                <c:pt idx="77">
                  <c:v>9.1144899583129907E-2</c:v>
                </c:pt>
                <c:pt idx="78">
                  <c:v>9.2392721828185601E-2</c:v>
                </c:pt>
                <c:pt idx="79">
                  <c:v>9.3640550244415102E-2</c:v>
                </c:pt>
                <c:pt idx="80">
                  <c:v>9.4888383851202102E-2</c:v>
                </c:pt>
                <c:pt idx="81">
                  <c:v>9.6136221900523705E-2</c:v>
                </c:pt>
                <c:pt idx="82">
                  <c:v>9.7384063836164395E-2</c:v>
                </c:pt>
                <c:pt idx="83">
                  <c:v>9.8631909259721803E-2</c:v>
                </c:pt>
                <c:pt idx="84">
                  <c:v>9.9879757901819202E-2</c:v>
                </c:pt>
                <c:pt idx="85">
                  <c:v>0.101127609597471</c:v>
                </c:pt>
                <c:pt idx="86">
                  <c:v>0.10237546426453401</c:v>
                </c:pt>
                <c:pt idx="87">
                  <c:v>0.103623321885028</c:v>
                </c:pt>
                <c:pt idx="88">
                  <c:v>0.10487118248896</c:v>
                </c:pt>
                <c:pt idx="89">
                  <c:v>0.106119046140283</c:v>
                </c:pt>
                <c:pt idx="90">
                  <c:v>0.10736691292475301</c:v>
                </c:pt>
                <c:pt idx="91">
                  <c:v>0.108614782939622</c:v>
                </c:pt>
                <c:pt idx="92">
                  <c:v>0.10986265628495601</c:v>
                </c:pt>
                <c:pt idx="93">
                  <c:v>0.111110533056467</c:v>
                </c:pt>
                <c:pt idx="94">
                  <c:v>0.112358413339759</c:v>
                </c:pt>
                <c:pt idx="95">
                  <c:v>0.113606297205897</c:v>
                </c:pt>
                <c:pt idx="96">
                  <c:v>0.11485418470813399</c:v>
                </c:pt>
                <c:pt idx="97">
                  <c:v>0.116102075879711</c:v>
                </c:pt>
                <c:pt idx="98">
                  <c:v>0.117349970732594</c:v>
                </c:pt>
                <c:pt idx="99">
                  <c:v>0.118597869257052</c:v>
                </c:pt>
                <c:pt idx="100">
                  <c:v>0.119845771421938</c:v>
                </c:pt>
                <c:pt idx="101">
                  <c:v>0.121093677175551</c:v>
                </c:pt>
                <c:pt idx="102">
                  <c:v>0.122341586446976</c:v>
                </c:pt>
                <c:pt idx="103">
                  <c:v>0.12358949914779301</c:v>
                </c:pt>
                <c:pt idx="104">
                  <c:v>0.124837415174035</c:v>
                </c:pt>
                <c:pt idx="105">
                  <c:v>0.126085334408292</c:v>
                </c:pt>
                <c:pt idx="106">
                  <c:v>0.12733325672193299</c:v>
                </c:pt>
                <c:pt idx="107">
                  <c:v>0.12858118197732901</c:v>
                </c:pt>
                <c:pt idx="108">
                  <c:v>0.12982911003005199</c:v>
                </c:pt>
                <c:pt idx="109">
                  <c:v>0.131077040730991</c:v>
                </c:pt>
                <c:pt idx="110">
                  <c:v>0.132324973928346</c:v>
                </c:pt>
                <c:pt idx="111">
                  <c:v>0.13357290941205999</c:v>
                </c:pt>
                <c:pt idx="112">
                  <c:v>0.13482084672938899</c:v>
                </c:pt>
                <c:pt idx="113">
                  <c:v>0.13606878538084499</c:v>
                </c:pt>
                <c:pt idx="114">
                  <c:v>0.13731672489785901</c:v>
                </c:pt>
                <c:pt idx="115">
                  <c:v>0.138564664842553</c:v>
                </c:pt>
                <c:pt idx="116">
                  <c:v>0.13981260486451699</c:v>
                </c:pt>
                <c:pt idx="117">
                  <c:v>0.14106054488641201</c:v>
                </c:pt>
                <c:pt idx="118">
                  <c:v>0.142308484908306</c:v>
                </c:pt>
                <c:pt idx="119">
                  <c:v>0.14355642493019999</c:v>
                </c:pt>
                <c:pt idx="120">
                  <c:v>0.14480436495209401</c:v>
                </c:pt>
                <c:pt idx="121">
                  <c:v>0.146052304973988</c:v>
                </c:pt>
                <c:pt idx="122">
                  <c:v>0.14730024499588301</c:v>
                </c:pt>
                <c:pt idx="123">
                  <c:v>0.148548185017777</c:v>
                </c:pt>
                <c:pt idx="124">
                  <c:v>0.14979612503967199</c:v>
                </c:pt>
                <c:pt idx="125">
                  <c:v>0.15104406506156601</c:v>
                </c:pt>
                <c:pt idx="126">
                  <c:v>0.15229200508346</c:v>
                </c:pt>
                <c:pt idx="127">
                  <c:v>0.15353994510535399</c:v>
                </c:pt>
                <c:pt idx="128">
                  <c:v>0.154787885127249</c:v>
                </c:pt>
                <c:pt idx="129">
                  <c:v>0.15603582514914299</c:v>
                </c:pt>
                <c:pt idx="130">
                  <c:v>0.15728376517103801</c:v>
                </c:pt>
                <c:pt idx="131">
                  <c:v>0.158531705192932</c:v>
                </c:pt>
                <c:pt idx="132">
                  <c:v>0.15977964521482599</c:v>
                </c:pt>
                <c:pt idx="133">
                  <c:v>0.16102758523672001</c:v>
                </c:pt>
                <c:pt idx="134">
                  <c:v>0.16227552525861499</c:v>
                </c:pt>
                <c:pt idx="135">
                  <c:v>0.16352346528050901</c:v>
                </c:pt>
                <c:pt idx="136">
                  <c:v>0.164771405302404</c:v>
                </c:pt>
                <c:pt idx="137">
                  <c:v>0.16601934532429799</c:v>
                </c:pt>
                <c:pt idx="138">
                  <c:v>0.16726728534619201</c:v>
                </c:pt>
                <c:pt idx="139">
                  <c:v>0.168515225368086</c:v>
                </c:pt>
                <c:pt idx="140">
                  <c:v>0.16976316538997999</c:v>
                </c:pt>
                <c:pt idx="141">
                  <c:v>0.171011105411875</c:v>
                </c:pt>
                <c:pt idx="142">
                  <c:v>0.17225904543376899</c:v>
                </c:pt>
                <c:pt idx="143">
                  <c:v>0.17350698545566401</c:v>
                </c:pt>
                <c:pt idx="144">
                  <c:v>0.174754925477558</c:v>
                </c:pt>
                <c:pt idx="145">
                  <c:v>0.17600286549945199</c:v>
                </c:pt>
                <c:pt idx="146">
                  <c:v>0.177250805521347</c:v>
                </c:pt>
                <c:pt idx="147">
                  <c:v>0.17849874554324099</c:v>
                </c:pt>
                <c:pt idx="148">
                  <c:v>0.17974668556513501</c:v>
                </c:pt>
                <c:pt idx="149">
                  <c:v>0.18099462558703</c:v>
                </c:pt>
                <c:pt idx="150">
                  <c:v>0.18224256560892399</c:v>
                </c:pt>
                <c:pt idx="151">
                  <c:v>0.18349050563081801</c:v>
                </c:pt>
                <c:pt idx="152">
                  <c:v>0.184738445652713</c:v>
                </c:pt>
                <c:pt idx="153">
                  <c:v>0.18598638567460599</c:v>
                </c:pt>
                <c:pt idx="154">
                  <c:v>0.187234325696501</c:v>
                </c:pt>
                <c:pt idx="155">
                  <c:v>0.18848226571839599</c:v>
                </c:pt>
                <c:pt idx="156">
                  <c:v>0.18973020574028901</c:v>
                </c:pt>
                <c:pt idx="157">
                  <c:v>0.190978145762184</c:v>
                </c:pt>
                <c:pt idx="158">
                  <c:v>0.19222608578407799</c:v>
                </c:pt>
                <c:pt idx="159">
                  <c:v>0.19347402580597201</c:v>
                </c:pt>
                <c:pt idx="160">
                  <c:v>0.19472196582786699</c:v>
                </c:pt>
                <c:pt idx="161">
                  <c:v>0.19596990584976101</c:v>
                </c:pt>
                <c:pt idx="162">
                  <c:v>0.197217845871656</c:v>
                </c:pt>
                <c:pt idx="163">
                  <c:v>0.19846578589354999</c:v>
                </c:pt>
                <c:pt idx="164">
                  <c:v>0.19971372591544401</c:v>
                </c:pt>
                <c:pt idx="165">
                  <c:v>0.200961665937339</c:v>
                </c:pt>
                <c:pt idx="166">
                  <c:v>0.20220960595923301</c:v>
                </c:pt>
                <c:pt idx="167">
                  <c:v>0.203457545981127</c:v>
                </c:pt>
                <c:pt idx="168">
                  <c:v>0.20470548600302099</c:v>
                </c:pt>
                <c:pt idx="169">
                  <c:v>0.20595342602491601</c:v>
                </c:pt>
                <c:pt idx="170">
                  <c:v>0.20720136604681</c:v>
                </c:pt>
                <c:pt idx="171">
                  <c:v>0.20844930606870499</c:v>
                </c:pt>
                <c:pt idx="172">
                  <c:v>0.20969724609059801</c:v>
                </c:pt>
                <c:pt idx="173">
                  <c:v>0.21094518611249299</c:v>
                </c:pt>
                <c:pt idx="174">
                  <c:v>0.21219312613438701</c:v>
                </c:pt>
                <c:pt idx="175">
                  <c:v>0.213441066156281</c:v>
                </c:pt>
                <c:pt idx="176">
                  <c:v>0.21468900617817599</c:v>
                </c:pt>
                <c:pt idx="177">
                  <c:v>0.21593694620007001</c:v>
                </c:pt>
                <c:pt idx="178">
                  <c:v>0.217184886221964</c:v>
                </c:pt>
                <c:pt idx="179">
                  <c:v>0.21843282624385801</c:v>
                </c:pt>
                <c:pt idx="180">
                  <c:v>0.219680766265753</c:v>
                </c:pt>
                <c:pt idx="181">
                  <c:v>0.22092870628764799</c:v>
                </c:pt>
                <c:pt idx="182">
                  <c:v>0.22217664630954101</c:v>
                </c:pt>
                <c:pt idx="183">
                  <c:v>0.223424586331436</c:v>
                </c:pt>
                <c:pt idx="184">
                  <c:v>0.22467252635332999</c:v>
                </c:pt>
                <c:pt idx="185">
                  <c:v>0.225920466375224</c:v>
                </c:pt>
                <c:pt idx="186">
                  <c:v>0.22716840639711899</c:v>
                </c:pt>
                <c:pt idx="187">
                  <c:v>0.22841634641901301</c:v>
                </c:pt>
                <c:pt idx="188">
                  <c:v>0.229664286440908</c:v>
                </c:pt>
                <c:pt idx="189">
                  <c:v>0.23091222646280199</c:v>
                </c:pt>
                <c:pt idx="190">
                  <c:v>0.23216016648469601</c:v>
                </c:pt>
                <c:pt idx="191">
                  <c:v>0.23340810650659</c:v>
                </c:pt>
                <c:pt idx="192">
                  <c:v>0.23465604652848501</c:v>
                </c:pt>
                <c:pt idx="193">
                  <c:v>0.235903986550378</c:v>
                </c:pt>
                <c:pt idx="194">
                  <c:v>0.23715192657227399</c:v>
                </c:pt>
                <c:pt idx="195">
                  <c:v>0.23839986659416801</c:v>
                </c:pt>
                <c:pt idx="196">
                  <c:v>0.239647806616063</c:v>
                </c:pt>
                <c:pt idx="197">
                  <c:v>0.24089574663795599</c:v>
                </c:pt>
                <c:pt idx="198">
                  <c:v>0.242143686659851</c:v>
                </c:pt>
                <c:pt idx="199">
                  <c:v>0.24339162668174499</c:v>
                </c:pt>
                <c:pt idx="200">
                  <c:v>0.24463956670364001</c:v>
                </c:pt>
                <c:pt idx="201">
                  <c:v>0.245887506725534</c:v>
                </c:pt>
                <c:pt idx="202">
                  <c:v>0.24713544674742799</c:v>
                </c:pt>
                <c:pt idx="203">
                  <c:v>0.24838338676932201</c:v>
                </c:pt>
                <c:pt idx="204">
                  <c:v>0.249631326791216</c:v>
                </c:pt>
                <c:pt idx="205">
                  <c:v>0.25087926681311101</c:v>
                </c:pt>
                <c:pt idx="206">
                  <c:v>0.252127206835005</c:v>
                </c:pt>
                <c:pt idx="207">
                  <c:v>0.25337514685689999</c:v>
                </c:pt>
                <c:pt idx="208">
                  <c:v>0.25462308687879398</c:v>
                </c:pt>
                <c:pt idx="209">
                  <c:v>0.25587102690068803</c:v>
                </c:pt>
                <c:pt idx="210">
                  <c:v>0.25711896692258301</c:v>
                </c:pt>
                <c:pt idx="211">
                  <c:v>0.258366906944477</c:v>
                </c:pt>
                <c:pt idx="212">
                  <c:v>0.25961484696637099</c:v>
                </c:pt>
                <c:pt idx="213">
                  <c:v>0.26086278698826598</c:v>
                </c:pt>
                <c:pt idx="214">
                  <c:v>0.26211072701016103</c:v>
                </c:pt>
                <c:pt idx="215">
                  <c:v>0.26335866703205402</c:v>
                </c:pt>
                <c:pt idx="216">
                  <c:v>0.26460660705394901</c:v>
                </c:pt>
                <c:pt idx="217">
                  <c:v>0.265854547075843</c:v>
                </c:pt>
                <c:pt idx="218">
                  <c:v>0.26710248709773798</c:v>
                </c:pt>
                <c:pt idx="219">
                  <c:v>0.26835042711963197</c:v>
                </c:pt>
                <c:pt idx="220">
                  <c:v>0.26959836714152602</c:v>
                </c:pt>
                <c:pt idx="221">
                  <c:v>0.27084630716342001</c:v>
                </c:pt>
                <c:pt idx="222">
                  <c:v>0.272094247185315</c:v>
                </c:pt>
                <c:pt idx="223">
                  <c:v>0.27334218720720799</c:v>
                </c:pt>
                <c:pt idx="224">
                  <c:v>0.27459012722910298</c:v>
                </c:pt>
                <c:pt idx="225">
                  <c:v>0.27583806725099702</c:v>
                </c:pt>
                <c:pt idx="226">
                  <c:v>0.27708600727289201</c:v>
                </c:pt>
                <c:pt idx="227">
                  <c:v>0.278333947294787</c:v>
                </c:pt>
                <c:pt idx="228">
                  <c:v>0.27958188731667999</c:v>
                </c:pt>
                <c:pt idx="229">
                  <c:v>0.28082982733857498</c:v>
                </c:pt>
                <c:pt idx="230">
                  <c:v>0.28207776736047002</c:v>
                </c:pt>
                <c:pt idx="231">
                  <c:v>0.28332570738236401</c:v>
                </c:pt>
                <c:pt idx="232">
                  <c:v>0.284573647404259</c:v>
                </c:pt>
                <c:pt idx="233">
                  <c:v>0.28582158742615199</c:v>
                </c:pt>
                <c:pt idx="234">
                  <c:v>0.28706952744804698</c:v>
                </c:pt>
                <c:pt idx="235">
                  <c:v>0.28831746746994102</c:v>
                </c:pt>
                <c:pt idx="236">
                  <c:v>0.28956540749183501</c:v>
                </c:pt>
                <c:pt idx="237">
                  <c:v>0.290813347513729</c:v>
                </c:pt>
                <c:pt idx="238">
                  <c:v>0.29206128753562399</c:v>
                </c:pt>
                <c:pt idx="239">
                  <c:v>0.29330922755751898</c:v>
                </c:pt>
                <c:pt idx="240">
                  <c:v>0.29455716757941303</c:v>
                </c:pt>
                <c:pt idx="241">
                  <c:v>0.29580510760130702</c:v>
                </c:pt>
                <c:pt idx="242">
                  <c:v>0.297053047623202</c:v>
                </c:pt>
                <c:pt idx="243">
                  <c:v>0.29830098764509599</c:v>
                </c:pt>
                <c:pt idx="244">
                  <c:v>0.29954892766698998</c:v>
                </c:pt>
                <c:pt idx="245">
                  <c:v>0.30079686768888397</c:v>
                </c:pt>
                <c:pt idx="246">
                  <c:v>0.30204480771078002</c:v>
                </c:pt>
                <c:pt idx="247">
                  <c:v>0.30329274773267301</c:v>
                </c:pt>
                <c:pt idx="248">
                  <c:v>0.304540687754567</c:v>
                </c:pt>
                <c:pt idx="249">
                  <c:v>0.30578862777646199</c:v>
                </c:pt>
                <c:pt idx="250">
                  <c:v>0.30703656779835597</c:v>
                </c:pt>
                <c:pt idx="251">
                  <c:v>0.30828450782025102</c:v>
                </c:pt>
                <c:pt idx="252">
                  <c:v>0.30953244784214501</c:v>
                </c:pt>
                <c:pt idx="253">
                  <c:v>0.310780387864039</c:v>
                </c:pt>
                <c:pt idx="254">
                  <c:v>0.31202832788593299</c:v>
                </c:pt>
                <c:pt idx="255">
                  <c:v>0.31327626790782798</c:v>
                </c:pt>
                <c:pt idx="256">
                  <c:v>0.31452420792972302</c:v>
                </c:pt>
                <c:pt idx="257">
                  <c:v>0.31577214795161701</c:v>
                </c:pt>
                <c:pt idx="258">
                  <c:v>0.317020087973511</c:v>
                </c:pt>
                <c:pt idx="259">
                  <c:v>0.31826802799540499</c:v>
                </c:pt>
                <c:pt idx="260">
                  <c:v>0.31951596801729898</c:v>
                </c:pt>
                <c:pt idx="261">
                  <c:v>0.32076390803919402</c:v>
                </c:pt>
                <c:pt idx="262">
                  <c:v>0.32201184806108801</c:v>
                </c:pt>
                <c:pt idx="263">
                  <c:v>0.323259788082983</c:v>
                </c:pt>
                <c:pt idx="264">
                  <c:v>0.32450772810487699</c:v>
                </c:pt>
                <c:pt idx="265">
                  <c:v>0.32575566812677098</c:v>
                </c:pt>
                <c:pt idx="266">
                  <c:v>0.32700360814866603</c:v>
                </c:pt>
                <c:pt idx="267">
                  <c:v>0.32825154817056001</c:v>
                </c:pt>
                <c:pt idx="268">
                  <c:v>0.329499488192454</c:v>
                </c:pt>
                <c:pt idx="269">
                  <c:v>0.33074742821434899</c:v>
                </c:pt>
                <c:pt idx="270">
                  <c:v>0.33199536823624298</c:v>
                </c:pt>
                <c:pt idx="271">
                  <c:v>0.33324330825813703</c:v>
                </c:pt>
                <c:pt idx="272">
                  <c:v>0.33449124828003102</c:v>
                </c:pt>
                <c:pt idx="273">
                  <c:v>0.33573918830192601</c:v>
                </c:pt>
                <c:pt idx="274">
                  <c:v>0.33698712832382</c:v>
                </c:pt>
                <c:pt idx="275">
                  <c:v>0.33823506834571399</c:v>
                </c:pt>
                <c:pt idx="276">
                  <c:v>0.33948300836760897</c:v>
                </c:pt>
                <c:pt idx="277">
                  <c:v>0.34073094838950302</c:v>
                </c:pt>
                <c:pt idx="278">
                  <c:v>0.34197888841139701</c:v>
                </c:pt>
                <c:pt idx="279">
                  <c:v>0.343226828433292</c:v>
                </c:pt>
                <c:pt idx="280">
                  <c:v>0.34447476845518599</c:v>
                </c:pt>
                <c:pt idx="281">
                  <c:v>0.34572270847707998</c:v>
                </c:pt>
                <c:pt idx="282">
                  <c:v>0.34697064849897502</c:v>
                </c:pt>
                <c:pt idx="283">
                  <c:v>0.34821858852086901</c:v>
                </c:pt>
                <c:pt idx="284">
                  <c:v>0.349466528542763</c:v>
                </c:pt>
                <c:pt idx="285">
                  <c:v>0.35071446856465799</c:v>
                </c:pt>
                <c:pt idx="286">
                  <c:v>0.35196240858655298</c:v>
                </c:pt>
                <c:pt idx="287">
                  <c:v>0.35321034860844702</c:v>
                </c:pt>
                <c:pt idx="288">
                  <c:v>0.35445828863034101</c:v>
                </c:pt>
                <c:pt idx="289">
                  <c:v>0.355706228652235</c:v>
                </c:pt>
                <c:pt idx="290">
                  <c:v>0.35695416867412999</c:v>
                </c:pt>
                <c:pt idx="291">
                  <c:v>0.35820210869602398</c:v>
                </c:pt>
                <c:pt idx="292">
                  <c:v>0.35945004871791802</c:v>
                </c:pt>
                <c:pt idx="293">
                  <c:v>0.36069798873981201</c:v>
                </c:pt>
                <c:pt idx="294">
                  <c:v>0.361945928761707</c:v>
                </c:pt>
                <c:pt idx="295">
                  <c:v>0.36319386878360199</c:v>
                </c:pt>
                <c:pt idx="296">
                  <c:v>0.36444180880549598</c:v>
                </c:pt>
                <c:pt idx="297">
                  <c:v>0.36568974882739003</c:v>
                </c:pt>
                <c:pt idx="298">
                  <c:v>0.36693768884928502</c:v>
                </c:pt>
                <c:pt idx="299">
                  <c:v>0.368185628871179</c:v>
                </c:pt>
                <c:pt idx="300">
                  <c:v>0.36943356889307299</c:v>
                </c:pt>
                <c:pt idx="301">
                  <c:v>0.37068150891496698</c:v>
                </c:pt>
                <c:pt idx="302">
                  <c:v>0.37192944893686303</c:v>
                </c:pt>
                <c:pt idx="303">
                  <c:v>0.37317738895875602</c:v>
                </c:pt>
                <c:pt idx="304">
                  <c:v>0.37442532898065001</c:v>
                </c:pt>
                <c:pt idx="305">
                  <c:v>0.375673269002545</c:v>
                </c:pt>
                <c:pt idx="306">
                  <c:v>0.37692120902443899</c:v>
                </c:pt>
                <c:pt idx="307">
                  <c:v>0.37816914904633397</c:v>
                </c:pt>
                <c:pt idx="308">
                  <c:v>0.37941708906822902</c:v>
                </c:pt>
                <c:pt idx="309">
                  <c:v>0.38066502909012201</c:v>
                </c:pt>
                <c:pt idx="310">
                  <c:v>0.381912969112016</c:v>
                </c:pt>
                <c:pt idx="311">
                  <c:v>0.38316090913391199</c:v>
                </c:pt>
                <c:pt idx="312">
                  <c:v>0.38440884915580398</c:v>
                </c:pt>
                <c:pt idx="313">
                  <c:v>0.38565678917769902</c:v>
                </c:pt>
                <c:pt idx="314">
                  <c:v>0.38690472919959401</c:v>
                </c:pt>
                <c:pt idx="315">
                  <c:v>0.388152669221488</c:v>
                </c:pt>
                <c:pt idx="316">
                  <c:v>0.38940060924338199</c:v>
                </c:pt>
                <c:pt idx="317">
                  <c:v>0.39064854926527698</c:v>
                </c:pt>
                <c:pt idx="318">
                  <c:v>0.39189648928717202</c:v>
                </c:pt>
                <c:pt idx="319">
                  <c:v>0.39314442930906501</c:v>
                </c:pt>
                <c:pt idx="320">
                  <c:v>0.39439236933096</c:v>
                </c:pt>
                <c:pt idx="321">
                  <c:v>0.39564030935285399</c:v>
                </c:pt>
                <c:pt idx="322">
                  <c:v>0.39688824937474898</c:v>
                </c:pt>
                <c:pt idx="323">
                  <c:v>0.39813618939664303</c:v>
                </c:pt>
                <c:pt idx="324">
                  <c:v>0.39938412941853801</c:v>
                </c:pt>
                <c:pt idx="325">
                  <c:v>0.400632069440431</c:v>
                </c:pt>
                <c:pt idx="326">
                  <c:v>0.40188000946232499</c:v>
                </c:pt>
                <c:pt idx="327">
                  <c:v>0.40312794948421998</c:v>
                </c:pt>
                <c:pt idx="328">
                  <c:v>0.40437588950611503</c:v>
                </c:pt>
                <c:pt idx="329">
                  <c:v>0.40562382952800902</c:v>
                </c:pt>
                <c:pt idx="330">
                  <c:v>0.40687176954990401</c:v>
                </c:pt>
                <c:pt idx="331">
                  <c:v>0.408119709571797</c:v>
                </c:pt>
                <c:pt idx="332">
                  <c:v>0.40936764959369198</c:v>
                </c:pt>
                <c:pt idx="333">
                  <c:v>0.41061558961558697</c:v>
                </c:pt>
                <c:pt idx="334">
                  <c:v>0.41186352963748102</c:v>
                </c:pt>
                <c:pt idx="335">
                  <c:v>0.41311146965937501</c:v>
                </c:pt>
                <c:pt idx="336">
                  <c:v>0.414359409681269</c:v>
                </c:pt>
                <c:pt idx="337">
                  <c:v>0.41560734970316399</c:v>
                </c:pt>
                <c:pt idx="338">
                  <c:v>0.41685528972505798</c:v>
                </c:pt>
                <c:pt idx="339">
                  <c:v>0.41810322974695202</c:v>
                </c:pt>
                <c:pt idx="340">
                  <c:v>0.41935116976884701</c:v>
                </c:pt>
                <c:pt idx="341">
                  <c:v>0.420599109790741</c:v>
                </c:pt>
                <c:pt idx="342">
                  <c:v>0.42184704981263499</c:v>
                </c:pt>
                <c:pt idx="343">
                  <c:v>0.42309498983452898</c:v>
                </c:pt>
                <c:pt idx="344">
                  <c:v>0.42434292985642402</c:v>
                </c:pt>
                <c:pt idx="345">
                  <c:v>0.42559086987831701</c:v>
                </c:pt>
                <c:pt idx="346">
                  <c:v>0.426838809900211</c:v>
                </c:pt>
                <c:pt idx="347">
                  <c:v>0.42808674992210599</c:v>
                </c:pt>
                <c:pt idx="348">
                  <c:v>0.42933468994400198</c:v>
                </c:pt>
                <c:pt idx="349">
                  <c:v>0.43058262996589702</c:v>
                </c:pt>
                <c:pt idx="350">
                  <c:v>0.43183056998779001</c:v>
                </c:pt>
                <c:pt idx="351">
                  <c:v>0.433078510009683</c:v>
                </c:pt>
                <c:pt idx="352">
                  <c:v>0.43432645003157799</c:v>
                </c:pt>
                <c:pt idx="353">
                  <c:v>0.43557439005347198</c:v>
                </c:pt>
                <c:pt idx="354">
                  <c:v>0.43682233007536703</c:v>
                </c:pt>
                <c:pt idx="355">
                  <c:v>0.43807027009726202</c:v>
                </c:pt>
                <c:pt idx="356">
                  <c:v>0.43931821011915601</c:v>
                </c:pt>
                <c:pt idx="357">
                  <c:v>0.44056615014104999</c:v>
                </c:pt>
                <c:pt idx="358">
                  <c:v>0.44181409016294398</c:v>
                </c:pt>
                <c:pt idx="359">
                  <c:v>0.44306203018484003</c:v>
                </c:pt>
                <c:pt idx="360">
                  <c:v>0.44430997020673402</c:v>
                </c:pt>
                <c:pt idx="361">
                  <c:v>0.44555791022862801</c:v>
                </c:pt>
                <c:pt idx="362">
                  <c:v>0.446805850250521</c:v>
                </c:pt>
                <c:pt idx="363">
                  <c:v>0.44805379027241499</c:v>
                </c:pt>
                <c:pt idx="364">
                  <c:v>0.44930173029431097</c:v>
                </c:pt>
                <c:pt idx="365">
                  <c:v>0.45054967031620502</c:v>
                </c:pt>
                <c:pt idx="366">
                  <c:v>0.45179761033809801</c:v>
                </c:pt>
                <c:pt idx="367">
                  <c:v>0.453045550359994</c:v>
                </c:pt>
                <c:pt idx="368">
                  <c:v>0.45429349038188799</c:v>
                </c:pt>
                <c:pt idx="369">
                  <c:v>0.45554143040378098</c:v>
                </c:pt>
                <c:pt idx="370">
                  <c:v>0.45678937042567702</c:v>
                </c:pt>
                <c:pt idx="371">
                  <c:v>0.45803731044757101</c:v>
                </c:pt>
                <c:pt idx="372">
                  <c:v>0.459285250469464</c:v>
                </c:pt>
                <c:pt idx="373">
                  <c:v>0.46053319049135899</c:v>
                </c:pt>
                <c:pt idx="374">
                  <c:v>0.46178113051325398</c:v>
                </c:pt>
                <c:pt idx="375">
                  <c:v>0.46302907053514802</c:v>
                </c:pt>
                <c:pt idx="376">
                  <c:v>0.46427701055704101</c:v>
                </c:pt>
                <c:pt idx="377">
                  <c:v>0.465524950578936</c:v>
                </c:pt>
                <c:pt idx="378">
                  <c:v>0.46677289060083199</c:v>
                </c:pt>
                <c:pt idx="379">
                  <c:v>0.46802083062272598</c:v>
                </c:pt>
                <c:pt idx="380">
                  <c:v>0.46926877064461903</c:v>
                </c:pt>
                <c:pt idx="381">
                  <c:v>0.47051671066651402</c:v>
                </c:pt>
                <c:pt idx="382">
                  <c:v>0.471764650688409</c:v>
                </c:pt>
                <c:pt idx="383">
                  <c:v>0.47301259071030299</c:v>
                </c:pt>
                <c:pt idx="384">
                  <c:v>0.47426053073219698</c:v>
                </c:pt>
                <c:pt idx="385">
                  <c:v>0.47550847075409203</c:v>
                </c:pt>
                <c:pt idx="386">
                  <c:v>0.47675641077598602</c:v>
                </c:pt>
                <c:pt idx="387">
                  <c:v>0.47800435079787801</c:v>
                </c:pt>
                <c:pt idx="388">
                  <c:v>0.479252290819773</c:v>
                </c:pt>
                <c:pt idx="389">
                  <c:v>0.48050023084166799</c:v>
                </c:pt>
                <c:pt idx="390">
                  <c:v>0.48174817086356198</c:v>
                </c:pt>
                <c:pt idx="391">
                  <c:v>0.48299611088545802</c:v>
                </c:pt>
                <c:pt idx="392">
                  <c:v>0.48424405090735101</c:v>
                </c:pt>
                <c:pt idx="393">
                  <c:v>0.485491990929246</c:v>
                </c:pt>
                <c:pt idx="394">
                  <c:v>0.48673993095113899</c:v>
                </c:pt>
                <c:pt idx="395">
                  <c:v>0.48798787097303498</c:v>
                </c:pt>
                <c:pt idx="396">
                  <c:v>0.48923581099492702</c:v>
                </c:pt>
                <c:pt idx="397">
                  <c:v>0.49048375101682201</c:v>
                </c:pt>
                <c:pt idx="398">
                  <c:v>0.491731691038716</c:v>
                </c:pt>
                <c:pt idx="399">
                  <c:v>0.49297963106061199</c:v>
                </c:pt>
                <c:pt idx="400">
                  <c:v>0.49422757108250498</c:v>
                </c:pt>
                <c:pt idx="401">
                  <c:v>0.49547551110439803</c:v>
                </c:pt>
                <c:pt idx="402">
                  <c:v>0.49672345112629301</c:v>
                </c:pt>
                <c:pt idx="403">
                  <c:v>0.497971391148189</c:v>
                </c:pt>
                <c:pt idx="404">
                  <c:v>0.49921933117008199</c:v>
                </c:pt>
                <c:pt idx="405">
                  <c:v>0.50046727119197598</c:v>
                </c:pt>
                <c:pt idx="406">
                  <c:v>0.50171521121387197</c:v>
                </c:pt>
                <c:pt idx="407">
                  <c:v>0.50296315123576496</c:v>
                </c:pt>
                <c:pt idx="408">
                  <c:v>0.50421109125765895</c:v>
                </c:pt>
                <c:pt idx="409">
                  <c:v>0.50545903127955405</c:v>
                </c:pt>
                <c:pt idx="410">
                  <c:v>0.50670697130144804</c:v>
                </c:pt>
                <c:pt idx="411">
                  <c:v>0.50795491132334103</c:v>
                </c:pt>
                <c:pt idx="412">
                  <c:v>0.50920285134523602</c:v>
                </c:pt>
                <c:pt idx="413">
                  <c:v>0.51045079136713201</c:v>
                </c:pt>
                <c:pt idx="414">
                  <c:v>0.511698731389025</c:v>
                </c:pt>
                <c:pt idx="415">
                  <c:v>0.51294667141091999</c:v>
                </c:pt>
                <c:pt idx="416">
                  <c:v>0.51419461143281298</c:v>
                </c:pt>
                <c:pt idx="417">
                  <c:v>0.51544255145470896</c:v>
                </c:pt>
                <c:pt idx="418">
                  <c:v>0.51669049147660095</c:v>
                </c:pt>
                <c:pt idx="419">
                  <c:v>0.51793843149849605</c:v>
                </c:pt>
                <c:pt idx="420">
                  <c:v>0.51918637152039104</c:v>
                </c:pt>
                <c:pt idx="421">
                  <c:v>0.52043431154228603</c:v>
                </c:pt>
                <c:pt idx="422">
                  <c:v>0.52168225156417902</c:v>
                </c:pt>
                <c:pt idx="423">
                  <c:v>0.52293019158607401</c:v>
                </c:pt>
                <c:pt idx="424">
                  <c:v>0.524178131607968</c:v>
                </c:pt>
                <c:pt idx="425">
                  <c:v>0.52542607162986099</c:v>
                </c:pt>
                <c:pt idx="426">
                  <c:v>0.52667401165175498</c:v>
                </c:pt>
                <c:pt idx="427">
                  <c:v>0.52792195167365097</c:v>
                </c:pt>
                <c:pt idx="428">
                  <c:v>0.52916989169554596</c:v>
                </c:pt>
                <c:pt idx="429">
                  <c:v>0.53041783171743995</c:v>
                </c:pt>
                <c:pt idx="430">
                  <c:v>0.53166577173933505</c:v>
                </c:pt>
                <c:pt idx="431">
                  <c:v>0.53291371176122904</c:v>
                </c:pt>
                <c:pt idx="432">
                  <c:v>0.53416165178312203</c:v>
                </c:pt>
                <c:pt idx="433">
                  <c:v>0.53540959180501702</c:v>
                </c:pt>
                <c:pt idx="434">
                  <c:v>0.53665753182691101</c:v>
                </c:pt>
                <c:pt idx="435">
                  <c:v>0.53790547184880499</c:v>
                </c:pt>
                <c:pt idx="436">
                  <c:v>0.53915341187069898</c:v>
                </c:pt>
                <c:pt idx="437">
                  <c:v>0.54040135189259397</c:v>
                </c:pt>
                <c:pt idx="438">
                  <c:v>0.54164929191448796</c:v>
                </c:pt>
                <c:pt idx="439">
                  <c:v>0.54289723193638295</c:v>
                </c:pt>
                <c:pt idx="440">
                  <c:v>0.54414517195827605</c:v>
                </c:pt>
                <c:pt idx="441">
                  <c:v>0.54539311198016904</c:v>
                </c:pt>
                <c:pt idx="442">
                  <c:v>0.54664105200206503</c:v>
                </c:pt>
                <c:pt idx="443">
                  <c:v>0.54788899202396002</c:v>
                </c:pt>
                <c:pt idx="444">
                  <c:v>0.54913693204585301</c:v>
                </c:pt>
                <c:pt idx="445">
                  <c:v>0.550384872067749</c:v>
                </c:pt>
                <c:pt idx="446">
                  <c:v>0.55163281208964099</c:v>
                </c:pt>
                <c:pt idx="447">
                  <c:v>0.55288075211153598</c:v>
                </c:pt>
                <c:pt idx="448">
                  <c:v>0.55412869213343197</c:v>
                </c:pt>
                <c:pt idx="449">
                  <c:v>0.55537663215532496</c:v>
                </c:pt>
                <c:pt idx="450">
                  <c:v>0.55662457217721895</c:v>
                </c:pt>
                <c:pt idx="451">
                  <c:v>0.55787251219911305</c:v>
                </c:pt>
                <c:pt idx="452">
                  <c:v>0.55912045222100903</c:v>
                </c:pt>
                <c:pt idx="453">
                  <c:v>0.56036839224290302</c:v>
                </c:pt>
                <c:pt idx="454">
                  <c:v>0.56161633226479601</c:v>
                </c:pt>
                <c:pt idx="455">
                  <c:v>0.56286427228669</c:v>
                </c:pt>
                <c:pt idx="456">
                  <c:v>0.56411221230858399</c:v>
                </c:pt>
                <c:pt idx="457">
                  <c:v>0.56536015233047898</c:v>
                </c:pt>
                <c:pt idx="458">
                  <c:v>0.56660809235237397</c:v>
                </c:pt>
                <c:pt idx="459">
                  <c:v>0.56785603237426596</c:v>
                </c:pt>
                <c:pt idx="460">
                  <c:v>0.56910397239616195</c:v>
                </c:pt>
                <c:pt idx="461">
                  <c:v>0.57035191241805705</c:v>
                </c:pt>
                <c:pt idx="462">
                  <c:v>0.57159985243995104</c:v>
                </c:pt>
                <c:pt idx="463">
                  <c:v>0.57284779246184503</c:v>
                </c:pt>
                <c:pt idx="464">
                  <c:v>0.57409573248374002</c:v>
                </c:pt>
                <c:pt idx="465">
                  <c:v>0.57534367250563301</c:v>
                </c:pt>
                <c:pt idx="466">
                  <c:v>0.57659161252753</c:v>
                </c:pt>
                <c:pt idx="467">
                  <c:v>0.57783955254942199</c:v>
                </c:pt>
                <c:pt idx="468">
                  <c:v>0.57908749257131698</c:v>
                </c:pt>
                <c:pt idx="469">
                  <c:v>0.58033543259321096</c:v>
                </c:pt>
                <c:pt idx="470">
                  <c:v>0.58158337261510595</c:v>
                </c:pt>
                <c:pt idx="471">
                  <c:v>0.58283131263699905</c:v>
                </c:pt>
                <c:pt idx="472">
                  <c:v>0.58407925265889404</c:v>
                </c:pt>
                <c:pt idx="473">
                  <c:v>0.58532719268078703</c:v>
                </c:pt>
                <c:pt idx="474">
                  <c:v>0.58657513270268202</c:v>
                </c:pt>
                <c:pt idx="475">
                  <c:v>0.58782307272457601</c:v>
                </c:pt>
                <c:pt idx="476">
                  <c:v>0.589071012746472</c:v>
                </c:pt>
                <c:pt idx="477">
                  <c:v>0.59031895276836699</c:v>
                </c:pt>
                <c:pt idx="478">
                  <c:v>0.59156689279025898</c:v>
                </c:pt>
                <c:pt idx="479">
                  <c:v>0.59281483281215297</c:v>
                </c:pt>
                <c:pt idx="480">
                  <c:v>0.59406277283404796</c:v>
                </c:pt>
                <c:pt idx="481">
                  <c:v>0.59531071285594295</c:v>
                </c:pt>
                <c:pt idx="482">
                  <c:v>0.59655865287783705</c:v>
                </c:pt>
                <c:pt idx="483">
                  <c:v>0.59780659289973004</c:v>
                </c:pt>
                <c:pt idx="484">
                  <c:v>0.59905453292162403</c:v>
                </c:pt>
                <c:pt idx="485">
                  <c:v>0.60030247294351802</c:v>
                </c:pt>
                <c:pt idx="486">
                  <c:v>0.60155041296541401</c:v>
                </c:pt>
                <c:pt idx="487">
                  <c:v>0.602798352987307</c:v>
                </c:pt>
                <c:pt idx="488">
                  <c:v>0.60404629300920099</c:v>
                </c:pt>
                <c:pt idx="489">
                  <c:v>0.60529423303109597</c:v>
                </c:pt>
                <c:pt idx="490">
                  <c:v>0.60654217305299096</c:v>
                </c:pt>
                <c:pt idx="491">
                  <c:v>0.60779011307488495</c:v>
                </c:pt>
                <c:pt idx="492">
                  <c:v>0.60903805309677905</c:v>
                </c:pt>
                <c:pt idx="493">
                  <c:v>0.61028599311867304</c:v>
                </c:pt>
                <c:pt idx="494">
                  <c:v>0.61153393314056903</c:v>
                </c:pt>
                <c:pt idx="495">
                  <c:v>0.61278187316246202</c:v>
                </c:pt>
                <c:pt idx="496">
                  <c:v>0.61402981318435601</c:v>
                </c:pt>
                <c:pt idx="497">
                  <c:v>0.61527775320625</c:v>
                </c:pt>
                <c:pt idx="498">
                  <c:v>0.61652569322814499</c:v>
                </c:pt>
                <c:pt idx="499">
                  <c:v>0.61777363325003798</c:v>
                </c:pt>
                <c:pt idx="500">
                  <c:v>0.61902157327193297</c:v>
                </c:pt>
                <c:pt idx="501">
                  <c:v>0.62026951329382696</c:v>
                </c:pt>
                <c:pt idx="502">
                  <c:v>0.62151745331572295</c:v>
                </c:pt>
                <c:pt idx="503">
                  <c:v>0.62276539333761605</c:v>
                </c:pt>
                <c:pt idx="504">
                  <c:v>0.62401333335951004</c:v>
                </c:pt>
                <c:pt idx="505">
                  <c:v>0.62526127338140602</c:v>
                </c:pt>
                <c:pt idx="506">
                  <c:v>0.62650921340329901</c:v>
                </c:pt>
                <c:pt idx="507">
                  <c:v>0.627757153425194</c:v>
                </c:pt>
                <c:pt idx="508">
                  <c:v>0.62900509344708699</c:v>
                </c:pt>
                <c:pt idx="509">
                  <c:v>0.63025303346898198</c:v>
                </c:pt>
                <c:pt idx="510">
                  <c:v>0.63150097349087797</c:v>
                </c:pt>
                <c:pt idx="511">
                  <c:v>0.63274891351277096</c:v>
                </c:pt>
                <c:pt idx="512">
                  <c:v>0.63399685353466495</c:v>
                </c:pt>
                <c:pt idx="513">
                  <c:v>0.63524479355656005</c:v>
                </c:pt>
                <c:pt idx="514">
                  <c:v>0.63649273357845304</c:v>
                </c:pt>
                <c:pt idx="515">
                  <c:v>0.63774067360034803</c:v>
                </c:pt>
                <c:pt idx="516">
                  <c:v>0.63898861362224202</c:v>
                </c:pt>
                <c:pt idx="517">
                  <c:v>0.64023655364413701</c:v>
                </c:pt>
                <c:pt idx="518">
                  <c:v>0.64148449366603</c:v>
                </c:pt>
                <c:pt idx="519">
                  <c:v>0.64273243368792599</c:v>
                </c:pt>
                <c:pt idx="520">
                  <c:v>0.64398037370981898</c:v>
                </c:pt>
                <c:pt idx="521">
                  <c:v>0.64522831373171297</c:v>
                </c:pt>
                <c:pt idx="522">
                  <c:v>0.64647625375360795</c:v>
                </c:pt>
                <c:pt idx="523">
                  <c:v>0.64772419377550094</c:v>
                </c:pt>
                <c:pt idx="524">
                  <c:v>0.64897213379739704</c:v>
                </c:pt>
                <c:pt idx="525">
                  <c:v>0.65022007381929003</c:v>
                </c:pt>
                <c:pt idx="526">
                  <c:v>0.65146801384118402</c:v>
                </c:pt>
                <c:pt idx="527">
                  <c:v>0.65271595386307901</c:v>
                </c:pt>
                <c:pt idx="528">
                  <c:v>0.653963893884974</c:v>
                </c:pt>
                <c:pt idx="529">
                  <c:v>0.65521183390686799</c:v>
                </c:pt>
                <c:pt idx="530">
                  <c:v>0.65645977392876198</c:v>
                </c:pt>
                <c:pt idx="531">
                  <c:v>0.65770771395065697</c:v>
                </c:pt>
                <c:pt idx="532">
                  <c:v>0.65895565397254996</c:v>
                </c:pt>
                <c:pt idx="533">
                  <c:v>0.66020359399444595</c:v>
                </c:pt>
                <c:pt idx="534">
                  <c:v>0.66145153401634005</c:v>
                </c:pt>
                <c:pt idx="535">
                  <c:v>0.66269947403823504</c:v>
                </c:pt>
                <c:pt idx="536">
                  <c:v>0.66394741406012703</c:v>
                </c:pt>
                <c:pt idx="537">
                  <c:v>0.66519535408202202</c:v>
                </c:pt>
                <c:pt idx="538">
                  <c:v>0.66644329410391601</c:v>
                </c:pt>
                <c:pt idx="539">
                  <c:v>0.667691234125811</c:v>
                </c:pt>
                <c:pt idx="540">
                  <c:v>0.66893917414770399</c:v>
                </c:pt>
                <c:pt idx="541">
                  <c:v>0.67018711416959997</c:v>
                </c:pt>
                <c:pt idx="542">
                  <c:v>0.67143505419149196</c:v>
                </c:pt>
                <c:pt idx="543">
                  <c:v>0.67268299421338795</c:v>
                </c:pt>
                <c:pt idx="544">
                  <c:v>0.67393093423528205</c:v>
                </c:pt>
                <c:pt idx="545">
                  <c:v>0.67517887425717704</c:v>
                </c:pt>
                <c:pt idx="546">
                  <c:v>0.67642681427907303</c:v>
                </c:pt>
                <c:pt idx="547">
                  <c:v>0.67767475430096502</c:v>
                </c:pt>
                <c:pt idx="548">
                  <c:v>0.67892269432285801</c:v>
                </c:pt>
                <c:pt idx="549">
                  <c:v>0.680170634344754</c:v>
                </c:pt>
                <c:pt idx="550">
                  <c:v>0.68141857436664799</c:v>
                </c:pt>
                <c:pt idx="551">
                  <c:v>0.68266651438854298</c:v>
                </c:pt>
                <c:pt idx="552">
                  <c:v>0.68391445441043597</c:v>
                </c:pt>
                <c:pt idx="553">
                  <c:v>0.68516239443232996</c:v>
                </c:pt>
                <c:pt idx="554">
                  <c:v>0.68641033445422295</c:v>
                </c:pt>
                <c:pt idx="555">
                  <c:v>0.68765827447611905</c:v>
                </c:pt>
                <c:pt idx="556">
                  <c:v>0.68890621449801503</c:v>
                </c:pt>
                <c:pt idx="557">
                  <c:v>0.69015415451990803</c:v>
                </c:pt>
                <c:pt idx="558">
                  <c:v>0.69140209454180102</c:v>
                </c:pt>
                <c:pt idx="559">
                  <c:v>0.692650034563696</c:v>
                </c:pt>
                <c:pt idx="560">
                  <c:v>0.69389797458558999</c:v>
                </c:pt>
                <c:pt idx="561">
                  <c:v>0.69514591460748498</c:v>
                </c:pt>
                <c:pt idx="562">
                  <c:v>0.69639385462937797</c:v>
                </c:pt>
                <c:pt idx="563">
                  <c:v>0.69764179465127396</c:v>
                </c:pt>
                <c:pt idx="564">
                  <c:v>0.69888973467316895</c:v>
                </c:pt>
                <c:pt idx="565">
                  <c:v>0.70013767469506205</c:v>
                </c:pt>
                <c:pt idx="566">
                  <c:v>0.70138561471695804</c:v>
                </c:pt>
                <c:pt idx="567">
                  <c:v>0.70263355473885103</c:v>
                </c:pt>
                <c:pt idx="568">
                  <c:v>0.70388149476074602</c:v>
                </c:pt>
                <c:pt idx="569">
                  <c:v>0.70512943478263901</c:v>
                </c:pt>
                <c:pt idx="570">
                  <c:v>0.706377374804534</c:v>
                </c:pt>
                <c:pt idx="571">
                  <c:v>0.70762531482642699</c:v>
                </c:pt>
                <c:pt idx="572">
                  <c:v>0.70887325484832298</c:v>
                </c:pt>
                <c:pt idx="573">
                  <c:v>0.71012119487021497</c:v>
                </c:pt>
                <c:pt idx="574">
                  <c:v>0.71136913489211095</c:v>
                </c:pt>
                <c:pt idx="575">
                  <c:v>0.71261707491400506</c:v>
                </c:pt>
                <c:pt idx="576">
                  <c:v>0.71386501493590104</c:v>
                </c:pt>
                <c:pt idx="577">
                  <c:v>0.71511295495779403</c:v>
                </c:pt>
                <c:pt idx="578">
                  <c:v>0.71636089497969002</c:v>
                </c:pt>
                <c:pt idx="579">
                  <c:v>0.71760883500158301</c:v>
                </c:pt>
                <c:pt idx="580">
                  <c:v>0.718856775023476</c:v>
                </c:pt>
                <c:pt idx="581">
                  <c:v>0.72010471504537099</c:v>
                </c:pt>
                <c:pt idx="582">
                  <c:v>0.72135265506726398</c:v>
                </c:pt>
                <c:pt idx="583">
                  <c:v>0.72260059508915797</c:v>
                </c:pt>
                <c:pt idx="584">
                  <c:v>0.72384853511105296</c:v>
                </c:pt>
                <c:pt idx="585">
                  <c:v>0.72509647513294695</c:v>
                </c:pt>
                <c:pt idx="586">
                  <c:v>0.72634441515484205</c:v>
                </c:pt>
                <c:pt idx="587">
                  <c:v>0.72759235517673504</c:v>
                </c:pt>
                <c:pt idx="588">
                  <c:v>0.72884029519863103</c:v>
                </c:pt>
                <c:pt idx="589">
                  <c:v>0.73008823522052402</c:v>
                </c:pt>
                <c:pt idx="590">
                  <c:v>0.73133617524241801</c:v>
                </c:pt>
                <c:pt idx="591">
                  <c:v>0.732584115264313</c:v>
                </c:pt>
                <c:pt idx="592">
                  <c:v>0.73383205528620699</c:v>
                </c:pt>
                <c:pt idx="593">
                  <c:v>0.73507999530809998</c:v>
                </c:pt>
                <c:pt idx="594">
                  <c:v>0.73632793532999596</c:v>
                </c:pt>
                <c:pt idx="595">
                  <c:v>0.73757587535189195</c:v>
                </c:pt>
                <c:pt idx="596">
                  <c:v>0.73882381537378605</c:v>
                </c:pt>
                <c:pt idx="597">
                  <c:v>0.74007175539567704</c:v>
                </c:pt>
                <c:pt idx="598">
                  <c:v>0.74131969541757503</c:v>
                </c:pt>
                <c:pt idx="599">
                  <c:v>0.74256763543946702</c:v>
                </c:pt>
                <c:pt idx="600">
                  <c:v>0.74381557546136201</c:v>
                </c:pt>
                <c:pt idx="601">
                  <c:v>0.745063515483256</c:v>
                </c:pt>
                <c:pt idx="602">
                  <c:v>0.74631145550515199</c:v>
                </c:pt>
                <c:pt idx="603">
                  <c:v>0.74755939552704198</c:v>
                </c:pt>
                <c:pt idx="604">
                  <c:v>0.74880733554893897</c:v>
                </c:pt>
                <c:pt idx="605">
                  <c:v>0.75005527557083296</c:v>
                </c:pt>
                <c:pt idx="606">
                  <c:v>0.75130321559272795</c:v>
                </c:pt>
                <c:pt idx="607">
                  <c:v>0.75255115561462205</c:v>
                </c:pt>
                <c:pt idx="608">
                  <c:v>0.75379909563651704</c:v>
                </c:pt>
                <c:pt idx="609">
                  <c:v>0.75504703565841003</c:v>
                </c:pt>
                <c:pt idx="610">
                  <c:v>0.75629497568030402</c:v>
                </c:pt>
                <c:pt idx="611">
                  <c:v>0.757542915702199</c:v>
                </c:pt>
                <c:pt idx="612">
                  <c:v>0.75879085572409199</c:v>
                </c:pt>
                <c:pt idx="613">
                  <c:v>0.76003879574598798</c:v>
                </c:pt>
                <c:pt idx="614">
                  <c:v>0.76128673576788197</c:v>
                </c:pt>
                <c:pt idx="615">
                  <c:v>0.76253467578977596</c:v>
                </c:pt>
                <c:pt idx="616">
                  <c:v>0.76378261581166995</c:v>
                </c:pt>
                <c:pt idx="617">
                  <c:v>0.76503055583356505</c:v>
                </c:pt>
                <c:pt idx="618">
                  <c:v>0.76627849585545904</c:v>
                </c:pt>
                <c:pt idx="619">
                  <c:v>0.76752643587735403</c:v>
                </c:pt>
                <c:pt idx="620">
                  <c:v>0.76877437589924902</c:v>
                </c:pt>
                <c:pt idx="621">
                  <c:v>0.77002231592114201</c:v>
                </c:pt>
                <c:pt idx="622">
                  <c:v>0.771270255943037</c:v>
                </c:pt>
                <c:pt idx="623">
                  <c:v>0.77251819596493099</c:v>
                </c:pt>
                <c:pt idx="624">
                  <c:v>0.77376613598682498</c:v>
                </c:pt>
                <c:pt idx="625">
                  <c:v>0.77501407600871697</c:v>
                </c:pt>
                <c:pt idx="626">
                  <c:v>0.77626201603061196</c:v>
                </c:pt>
                <c:pt idx="627">
                  <c:v>0.77750995605250595</c:v>
                </c:pt>
                <c:pt idx="628">
                  <c:v>0.77875789607440205</c:v>
                </c:pt>
                <c:pt idx="629">
                  <c:v>0.78000583609629703</c:v>
                </c:pt>
                <c:pt idx="630">
                  <c:v>0.78125377611819202</c:v>
                </c:pt>
                <c:pt idx="631">
                  <c:v>0.78250171614008401</c:v>
                </c:pt>
                <c:pt idx="632">
                  <c:v>0.783749656161979</c:v>
                </c:pt>
                <c:pt idx="633">
                  <c:v>0.78499759618387199</c:v>
                </c:pt>
                <c:pt idx="634">
                  <c:v>0.78624553620576898</c:v>
                </c:pt>
                <c:pt idx="635">
                  <c:v>0.78749347622766197</c:v>
                </c:pt>
                <c:pt idx="636">
                  <c:v>0.78874141624955296</c:v>
                </c:pt>
                <c:pt idx="637">
                  <c:v>0.78998935627144995</c:v>
                </c:pt>
                <c:pt idx="638">
                  <c:v>0.79123729629334505</c:v>
                </c:pt>
                <c:pt idx="639">
                  <c:v>0.79248523631524004</c:v>
                </c:pt>
                <c:pt idx="640">
                  <c:v>0.79373317633713203</c:v>
                </c:pt>
                <c:pt idx="641">
                  <c:v>0.79498111635902902</c:v>
                </c:pt>
                <c:pt idx="642">
                  <c:v>0.79622905638092001</c:v>
                </c:pt>
                <c:pt idx="643">
                  <c:v>0.79747699640281799</c:v>
                </c:pt>
                <c:pt idx="644">
                  <c:v>0.79872493642471099</c:v>
                </c:pt>
                <c:pt idx="645">
                  <c:v>0.79997287644660597</c:v>
                </c:pt>
                <c:pt idx="646">
                  <c:v>0.80122081646849996</c:v>
                </c:pt>
                <c:pt idx="647">
                  <c:v>0.80246875649039395</c:v>
                </c:pt>
                <c:pt idx="648">
                  <c:v>0.80371669651228606</c:v>
                </c:pt>
                <c:pt idx="649">
                  <c:v>0.80496463653418104</c:v>
                </c:pt>
                <c:pt idx="650">
                  <c:v>0.80621257655607503</c:v>
                </c:pt>
                <c:pt idx="651">
                  <c:v>0.80746051657796902</c:v>
                </c:pt>
                <c:pt idx="652">
                  <c:v>0.80870845659986501</c:v>
                </c:pt>
                <c:pt idx="653">
                  <c:v>0.809956396621759</c:v>
                </c:pt>
                <c:pt idx="654">
                  <c:v>0.81120433664365399</c:v>
                </c:pt>
                <c:pt idx="655">
                  <c:v>0.81245227666554498</c:v>
                </c:pt>
                <c:pt idx="656">
                  <c:v>0.81370021668743997</c:v>
                </c:pt>
                <c:pt idx="657">
                  <c:v>0.81494815670933796</c:v>
                </c:pt>
                <c:pt idx="658">
                  <c:v>0.81619609673122895</c:v>
                </c:pt>
                <c:pt idx="659">
                  <c:v>0.81744403675312705</c:v>
                </c:pt>
                <c:pt idx="660">
                  <c:v>0.81869197677501804</c:v>
                </c:pt>
                <c:pt idx="661">
                  <c:v>0.81993991679691502</c:v>
                </c:pt>
                <c:pt idx="662">
                  <c:v>0.82118785681880901</c:v>
                </c:pt>
                <c:pt idx="663">
                  <c:v>0.82243579684069901</c:v>
                </c:pt>
                <c:pt idx="664">
                  <c:v>0.82368373686259599</c:v>
                </c:pt>
                <c:pt idx="665">
                  <c:v>0.82493167688449198</c:v>
                </c:pt>
                <c:pt idx="666">
                  <c:v>0.82617961690638497</c:v>
                </c:pt>
                <c:pt idx="667">
                  <c:v>0.82742755692827796</c:v>
                </c:pt>
                <c:pt idx="668">
                  <c:v>0.82867549695017195</c:v>
                </c:pt>
                <c:pt idx="669">
                  <c:v>0.82992343697206705</c:v>
                </c:pt>
                <c:pt idx="670">
                  <c:v>0.83117137699396104</c:v>
                </c:pt>
                <c:pt idx="671">
                  <c:v>0.83241931701585503</c:v>
                </c:pt>
                <c:pt idx="672">
                  <c:v>0.83366725703775002</c:v>
                </c:pt>
                <c:pt idx="673">
                  <c:v>0.83491519705964401</c:v>
                </c:pt>
                <c:pt idx="674">
                  <c:v>0.836163137081539</c:v>
                </c:pt>
                <c:pt idx="675">
                  <c:v>0.83741107710343299</c:v>
                </c:pt>
                <c:pt idx="676">
                  <c:v>0.83865901712532698</c:v>
                </c:pt>
                <c:pt idx="677">
                  <c:v>0.83990695714722297</c:v>
                </c:pt>
                <c:pt idx="678">
                  <c:v>0.84115489716911696</c:v>
                </c:pt>
                <c:pt idx="679">
                  <c:v>0.84240283719101205</c:v>
                </c:pt>
                <c:pt idx="680">
                  <c:v>0.84365077721290405</c:v>
                </c:pt>
                <c:pt idx="681">
                  <c:v>0.84489871723480003</c:v>
                </c:pt>
                <c:pt idx="682">
                  <c:v>0.84614665725669402</c:v>
                </c:pt>
                <c:pt idx="683">
                  <c:v>0.84739459727858402</c:v>
                </c:pt>
                <c:pt idx="684">
                  <c:v>0.84864253730048</c:v>
                </c:pt>
                <c:pt idx="685">
                  <c:v>0.84989047732237599</c:v>
                </c:pt>
                <c:pt idx="686">
                  <c:v>0.85113841734427098</c:v>
                </c:pt>
                <c:pt idx="687">
                  <c:v>0.85238635736616297</c:v>
                </c:pt>
                <c:pt idx="688">
                  <c:v>0.85363429738806096</c:v>
                </c:pt>
                <c:pt idx="689">
                  <c:v>0.85488223740995195</c:v>
                </c:pt>
                <c:pt idx="690">
                  <c:v>0.85613017743184805</c:v>
                </c:pt>
                <c:pt idx="691">
                  <c:v>0.85737811745374204</c:v>
                </c:pt>
                <c:pt idx="692">
                  <c:v>0.85862605747563603</c:v>
                </c:pt>
                <c:pt idx="693">
                  <c:v>0.85987399749753202</c:v>
                </c:pt>
                <c:pt idx="694">
                  <c:v>0.86112193751942401</c:v>
                </c:pt>
                <c:pt idx="695">
                  <c:v>0.862369877541318</c:v>
                </c:pt>
                <c:pt idx="696">
                  <c:v>0.86361781756321199</c:v>
                </c:pt>
                <c:pt idx="697">
                  <c:v>0.86486575758510997</c:v>
                </c:pt>
                <c:pt idx="698">
                  <c:v>0.86611369760700596</c:v>
                </c:pt>
                <c:pt idx="699">
                  <c:v>0.86736163762889895</c:v>
                </c:pt>
                <c:pt idx="700">
                  <c:v>0.86860957765078906</c:v>
                </c:pt>
                <c:pt idx="701">
                  <c:v>0.86985751767268404</c:v>
                </c:pt>
                <c:pt idx="702">
                  <c:v>0.87110545769457703</c:v>
                </c:pt>
                <c:pt idx="703">
                  <c:v>0.87235339771647302</c:v>
                </c:pt>
                <c:pt idx="704">
                  <c:v>0.87360133773836901</c:v>
                </c:pt>
                <c:pt idx="705">
                  <c:v>0.874849277760262</c:v>
                </c:pt>
                <c:pt idx="706">
                  <c:v>0.87609721778215699</c:v>
                </c:pt>
                <c:pt idx="707">
                  <c:v>0.87734515780404898</c:v>
                </c:pt>
                <c:pt idx="708">
                  <c:v>0.87859309782594597</c:v>
                </c:pt>
                <c:pt idx="709">
                  <c:v>0.87984103784783796</c:v>
                </c:pt>
                <c:pt idx="710">
                  <c:v>0.88108897786973195</c:v>
                </c:pt>
                <c:pt idx="711">
                  <c:v>0.88233691789162605</c:v>
                </c:pt>
                <c:pt idx="712">
                  <c:v>0.88358485791352304</c:v>
                </c:pt>
                <c:pt idx="713">
                  <c:v>0.88483279793541503</c:v>
                </c:pt>
                <c:pt idx="714">
                  <c:v>0.88608073795731201</c:v>
                </c:pt>
                <c:pt idx="715">
                  <c:v>0.887328677979205</c:v>
                </c:pt>
                <c:pt idx="716">
                  <c:v>0.88857661800109999</c:v>
                </c:pt>
                <c:pt idx="717">
                  <c:v>0.88982455802299298</c:v>
                </c:pt>
                <c:pt idx="718">
                  <c:v>0.89107249804488897</c:v>
                </c:pt>
                <c:pt idx="719">
                  <c:v>0.89232043806678196</c:v>
                </c:pt>
                <c:pt idx="720">
                  <c:v>0.89356837808867495</c:v>
                </c:pt>
                <c:pt idx="721">
                  <c:v>0.89481631811056905</c:v>
                </c:pt>
                <c:pt idx="722">
                  <c:v>0.89606425813246604</c:v>
                </c:pt>
                <c:pt idx="723">
                  <c:v>0.89731219815435903</c:v>
                </c:pt>
                <c:pt idx="724">
                  <c:v>0.89856013817625202</c:v>
                </c:pt>
                <c:pt idx="725">
                  <c:v>0.89980807819814701</c:v>
                </c:pt>
                <c:pt idx="726">
                  <c:v>0.901056018220042</c:v>
                </c:pt>
                <c:pt idx="727">
                  <c:v>0.90230395824193599</c:v>
                </c:pt>
                <c:pt idx="728">
                  <c:v>0.90355189826382998</c:v>
                </c:pt>
                <c:pt idx="729">
                  <c:v>0.90479983828572497</c:v>
                </c:pt>
                <c:pt idx="730">
                  <c:v>0.90604777830761696</c:v>
                </c:pt>
                <c:pt idx="731">
                  <c:v>0.90729571832951195</c:v>
                </c:pt>
                <c:pt idx="732">
                  <c:v>0.90854365835141004</c:v>
                </c:pt>
                <c:pt idx="733">
                  <c:v>0.90979159837330004</c:v>
                </c:pt>
                <c:pt idx="734">
                  <c:v>0.91103953839519802</c:v>
                </c:pt>
                <c:pt idx="735">
                  <c:v>0.91228747841709201</c:v>
                </c:pt>
                <c:pt idx="736">
                  <c:v>0.913535418438984</c:v>
                </c:pt>
                <c:pt idx="737">
                  <c:v>0.91478335846087799</c:v>
                </c:pt>
                <c:pt idx="738">
                  <c:v>0.91603129848277498</c:v>
                </c:pt>
                <c:pt idx="739">
                  <c:v>0.91727923850466597</c:v>
                </c:pt>
                <c:pt idx="740">
                  <c:v>0.91852717852656296</c:v>
                </c:pt>
                <c:pt idx="741">
                  <c:v>0.91977511854845395</c:v>
                </c:pt>
                <c:pt idx="742">
                  <c:v>0.92102305857034905</c:v>
                </c:pt>
                <c:pt idx="743">
                  <c:v>0.92227099859224304</c:v>
                </c:pt>
                <c:pt idx="744">
                  <c:v>0.92351893861414103</c:v>
                </c:pt>
                <c:pt idx="745">
                  <c:v>0.92476687863603402</c:v>
                </c:pt>
                <c:pt idx="746">
                  <c:v>0.92601481865792801</c:v>
                </c:pt>
                <c:pt idx="747">
                  <c:v>0.927262758679823</c:v>
                </c:pt>
                <c:pt idx="748">
                  <c:v>0.92851069870171499</c:v>
                </c:pt>
                <c:pt idx="749">
                  <c:v>0.92975863872361098</c:v>
                </c:pt>
                <c:pt idx="750">
                  <c:v>0.93100657874550397</c:v>
                </c:pt>
                <c:pt idx="751">
                  <c:v>0.93225451876739895</c:v>
                </c:pt>
                <c:pt idx="752">
                  <c:v>0.93350245878929194</c:v>
                </c:pt>
                <c:pt idx="753">
                  <c:v>0.93475039881118804</c:v>
                </c:pt>
                <c:pt idx="754">
                  <c:v>0.93599833883308203</c:v>
                </c:pt>
                <c:pt idx="755">
                  <c:v>0.93724627885497402</c:v>
                </c:pt>
                <c:pt idx="756">
                  <c:v>0.93849421887687001</c:v>
                </c:pt>
                <c:pt idx="757">
                  <c:v>0.939742158898763</c:v>
                </c:pt>
                <c:pt idx="758">
                  <c:v>0.94099009892065699</c:v>
                </c:pt>
                <c:pt idx="759">
                  <c:v>0.94223803894255198</c:v>
                </c:pt>
                <c:pt idx="760">
                  <c:v>0.94348597896444597</c:v>
                </c:pt>
                <c:pt idx="761">
                  <c:v>0.94473391898633996</c:v>
                </c:pt>
                <c:pt idx="762">
                  <c:v>0.94598185900823395</c:v>
                </c:pt>
                <c:pt idx="763">
                  <c:v>0.94722979903013105</c:v>
                </c:pt>
                <c:pt idx="764">
                  <c:v>0.94847773905202604</c:v>
                </c:pt>
                <c:pt idx="765">
                  <c:v>0.94972567907391703</c:v>
                </c:pt>
                <c:pt idx="766">
                  <c:v>0.95097361909581302</c:v>
                </c:pt>
                <c:pt idx="767">
                  <c:v>0.95222155911770801</c:v>
                </c:pt>
                <c:pt idx="768">
                  <c:v>0.95346949913960299</c:v>
                </c:pt>
                <c:pt idx="769">
                  <c:v>0.95471743916149698</c:v>
                </c:pt>
                <c:pt idx="770">
                  <c:v>0.95596537918339197</c:v>
                </c:pt>
                <c:pt idx="771">
                  <c:v>0.95721331920528796</c:v>
                </c:pt>
                <c:pt idx="772">
                  <c:v>0.95846125922717595</c:v>
                </c:pt>
                <c:pt idx="773">
                  <c:v>0.95970919924907205</c:v>
                </c:pt>
                <c:pt idx="774">
                  <c:v>0.96095713927096404</c:v>
                </c:pt>
                <c:pt idx="775">
                  <c:v>0.96220507929286303</c:v>
                </c:pt>
                <c:pt idx="776">
                  <c:v>0.96345301931475402</c:v>
                </c:pt>
                <c:pt idx="777">
                  <c:v>0.96470095933665001</c:v>
                </c:pt>
                <c:pt idx="778">
                  <c:v>0.965948899358544</c:v>
                </c:pt>
                <c:pt idx="779">
                  <c:v>0.96719683938043799</c:v>
                </c:pt>
                <c:pt idx="780">
                  <c:v>0.96844477940233198</c:v>
                </c:pt>
                <c:pt idx="781">
                  <c:v>0.96969271942422797</c:v>
                </c:pt>
                <c:pt idx="782">
                  <c:v>0.97094065944612296</c:v>
                </c:pt>
                <c:pt idx="783">
                  <c:v>0.97218859946801695</c:v>
                </c:pt>
                <c:pt idx="784">
                  <c:v>0.97343653948991304</c:v>
                </c:pt>
                <c:pt idx="785">
                  <c:v>0.97468447951180504</c:v>
                </c:pt>
                <c:pt idx="786">
                  <c:v>0.97593241953369803</c:v>
                </c:pt>
                <c:pt idx="787">
                  <c:v>0.97718035955559501</c:v>
                </c:pt>
                <c:pt idx="788">
                  <c:v>0.978428299577487</c:v>
                </c:pt>
                <c:pt idx="789">
                  <c:v>0.97967623959938199</c:v>
                </c:pt>
                <c:pt idx="790">
                  <c:v>0.98092417962127498</c:v>
                </c:pt>
                <c:pt idx="791">
                  <c:v>0.98217211964317197</c:v>
                </c:pt>
                <c:pt idx="792">
                  <c:v>0.98342005966506496</c:v>
                </c:pt>
                <c:pt idx="793">
                  <c:v>0.98466799968695895</c:v>
                </c:pt>
                <c:pt idx="794">
                  <c:v>0.98591593970885605</c:v>
                </c:pt>
                <c:pt idx="795">
                  <c:v>0.98716387973074804</c:v>
                </c:pt>
                <c:pt idx="796">
                  <c:v>0.98841181975264203</c:v>
                </c:pt>
                <c:pt idx="797">
                  <c:v>0.98965975977453702</c:v>
                </c:pt>
                <c:pt idx="798">
                  <c:v>0.99090769979643001</c:v>
                </c:pt>
                <c:pt idx="799">
                  <c:v>0.992155639818324</c:v>
                </c:pt>
                <c:pt idx="800">
                  <c:v>0.99340357984021899</c:v>
                </c:pt>
                <c:pt idx="801">
                  <c:v>0.99465151986211198</c:v>
                </c:pt>
                <c:pt idx="802">
                  <c:v>0.99589945988400996</c:v>
                </c:pt>
                <c:pt idx="803">
                  <c:v>0.99714739990589996</c:v>
                </c:pt>
                <c:pt idx="804">
                  <c:v>0.99839533992779605</c:v>
                </c:pt>
                <c:pt idx="805">
                  <c:v>0.99964327994968905</c:v>
                </c:pt>
                <c:pt idx="806">
                  <c:v>1.00089121997158</c:v>
                </c:pt>
                <c:pt idx="807">
                  <c:v>1.0021391599934699</c:v>
                </c:pt>
                <c:pt idx="808">
                  <c:v>1.00338710001537</c:v>
                </c:pt>
                <c:pt idx="809">
                  <c:v>1.0046350400372599</c:v>
                </c:pt>
                <c:pt idx="810">
                  <c:v>1.00588298005916</c:v>
                </c:pt>
                <c:pt idx="811">
                  <c:v>1.0071309200810501</c:v>
                </c:pt>
                <c:pt idx="812">
                  <c:v>1.00837886010295</c:v>
                </c:pt>
                <c:pt idx="813">
                  <c:v>1.0096268001248401</c:v>
                </c:pt>
                <c:pt idx="814">
                  <c:v>1.01087474014673</c:v>
                </c:pt>
                <c:pt idx="815">
                  <c:v>1.0121226801686301</c:v>
                </c:pt>
                <c:pt idx="816">
                  <c:v>1.0133706201905199</c:v>
                </c:pt>
                <c:pt idx="817">
                  <c:v>1.01461856021242</c:v>
                </c:pt>
                <c:pt idx="818">
                  <c:v>1.0158665002343099</c:v>
                </c:pt>
                <c:pt idx="819">
                  <c:v>1.01711444025621</c:v>
                </c:pt>
                <c:pt idx="820">
                  <c:v>1.0183623802781001</c:v>
                </c:pt>
                <c:pt idx="821">
                  <c:v>1.01961032029999</c:v>
                </c:pt>
                <c:pt idx="822">
                  <c:v>1.0208582603218901</c:v>
                </c:pt>
                <c:pt idx="823">
                  <c:v>1.02210620034379</c:v>
                </c:pt>
                <c:pt idx="824">
                  <c:v>1.0233541403656801</c:v>
                </c:pt>
                <c:pt idx="825">
                  <c:v>1.0246020803875699</c:v>
                </c:pt>
                <c:pt idx="826">
                  <c:v>1.0258500204094601</c:v>
                </c:pt>
                <c:pt idx="827">
                  <c:v>1.0270979604313599</c:v>
                </c:pt>
                <c:pt idx="828">
                  <c:v>1.02834590045325</c:v>
                </c:pt>
                <c:pt idx="829">
                  <c:v>1.0295938404751499</c:v>
                </c:pt>
                <c:pt idx="830">
                  <c:v>1.03084178049704</c:v>
                </c:pt>
                <c:pt idx="831">
                  <c:v>1.0320897205189401</c:v>
                </c:pt>
                <c:pt idx="832">
                  <c:v>1.03333766054083</c:v>
                </c:pt>
                <c:pt idx="833">
                  <c:v>1.0345856005627301</c:v>
                </c:pt>
                <c:pt idx="834">
                  <c:v>1.03583354058462</c:v>
                </c:pt>
                <c:pt idx="835">
                  <c:v>1.0370814806065101</c:v>
                </c:pt>
                <c:pt idx="836">
                  <c:v>1.0383294206284099</c:v>
                </c:pt>
                <c:pt idx="837">
                  <c:v>1.0395773606503</c:v>
                </c:pt>
                <c:pt idx="838">
                  <c:v>1.0408253006721999</c:v>
                </c:pt>
                <c:pt idx="839">
                  <c:v>1.04207324069409</c:v>
                </c:pt>
                <c:pt idx="840">
                  <c:v>1.0433211807159899</c:v>
                </c:pt>
                <c:pt idx="841">
                  <c:v>1.04456912073788</c:v>
                </c:pt>
                <c:pt idx="842">
                  <c:v>1.0458170607597701</c:v>
                </c:pt>
                <c:pt idx="843">
                  <c:v>1.04706500078167</c:v>
                </c:pt>
                <c:pt idx="844">
                  <c:v>1.0483129408035601</c:v>
                </c:pt>
                <c:pt idx="845">
                  <c:v>1.04956088082546</c:v>
                </c:pt>
                <c:pt idx="846">
                  <c:v>1.0508088208473501</c:v>
                </c:pt>
                <c:pt idx="847">
                  <c:v>1.0520567608692499</c:v>
                </c:pt>
                <c:pt idx="848">
                  <c:v>1.05330470089114</c:v>
                </c:pt>
                <c:pt idx="849">
                  <c:v>1.0545526409130299</c:v>
                </c:pt>
                <c:pt idx="850">
                  <c:v>1.05580058093493</c:v>
                </c:pt>
                <c:pt idx="851">
                  <c:v>1.0570485209568199</c:v>
                </c:pt>
                <c:pt idx="852">
                  <c:v>1.05829646097872</c:v>
                </c:pt>
                <c:pt idx="853">
                  <c:v>1.0595444010006101</c:v>
                </c:pt>
                <c:pt idx="854">
                  <c:v>1.06079234102251</c:v>
                </c:pt>
                <c:pt idx="855">
                  <c:v>1.0620402810444001</c:v>
                </c:pt>
                <c:pt idx="856">
                  <c:v>1.06328822106629</c:v>
                </c:pt>
                <c:pt idx="857">
                  <c:v>1.06453616108819</c:v>
                </c:pt>
                <c:pt idx="858">
                  <c:v>1.0657841011100799</c:v>
                </c:pt>
                <c:pt idx="859">
                  <c:v>1.06703204113198</c:v>
                </c:pt>
                <c:pt idx="860">
                  <c:v>1.0682799811538699</c:v>
                </c:pt>
                <c:pt idx="861">
                  <c:v>1.06952792117577</c:v>
                </c:pt>
                <c:pt idx="862">
                  <c:v>1.0707758611976601</c:v>
                </c:pt>
                <c:pt idx="863">
                  <c:v>1.07202380121956</c:v>
                </c:pt>
                <c:pt idx="864">
                  <c:v>1.0732717412414501</c:v>
                </c:pt>
                <c:pt idx="865">
                  <c:v>1.07451968126334</c:v>
                </c:pt>
                <c:pt idx="866">
                  <c:v>1.0757676212852401</c:v>
                </c:pt>
                <c:pt idx="867">
                  <c:v>1.0770155613071299</c:v>
                </c:pt>
              </c:numCache>
            </c:numRef>
          </c:xVal>
          <c:yVal>
            <c:numRef>
              <c:f>'Avg fEx'!$B$3:$B$870</c:f>
              <c:numCache>
                <c:formatCode>0.00E+00</c:formatCode>
                <c:ptCount val="868"/>
                <c:pt idx="0">
                  <c:v>-32.759881778247298</c:v>
                </c:pt>
                <c:pt idx="1">
                  <c:v>-27.2051413377961</c:v>
                </c:pt>
                <c:pt idx="2">
                  <c:v>-21.882958347894</c:v>
                </c:pt>
                <c:pt idx="3">
                  <c:v>-20.305448168586299</c:v>
                </c:pt>
                <c:pt idx="4">
                  <c:v>-4.6921610463492698</c:v>
                </c:pt>
                <c:pt idx="5">
                  <c:v>0.87582339837631495</c:v>
                </c:pt>
                <c:pt idx="6">
                  <c:v>7.9406325595766596</c:v>
                </c:pt>
                <c:pt idx="7">
                  <c:v>10.7360598534927</c:v>
                </c:pt>
                <c:pt idx="8">
                  <c:v>14.6512620618619</c:v>
                </c:pt>
                <c:pt idx="9">
                  <c:v>14.952399630415099</c:v>
                </c:pt>
                <c:pt idx="10">
                  <c:v>16.605606711434099</c:v>
                </c:pt>
                <c:pt idx="11">
                  <c:v>19.845633107454201</c:v>
                </c:pt>
                <c:pt idx="12">
                  <c:v>27.634697638458199</c:v>
                </c:pt>
                <c:pt idx="13">
                  <c:v>36.179022958830402</c:v>
                </c:pt>
                <c:pt idx="14">
                  <c:v>46.991593718159301</c:v>
                </c:pt>
                <c:pt idx="15">
                  <c:v>58.180191690375104</c:v>
                </c:pt>
                <c:pt idx="16">
                  <c:v>67.418985545653996</c:v>
                </c:pt>
                <c:pt idx="17">
                  <c:v>78.649487328773404</c:v>
                </c:pt>
                <c:pt idx="18">
                  <c:v>89.476182179987603</c:v>
                </c:pt>
                <c:pt idx="19">
                  <c:v>100.45839417157001</c:v>
                </c:pt>
                <c:pt idx="20">
                  <c:v>108.045326177006</c:v>
                </c:pt>
                <c:pt idx="21">
                  <c:v>116.463828426025</c:v>
                </c:pt>
                <c:pt idx="22">
                  <c:v>120.55008539158899</c:v>
                </c:pt>
                <c:pt idx="23">
                  <c:v>121.86518037976801</c:v>
                </c:pt>
                <c:pt idx="24">
                  <c:v>122.96348573805901</c:v>
                </c:pt>
                <c:pt idx="25">
                  <c:v>123.494004018553</c:v>
                </c:pt>
                <c:pt idx="26">
                  <c:v>123.05946359404599</c:v>
                </c:pt>
                <c:pt idx="27">
                  <c:v>123.05723463551</c:v>
                </c:pt>
                <c:pt idx="28">
                  <c:v>122.938906590402</c:v>
                </c:pt>
                <c:pt idx="29">
                  <c:v>122.906196229316</c:v>
                </c:pt>
                <c:pt idx="30">
                  <c:v>122.97019082932999</c:v>
                </c:pt>
                <c:pt idx="31">
                  <c:v>122.36932828366</c:v>
                </c:pt>
                <c:pt idx="32">
                  <c:v>121.686240343981</c:v>
                </c:pt>
                <c:pt idx="33">
                  <c:v>121.47302753103401</c:v>
                </c:pt>
                <c:pt idx="34">
                  <c:v>121.996904772438</c:v>
                </c:pt>
                <c:pt idx="35">
                  <c:v>123.92906028822399</c:v>
                </c:pt>
                <c:pt idx="36">
                  <c:v>127.41615335810999</c:v>
                </c:pt>
                <c:pt idx="37">
                  <c:v>132.50265409285299</c:v>
                </c:pt>
                <c:pt idx="38">
                  <c:v>137.728818712464</c:v>
                </c:pt>
                <c:pt idx="39">
                  <c:v>142.88452856496599</c:v>
                </c:pt>
                <c:pt idx="40">
                  <c:v>147.93809335505699</c:v>
                </c:pt>
                <c:pt idx="41">
                  <c:v>149.10634995623101</c:v>
                </c:pt>
                <c:pt idx="42">
                  <c:v>145.90190609557001</c:v>
                </c:pt>
                <c:pt idx="43">
                  <c:v>141.06775858272599</c:v>
                </c:pt>
                <c:pt idx="44">
                  <c:v>131.589372339552</c:v>
                </c:pt>
                <c:pt idx="45">
                  <c:v>117.919068987819</c:v>
                </c:pt>
                <c:pt idx="46">
                  <c:v>112.902511349975</c:v>
                </c:pt>
                <c:pt idx="47">
                  <c:v>99.299585737080506</c:v>
                </c:pt>
                <c:pt idx="48">
                  <c:v>81.569603599124406</c:v>
                </c:pt>
                <c:pt idx="49">
                  <c:v>74.518843627496295</c:v>
                </c:pt>
                <c:pt idx="50">
                  <c:v>60.6787599124563</c:v>
                </c:pt>
                <c:pt idx="51">
                  <c:v>44.029530093973797</c:v>
                </c:pt>
                <c:pt idx="52">
                  <c:v>38.330629371192899</c:v>
                </c:pt>
                <c:pt idx="53">
                  <c:v>36.942212109148798</c:v>
                </c:pt>
                <c:pt idx="54">
                  <c:v>28.032374147738398</c:v>
                </c:pt>
                <c:pt idx="55">
                  <c:v>39.3870550414699</c:v>
                </c:pt>
                <c:pt idx="56">
                  <c:v>38.551757972661598</c:v>
                </c:pt>
                <c:pt idx="57">
                  <c:v>46.354010991406</c:v>
                </c:pt>
                <c:pt idx="58">
                  <c:v>42.8675923301235</c:v>
                </c:pt>
                <c:pt idx="59">
                  <c:v>45.712786436325203</c:v>
                </c:pt>
                <c:pt idx="60">
                  <c:v>26.774717863436202</c:v>
                </c:pt>
                <c:pt idx="61">
                  <c:v>20.630796330194102</c:v>
                </c:pt>
                <c:pt idx="62">
                  <c:v>10.223083970504</c:v>
                </c:pt>
                <c:pt idx="63">
                  <c:v>10.437385223937801</c:v>
                </c:pt>
                <c:pt idx="64">
                  <c:v>5.2845784623521102</c:v>
                </c:pt>
                <c:pt idx="65">
                  <c:v>11.6022004083091</c:v>
                </c:pt>
                <c:pt idx="66">
                  <c:v>14.1604281455473</c:v>
                </c:pt>
                <c:pt idx="67">
                  <c:v>12.5382258480172</c:v>
                </c:pt>
                <c:pt idx="68">
                  <c:v>12.0963077739739</c:v>
                </c:pt>
                <c:pt idx="69">
                  <c:v>11.0460773601444</c:v>
                </c:pt>
                <c:pt idx="70">
                  <c:v>10.0641577724053</c:v>
                </c:pt>
                <c:pt idx="71">
                  <c:v>9.2339678431153107</c:v>
                </c:pt>
                <c:pt idx="72">
                  <c:v>8.4307036380658609</c:v>
                </c:pt>
                <c:pt idx="73">
                  <c:v>8.5585279091102002</c:v>
                </c:pt>
                <c:pt idx="74">
                  <c:v>9.3106026557073793</c:v>
                </c:pt>
                <c:pt idx="75">
                  <c:v>9.90713335302733</c:v>
                </c:pt>
                <c:pt idx="76">
                  <c:v>10.436884301025501</c:v>
                </c:pt>
                <c:pt idx="77">
                  <c:v>10.892213876013701</c:v>
                </c:pt>
                <c:pt idx="78">
                  <c:v>10.890975677334399</c:v>
                </c:pt>
                <c:pt idx="79">
                  <c:v>10.8543382585038</c:v>
                </c:pt>
                <c:pt idx="80">
                  <c:v>10.683993039460001</c:v>
                </c:pt>
                <c:pt idx="81">
                  <c:v>10.7061885239267</c:v>
                </c:pt>
                <c:pt idx="82">
                  <c:v>10.9869130885003</c:v>
                </c:pt>
                <c:pt idx="83">
                  <c:v>11.750847005130201</c:v>
                </c:pt>
                <c:pt idx="84">
                  <c:v>12.8948773358259</c:v>
                </c:pt>
                <c:pt idx="85">
                  <c:v>14.494392830233499</c:v>
                </c:pt>
                <c:pt idx="86">
                  <c:v>16.418744786688698</c:v>
                </c:pt>
                <c:pt idx="87">
                  <c:v>18.600775676781598</c:v>
                </c:pt>
                <c:pt idx="88">
                  <c:v>20.9173074552141</c:v>
                </c:pt>
                <c:pt idx="89">
                  <c:v>23.247528527748301</c:v>
                </c:pt>
                <c:pt idx="90">
                  <c:v>25.5213105446635</c:v>
                </c:pt>
                <c:pt idx="91">
                  <c:v>27.608932267929401</c:v>
                </c:pt>
                <c:pt idx="92">
                  <c:v>29.409513132668199</c:v>
                </c:pt>
                <c:pt idx="93">
                  <c:v>30.834354409970601</c:v>
                </c:pt>
                <c:pt idx="94">
                  <c:v>31.8378700447726</c:v>
                </c:pt>
                <c:pt idx="95">
                  <c:v>32.3985378711279</c:v>
                </c:pt>
                <c:pt idx="96">
                  <c:v>32.530818746025503</c:v>
                </c:pt>
                <c:pt idx="97">
                  <c:v>32.276947184407497</c:v>
                </c:pt>
                <c:pt idx="98">
                  <c:v>31.685803075087399</c:v>
                </c:pt>
                <c:pt idx="99">
                  <c:v>30.811005229350901</c:v>
                </c:pt>
                <c:pt idx="100">
                  <c:v>29.713934331282999</c:v>
                </c:pt>
                <c:pt idx="101">
                  <c:v>28.447918433038801</c:v>
                </c:pt>
                <c:pt idx="102">
                  <c:v>27.053972800982599</c:v>
                </c:pt>
                <c:pt idx="103">
                  <c:v>25.573516161236501</c:v>
                </c:pt>
                <c:pt idx="104">
                  <c:v>24.026071103956699</c:v>
                </c:pt>
                <c:pt idx="105">
                  <c:v>22.434452913693299</c:v>
                </c:pt>
                <c:pt idx="106">
                  <c:v>20.814616908086901</c:v>
                </c:pt>
                <c:pt idx="107">
                  <c:v>19.1876249140855</c:v>
                </c:pt>
                <c:pt idx="108">
                  <c:v>17.562993249073401</c:v>
                </c:pt>
                <c:pt idx="109">
                  <c:v>15.966062444713099</c:v>
                </c:pt>
                <c:pt idx="110">
                  <c:v>14.407298405659301</c:v>
                </c:pt>
                <c:pt idx="111">
                  <c:v>10.9947808943071</c:v>
                </c:pt>
                <c:pt idx="112">
                  <c:v>7.8032013271147802</c:v>
                </c:pt>
                <c:pt idx="113">
                  <c:v>4.9312305860441699</c:v>
                </c:pt>
                <c:pt idx="114">
                  <c:v>2.3689441595815501</c:v>
                </c:pt>
                <c:pt idx="115">
                  <c:v>9.9385486631914904E-2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49-43E4-B5D9-476BD355B1E8}"/>
            </c:ext>
          </c:extLst>
        </c:ser>
        <c:ser>
          <c:idx val="8"/>
          <c:order val="2"/>
          <c:tx>
            <c:strRef>
              <c:f>'Avg fEx'!$E$1</c:f>
              <c:strCache>
                <c:ptCount val="1"/>
                <c:pt idx="0">
                  <c:v>-2.0 deg. 6-SLOTS</c:v>
                </c:pt>
              </c:strCache>
            </c:strRef>
          </c:tx>
          <c:spPr>
            <a:ln w="19050" cap="rnd">
              <a:solidFill>
                <a:srgbClr val="FF99CC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99CC"/>
                </a:solidFill>
              </a:ln>
              <a:effectLst/>
            </c:spPr>
          </c:marker>
          <c:xVal>
            <c:numRef>
              <c:f>'Avg fEx'!$E$3:$E$870</c:f>
              <c:numCache>
                <c:formatCode>0.00E+00</c:formatCode>
                <c:ptCount val="868"/>
                <c:pt idx="0">
                  <c:v>1.32792618798673E-3</c:v>
                </c:pt>
                <c:pt idx="1">
                  <c:v>1.8606791300467601E-3</c:v>
                </c:pt>
                <c:pt idx="2">
                  <c:v>2.39441253472699E-3</c:v>
                </c:pt>
                <c:pt idx="3">
                  <c:v>3.19608801408373E-3</c:v>
                </c:pt>
                <c:pt idx="4">
                  <c:v>4.2661592041568497E-3</c:v>
                </c:pt>
                <c:pt idx="5">
                  <c:v>5.3393839787264199E-3</c:v>
                </c:pt>
                <c:pt idx="6">
                  <c:v>6.4159142938452702E-3</c:v>
                </c:pt>
                <c:pt idx="7">
                  <c:v>7.49590297325127E-3</c:v>
                </c:pt>
                <c:pt idx="8">
                  <c:v>8.5794956228908304E-3</c:v>
                </c:pt>
                <c:pt idx="9">
                  <c:v>9.66682569781698E-3</c:v>
                </c:pt>
                <c:pt idx="10">
                  <c:v>1.07580117595363E-2</c:v>
                </c:pt>
                <c:pt idx="11">
                  <c:v>1.1853156164802E-2</c:v>
                </c:pt>
                <c:pt idx="12">
                  <c:v>1.2952344670395299E-2</c:v>
                </c:pt>
                <c:pt idx="13">
                  <c:v>1.4055646610281599E-2</c:v>
                </c:pt>
                <c:pt idx="14">
                  <c:v>1.51631154459031E-2</c:v>
                </c:pt>
                <c:pt idx="15">
                  <c:v>1.6274789602280699E-2</c:v>
                </c:pt>
                <c:pt idx="16">
                  <c:v>1.73906934782374E-2</c:v>
                </c:pt>
                <c:pt idx="17">
                  <c:v>1.85108385747869E-2</c:v>
                </c:pt>
                <c:pt idx="18">
                  <c:v>1.9635224712467099E-2</c:v>
                </c:pt>
                <c:pt idx="19">
                  <c:v>2.0763841296517999E-2</c:v>
                </c:pt>
                <c:pt idx="20">
                  <c:v>2.1896668562646299E-2</c:v>
                </c:pt>
                <c:pt idx="21">
                  <c:v>2.30336788060117E-2</c:v>
                </c:pt>
                <c:pt idx="22">
                  <c:v>2.4174837571488701E-2</c:v>
                </c:pt>
                <c:pt idx="23">
                  <c:v>2.5320104770342099E-2</c:v>
                </c:pt>
                <c:pt idx="24">
                  <c:v>2.6469435713646499E-2</c:v>
                </c:pt>
                <c:pt idx="25">
                  <c:v>2.7622782064148699E-2</c:v>
                </c:pt>
                <c:pt idx="26">
                  <c:v>2.87800926878427E-2</c:v>
                </c:pt>
                <c:pt idx="27">
                  <c:v>2.9941314406007901E-2</c:v>
                </c:pt>
                <c:pt idx="28">
                  <c:v>3.1106392648359099E-2</c:v>
                </c:pt>
                <c:pt idx="29">
                  <c:v>3.2275272007805798E-2</c:v>
                </c:pt>
                <c:pt idx="30">
                  <c:v>3.3447896704004103E-2</c:v>
                </c:pt>
                <c:pt idx="31">
                  <c:v>3.4624210955786397E-2</c:v>
                </c:pt>
                <c:pt idx="32">
                  <c:v>3.5804159262146897E-2</c:v>
                </c:pt>
                <c:pt idx="33">
                  <c:v>3.6987686595515601E-2</c:v>
                </c:pt>
                <c:pt idx="34">
                  <c:v>3.8174738507458603E-2</c:v>
                </c:pt>
                <c:pt idx="35">
                  <c:v>3.9365261145161902E-2</c:v>
                </c:pt>
                <c:pt idx="36">
                  <c:v>4.0559201172591E-2</c:v>
                </c:pt>
                <c:pt idx="37">
                  <c:v>4.1756505584482399E-2</c:v>
                </c:pt>
                <c:pt idx="38">
                  <c:v>4.2957121399411498E-2</c:v>
                </c:pt>
                <c:pt idx="39">
                  <c:v>4.4160995213230497E-2</c:v>
                </c:pt>
                <c:pt idx="40">
                  <c:v>4.5368072577224097E-2</c:v>
                </c:pt>
                <c:pt idx="41">
                  <c:v>4.6578297166393702E-2</c:v>
                </c:pt>
                <c:pt idx="42">
                  <c:v>4.7791609691666903E-2</c:v>
                </c:pt>
                <c:pt idx="43">
                  <c:v>4.9007946490721703E-2</c:v>
                </c:pt>
                <c:pt idx="44">
                  <c:v>5.02272377455504E-2</c:v>
                </c:pt>
                <c:pt idx="45">
                  <c:v>5.14494052987007E-2</c:v>
                </c:pt>
                <c:pt idx="46">
                  <c:v>5.2674360031845599E-2</c:v>
                </c:pt>
                <c:pt idx="47">
                  <c:v>5.3901998932047397E-2</c:v>
                </c:pt>
                <c:pt idx="48">
                  <c:v>5.5132202052294903E-2</c:v>
                </c:pt>
                <c:pt idx="49">
                  <c:v>5.6364829773671701E-2</c:v>
                </c:pt>
                <c:pt idx="50">
                  <c:v>5.7599720950140397E-2</c:v>
                </c:pt>
                <c:pt idx="51">
                  <c:v>5.8836692782500401E-2</c:v>
                </c:pt>
                <c:pt idx="52">
                  <c:v>6.0075543013395197E-2</c:v>
                </c:pt>
                <c:pt idx="53">
                  <c:v>6.1316054865483999E-2</c:v>
                </c:pt>
                <c:pt idx="54">
                  <c:v>6.2558004492553998E-2</c:v>
                </c:pt>
                <c:pt idx="55">
                  <c:v>6.3801170027033199E-2</c:v>
                </c:pt>
                <c:pt idx="56">
                  <c:v>6.5045340776179003E-2</c:v>
                </c:pt>
                <c:pt idx="57">
                  <c:v>6.6290325099979702E-2</c:v>
                </c:pt>
                <c:pt idx="58">
                  <c:v>6.7535955786150098E-2</c:v>
                </c:pt>
                <c:pt idx="59">
                  <c:v>6.8782092373996906E-2</c:v>
                </c:pt>
                <c:pt idx="60">
                  <c:v>7.0028620738590897E-2</c:v>
                </c:pt>
                <c:pt idx="61">
                  <c:v>7.1275450648787306E-2</c:v>
                </c:pt>
                <c:pt idx="62">
                  <c:v>7.2522512220314195E-2</c:v>
                </c:pt>
                <c:pt idx="63">
                  <c:v>7.3769752057224497E-2</c:v>
                </c:pt>
                <c:pt idx="64">
                  <c:v>7.5017129691760706E-2</c:v>
                </c:pt>
                <c:pt idx="65">
                  <c:v>7.6264614539550302E-2</c:v>
                </c:pt>
                <c:pt idx="66">
                  <c:v>7.7512183450324804E-2</c:v>
                </c:pt>
                <c:pt idx="67">
                  <c:v>7.8759818817725397E-2</c:v>
                </c:pt>
                <c:pt idx="68">
                  <c:v>8.0007507163325997E-2</c:v>
                </c:pt>
                <c:pt idx="69">
                  <c:v>8.1255238084323098E-2</c:v>
                </c:pt>
                <c:pt idx="70">
                  <c:v>8.2503003480539905E-2</c:v>
                </c:pt>
                <c:pt idx="71">
                  <c:v>8.3750796982293804E-2</c:v>
                </c:pt>
                <c:pt idx="72">
                  <c:v>8.4998613532621003E-2</c:v>
                </c:pt>
                <c:pt idx="73">
                  <c:v>8.6246449079291507E-2</c:v>
                </c:pt>
                <c:pt idx="74">
                  <c:v>8.7494300345156206E-2</c:v>
                </c:pt>
                <c:pt idx="75">
                  <c:v>8.8742164657987899E-2</c:v>
                </c:pt>
                <c:pt idx="76">
                  <c:v>8.9990039822541099E-2</c:v>
                </c:pt>
                <c:pt idx="77">
                  <c:v>9.1237924025008105E-2</c:v>
                </c:pt>
                <c:pt idx="78">
                  <c:v>9.2485815760248197E-2</c:v>
                </c:pt>
                <c:pt idx="79">
                  <c:v>9.37337137765928E-2</c:v>
                </c:pt>
                <c:pt idx="80">
                  <c:v>9.4981617033132001E-2</c:v>
                </c:pt>
                <c:pt idx="81">
                  <c:v>9.6229524666732805E-2</c:v>
                </c:pt>
                <c:pt idx="82">
                  <c:v>9.7477435965937095E-2</c:v>
                </c:pt>
                <c:pt idx="83">
                  <c:v>9.8725350350035296E-2</c:v>
                </c:pt>
                <c:pt idx="84">
                  <c:v>9.9973267351937997E-2</c:v>
                </c:pt>
                <c:pt idx="85">
                  <c:v>0.101221186603728</c:v>
                </c:pt>
                <c:pt idx="86">
                  <c:v>0.102469107823943</c:v>
                </c:pt>
                <c:pt idx="87">
                  <c:v>0.103717030806096</c:v>
                </c:pt>
                <c:pt idx="88">
                  <c:v>0.104964955408201</c:v>
                </c:pt>
                <c:pt idx="89">
                  <c:v>0.106212881542848</c:v>
                </c:pt>
                <c:pt idx="90">
                  <c:v>0.107460809167763</c:v>
                </c:pt>
                <c:pt idx="91">
                  <c:v>0.10870873827693001</c:v>
                </c:pt>
                <c:pt idx="92">
                  <c:v>0.109956668892186</c:v>
                </c:pt>
                <c:pt idx="93">
                  <c:v>0.111204601055376</c:v>
                </c:pt>
                <c:pt idx="94">
                  <c:v>0.112452534821203</c:v>
                </c:pt>
                <c:pt idx="95">
                  <c:v>0.113700470250904</c:v>
                </c:pt>
                <c:pt idx="96">
                  <c:v>0.11494840740677401</c:v>
                </c:pt>
                <c:pt idx="97">
                  <c:v>0.116196346347578</c:v>
                </c:pt>
                <c:pt idx="98">
                  <c:v>0.11744428712485599</c:v>
                </c:pt>
                <c:pt idx="99">
                  <c:v>0.118692229780078</c:v>
                </c:pt>
                <c:pt idx="100">
                  <c:v>0.119940174342619</c:v>
                </c:pt>
                <c:pt idx="101">
                  <c:v>0.121188120828469</c:v>
                </c:pt>
                <c:pt idx="102">
                  <c:v>0.122436069239622</c:v>
                </c:pt>
                <c:pt idx="103">
                  <c:v>0.123684019564058</c:v>
                </c:pt>
                <c:pt idx="104">
                  <c:v>0.12493197177624001</c:v>
                </c:pt>
                <c:pt idx="105">
                  <c:v>0.126179925838002</c:v>
                </c:pt>
                <c:pt idx="106">
                  <c:v>0.12742788169976399</c:v>
                </c:pt>
                <c:pt idx="107">
                  <c:v>0.12867583930195101</c:v>
                </c:pt>
                <c:pt idx="108">
                  <c:v>0.129923798576564</c:v>
                </c:pt>
                <c:pt idx="109">
                  <c:v>0.131171759448794</c:v>
                </c:pt>
                <c:pt idx="110">
                  <c:v>0.132419721838509</c:v>
                </c:pt>
                <c:pt idx="111">
                  <c:v>0.13366768561866399</c:v>
                </c:pt>
                <c:pt idx="112">
                  <c:v>0.13491565050602</c:v>
                </c:pt>
                <c:pt idx="113">
                  <c:v>0.13616361619641601</c:v>
                </c:pt>
                <c:pt idx="114">
                  <c:v>0.13741158240274801</c:v>
                </c:pt>
                <c:pt idx="115">
                  <c:v>0.138659548855216</c:v>
                </c:pt>
                <c:pt idx="116">
                  <c:v>0.13990751534503501</c:v>
                </c:pt>
                <c:pt idx="117">
                  <c:v>0.14115548183485599</c:v>
                </c:pt>
                <c:pt idx="118">
                  <c:v>0.142403448324677</c:v>
                </c:pt>
                <c:pt idx="119">
                  <c:v>0.143651414814497</c:v>
                </c:pt>
                <c:pt idx="120">
                  <c:v>0.14489938130431701</c:v>
                </c:pt>
                <c:pt idx="121">
                  <c:v>0.14614734779413799</c:v>
                </c:pt>
                <c:pt idx="122">
                  <c:v>0.147395314283958</c:v>
                </c:pt>
                <c:pt idx="123">
                  <c:v>0.148643280773779</c:v>
                </c:pt>
                <c:pt idx="124">
                  <c:v>0.14989124726359901</c:v>
                </c:pt>
                <c:pt idx="125">
                  <c:v>0.15113921375341899</c:v>
                </c:pt>
                <c:pt idx="126">
                  <c:v>0.15238718024323999</c:v>
                </c:pt>
                <c:pt idx="127">
                  <c:v>0.15363514673306</c:v>
                </c:pt>
                <c:pt idx="128">
                  <c:v>0.15488311322288101</c:v>
                </c:pt>
                <c:pt idx="129">
                  <c:v>0.15613107971270099</c:v>
                </c:pt>
                <c:pt idx="130">
                  <c:v>0.15737904620252099</c:v>
                </c:pt>
                <c:pt idx="131">
                  <c:v>0.158627012692342</c:v>
                </c:pt>
                <c:pt idx="132">
                  <c:v>0.15987497918216201</c:v>
                </c:pt>
                <c:pt idx="133">
                  <c:v>0.16112294567198299</c:v>
                </c:pt>
                <c:pt idx="134">
                  <c:v>0.16237091216180299</c:v>
                </c:pt>
                <c:pt idx="135">
                  <c:v>0.163618878651624</c:v>
                </c:pt>
                <c:pt idx="136">
                  <c:v>0.16486684514144401</c:v>
                </c:pt>
                <c:pt idx="137">
                  <c:v>0.16611481163126399</c:v>
                </c:pt>
                <c:pt idx="138">
                  <c:v>0.16736277812108499</c:v>
                </c:pt>
                <c:pt idx="139">
                  <c:v>0.168610744610905</c:v>
                </c:pt>
                <c:pt idx="140">
                  <c:v>0.16985871110072601</c:v>
                </c:pt>
                <c:pt idx="141">
                  <c:v>0.17110667759054499</c:v>
                </c:pt>
                <c:pt idx="142">
                  <c:v>0.17235464408036599</c:v>
                </c:pt>
                <c:pt idx="143">
                  <c:v>0.173602610570186</c:v>
                </c:pt>
                <c:pt idx="144">
                  <c:v>0.17485057706000701</c:v>
                </c:pt>
                <c:pt idx="145">
                  <c:v>0.17609854354982701</c:v>
                </c:pt>
                <c:pt idx="146">
                  <c:v>0.17734651003964799</c:v>
                </c:pt>
                <c:pt idx="147">
                  <c:v>0.178594476529468</c:v>
                </c:pt>
                <c:pt idx="148">
                  <c:v>0.17984244301928801</c:v>
                </c:pt>
                <c:pt idx="149">
                  <c:v>0.18109040950910901</c:v>
                </c:pt>
                <c:pt idx="150">
                  <c:v>0.18233837599892899</c:v>
                </c:pt>
                <c:pt idx="151">
                  <c:v>0.18358634248875</c:v>
                </c:pt>
                <c:pt idx="152">
                  <c:v>0.18483430897857001</c:v>
                </c:pt>
                <c:pt idx="153">
                  <c:v>0.18608227546839101</c:v>
                </c:pt>
                <c:pt idx="154">
                  <c:v>0.18733024195821099</c:v>
                </c:pt>
                <c:pt idx="155">
                  <c:v>0.188578208448031</c:v>
                </c:pt>
                <c:pt idx="156">
                  <c:v>0.189826174937852</c:v>
                </c:pt>
                <c:pt idx="157">
                  <c:v>0.19107414142767201</c:v>
                </c:pt>
                <c:pt idx="158">
                  <c:v>0.19232210791749199</c:v>
                </c:pt>
                <c:pt idx="159">
                  <c:v>0.193570074407312</c:v>
                </c:pt>
                <c:pt idx="160">
                  <c:v>0.194818040897133</c:v>
                </c:pt>
                <c:pt idx="161">
                  <c:v>0.19606600738695401</c:v>
                </c:pt>
                <c:pt idx="162">
                  <c:v>0.19731397387677399</c:v>
                </c:pt>
                <c:pt idx="163">
                  <c:v>0.198561940366595</c:v>
                </c:pt>
                <c:pt idx="164">
                  <c:v>0.199809906856415</c:v>
                </c:pt>
                <c:pt idx="165">
                  <c:v>0.20105787334623501</c:v>
                </c:pt>
                <c:pt idx="166">
                  <c:v>0.20230583983605599</c:v>
                </c:pt>
                <c:pt idx="167">
                  <c:v>0.203553806325876</c:v>
                </c:pt>
                <c:pt idx="168">
                  <c:v>0.204801772815696</c:v>
                </c:pt>
                <c:pt idx="169">
                  <c:v>0.20604973930551701</c:v>
                </c:pt>
                <c:pt idx="170">
                  <c:v>0.20729770579533799</c:v>
                </c:pt>
                <c:pt idx="171">
                  <c:v>0.208545672285158</c:v>
                </c:pt>
                <c:pt idx="172">
                  <c:v>0.209793638774977</c:v>
                </c:pt>
                <c:pt idx="173">
                  <c:v>0.21104160526479901</c:v>
                </c:pt>
                <c:pt idx="174">
                  <c:v>0.21228957175461899</c:v>
                </c:pt>
                <c:pt idx="175">
                  <c:v>0.213537538244439</c:v>
                </c:pt>
                <c:pt idx="176">
                  <c:v>0.21478550473426</c:v>
                </c:pt>
                <c:pt idx="177">
                  <c:v>0.21603347122408001</c:v>
                </c:pt>
                <c:pt idx="178">
                  <c:v>0.21728143771390099</c:v>
                </c:pt>
                <c:pt idx="179">
                  <c:v>0.21852940420372099</c:v>
                </c:pt>
                <c:pt idx="180">
                  <c:v>0.219777370693541</c:v>
                </c:pt>
                <c:pt idx="181">
                  <c:v>0.22102533718336101</c:v>
                </c:pt>
                <c:pt idx="182">
                  <c:v>0.22227330367318199</c:v>
                </c:pt>
                <c:pt idx="183">
                  <c:v>0.22352127016300199</c:v>
                </c:pt>
                <c:pt idx="184">
                  <c:v>0.224769236652823</c:v>
                </c:pt>
                <c:pt idx="185">
                  <c:v>0.22601720314264301</c:v>
                </c:pt>
                <c:pt idx="186">
                  <c:v>0.22726516963246399</c:v>
                </c:pt>
                <c:pt idx="187">
                  <c:v>0.22851313612228399</c:v>
                </c:pt>
                <c:pt idx="188">
                  <c:v>0.229761102612104</c:v>
                </c:pt>
                <c:pt idx="189">
                  <c:v>0.23100906910192501</c:v>
                </c:pt>
                <c:pt idx="190">
                  <c:v>0.23225703559174499</c:v>
                </c:pt>
                <c:pt idx="191">
                  <c:v>0.23350500208156599</c:v>
                </c:pt>
                <c:pt idx="192">
                  <c:v>0.234752968571386</c:v>
                </c:pt>
                <c:pt idx="193">
                  <c:v>0.23600093506120601</c:v>
                </c:pt>
                <c:pt idx="194">
                  <c:v>0.23724890155102801</c:v>
                </c:pt>
                <c:pt idx="195">
                  <c:v>0.23849686804084799</c:v>
                </c:pt>
                <c:pt idx="196">
                  <c:v>0.239744834530667</c:v>
                </c:pt>
                <c:pt idx="197">
                  <c:v>0.24099280102048801</c:v>
                </c:pt>
                <c:pt idx="198">
                  <c:v>0.24224076751030801</c:v>
                </c:pt>
                <c:pt idx="199">
                  <c:v>0.24348873400012899</c:v>
                </c:pt>
                <c:pt idx="200">
                  <c:v>0.244736700489949</c:v>
                </c:pt>
                <c:pt idx="201">
                  <c:v>0.24598466697977001</c:v>
                </c:pt>
                <c:pt idx="202">
                  <c:v>0.24723263346959001</c:v>
                </c:pt>
                <c:pt idx="203">
                  <c:v>0.24848059995941099</c:v>
                </c:pt>
                <c:pt idx="204">
                  <c:v>0.249728566449231</c:v>
                </c:pt>
                <c:pt idx="205">
                  <c:v>0.25097653293905198</c:v>
                </c:pt>
                <c:pt idx="206">
                  <c:v>0.25222449942887198</c:v>
                </c:pt>
                <c:pt idx="207">
                  <c:v>0.25347246591869299</c:v>
                </c:pt>
                <c:pt idx="208">
                  <c:v>0.254720432408514</c:v>
                </c:pt>
                <c:pt idx="209">
                  <c:v>0.255968398898334</c:v>
                </c:pt>
                <c:pt idx="210">
                  <c:v>0.25721636538815301</c:v>
                </c:pt>
                <c:pt idx="211">
                  <c:v>0.25846433187797402</c:v>
                </c:pt>
                <c:pt idx="212">
                  <c:v>0.25971229836779403</c:v>
                </c:pt>
                <c:pt idx="213">
                  <c:v>0.26096026485761598</c:v>
                </c:pt>
                <c:pt idx="214">
                  <c:v>0.26220823134743498</c:v>
                </c:pt>
                <c:pt idx="215">
                  <c:v>0.26345619783725599</c:v>
                </c:pt>
                <c:pt idx="216">
                  <c:v>0.264704164327077</c:v>
                </c:pt>
                <c:pt idx="217">
                  <c:v>0.265952130816896</c:v>
                </c:pt>
                <c:pt idx="218">
                  <c:v>0.26720009730671701</c:v>
                </c:pt>
                <c:pt idx="219">
                  <c:v>0.26844806379653702</c:v>
                </c:pt>
                <c:pt idx="220">
                  <c:v>0.26969603028635702</c:v>
                </c:pt>
                <c:pt idx="221">
                  <c:v>0.27094399677617798</c:v>
                </c:pt>
                <c:pt idx="222">
                  <c:v>0.27219196326599898</c:v>
                </c:pt>
                <c:pt idx="223">
                  <c:v>0.27343992975581899</c:v>
                </c:pt>
                <c:pt idx="224">
                  <c:v>0.27468789624564</c:v>
                </c:pt>
                <c:pt idx="225">
                  <c:v>0.27593586273546</c:v>
                </c:pt>
                <c:pt idx="226">
                  <c:v>0.27718382922528101</c:v>
                </c:pt>
                <c:pt idx="227">
                  <c:v>0.27843179571510202</c:v>
                </c:pt>
                <c:pt idx="228">
                  <c:v>0.27967976220492102</c:v>
                </c:pt>
                <c:pt idx="229">
                  <c:v>0.28092772869474197</c:v>
                </c:pt>
                <c:pt idx="230">
                  <c:v>0.28217569518456198</c:v>
                </c:pt>
                <c:pt idx="231">
                  <c:v>0.28342366167438299</c:v>
                </c:pt>
                <c:pt idx="232">
                  <c:v>0.28467162816420299</c:v>
                </c:pt>
                <c:pt idx="233">
                  <c:v>0.285919594654024</c:v>
                </c:pt>
                <c:pt idx="234">
                  <c:v>0.28716756114384301</c:v>
                </c:pt>
                <c:pt idx="235">
                  <c:v>0.28841552763366402</c:v>
                </c:pt>
                <c:pt idx="236">
                  <c:v>0.28966349412348502</c:v>
                </c:pt>
                <c:pt idx="237">
                  <c:v>0.29091146061330497</c:v>
                </c:pt>
                <c:pt idx="238">
                  <c:v>0.29215942710312498</c:v>
                </c:pt>
                <c:pt idx="239">
                  <c:v>0.29340739359294599</c:v>
                </c:pt>
                <c:pt idx="240">
                  <c:v>0.29465536008276699</c:v>
                </c:pt>
                <c:pt idx="241">
                  <c:v>0.295903326572587</c:v>
                </c:pt>
                <c:pt idx="242">
                  <c:v>0.29715129306240701</c:v>
                </c:pt>
                <c:pt idx="243">
                  <c:v>0.29839925955222701</c:v>
                </c:pt>
                <c:pt idx="244">
                  <c:v>0.29964722604204802</c:v>
                </c:pt>
                <c:pt idx="245">
                  <c:v>0.30089519253186903</c:v>
                </c:pt>
                <c:pt idx="246">
                  <c:v>0.30214315902168898</c:v>
                </c:pt>
                <c:pt idx="247">
                  <c:v>0.30339112551150899</c:v>
                </c:pt>
                <c:pt idx="248">
                  <c:v>0.30463909200132999</c:v>
                </c:pt>
                <c:pt idx="249">
                  <c:v>0.30588705849115</c:v>
                </c:pt>
                <c:pt idx="250">
                  <c:v>0.30713502498097001</c:v>
                </c:pt>
                <c:pt idx="251">
                  <c:v>0.30838299147079101</c:v>
                </c:pt>
                <c:pt idx="252">
                  <c:v>0.30963095796061102</c:v>
                </c:pt>
                <c:pt idx="253">
                  <c:v>0.31087892445043203</c:v>
                </c:pt>
                <c:pt idx="254">
                  <c:v>0.31212689094025198</c:v>
                </c:pt>
                <c:pt idx="255">
                  <c:v>0.31337485743007198</c:v>
                </c:pt>
                <c:pt idx="256">
                  <c:v>0.31462282391989399</c:v>
                </c:pt>
                <c:pt idx="257">
                  <c:v>0.315870790409714</c:v>
                </c:pt>
                <c:pt idx="258">
                  <c:v>0.317118756899534</c:v>
                </c:pt>
                <c:pt idx="259">
                  <c:v>0.31836672338935401</c:v>
                </c:pt>
                <c:pt idx="260">
                  <c:v>0.31961468987917502</c:v>
                </c:pt>
                <c:pt idx="261">
                  <c:v>0.32086265636899503</c:v>
                </c:pt>
                <c:pt idx="262">
                  <c:v>0.32211062285881598</c:v>
                </c:pt>
                <c:pt idx="263">
                  <c:v>0.32335858934863598</c:v>
                </c:pt>
                <c:pt idx="264">
                  <c:v>0.32460655583845699</c:v>
                </c:pt>
                <c:pt idx="265">
                  <c:v>0.325854522328276</c:v>
                </c:pt>
                <c:pt idx="266">
                  <c:v>0.327102488818098</c:v>
                </c:pt>
                <c:pt idx="267">
                  <c:v>0.32835045530791801</c:v>
                </c:pt>
                <c:pt idx="268">
                  <c:v>0.32959842179773802</c:v>
                </c:pt>
                <c:pt idx="269">
                  <c:v>0.33084638828755902</c:v>
                </c:pt>
                <c:pt idx="270">
                  <c:v>0.33209435477737898</c:v>
                </c:pt>
                <c:pt idx="271">
                  <c:v>0.33334232126719998</c:v>
                </c:pt>
                <c:pt idx="272">
                  <c:v>0.33459028775701999</c:v>
                </c:pt>
                <c:pt idx="273">
                  <c:v>0.33583825424684</c:v>
                </c:pt>
                <c:pt idx="274">
                  <c:v>0.337086220736661</c:v>
                </c:pt>
                <c:pt idx="275">
                  <c:v>0.33833418722648101</c:v>
                </c:pt>
                <c:pt idx="276">
                  <c:v>0.33958215371630202</c:v>
                </c:pt>
                <c:pt idx="277">
                  <c:v>0.34083012020612302</c:v>
                </c:pt>
                <c:pt idx="278">
                  <c:v>0.34207808669594197</c:v>
                </c:pt>
                <c:pt idx="279">
                  <c:v>0.34332605318576298</c:v>
                </c:pt>
                <c:pt idx="280">
                  <c:v>0.34457401967558299</c:v>
                </c:pt>
                <c:pt idx="281">
                  <c:v>0.34582198616540299</c:v>
                </c:pt>
                <c:pt idx="282">
                  <c:v>0.347069952655224</c:v>
                </c:pt>
                <c:pt idx="283">
                  <c:v>0.34831791914504401</c:v>
                </c:pt>
                <c:pt idx="284">
                  <c:v>0.34956588563486501</c:v>
                </c:pt>
                <c:pt idx="285">
                  <c:v>0.35081385212468602</c:v>
                </c:pt>
                <c:pt idx="286">
                  <c:v>0.35206181861450497</c:v>
                </c:pt>
                <c:pt idx="287">
                  <c:v>0.35330978510432598</c:v>
                </c:pt>
                <c:pt idx="288">
                  <c:v>0.35455775159414699</c:v>
                </c:pt>
                <c:pt idx="289">
                  <c:v>0.35580571808396699</c:v>
                </c:pt>
                <c:pt idx="290">
                  <c:v>0.357053684573787</c:v>
                </c:pt>
                <c:pt idx="291">
                  <c:v>0.35830165106360801</c:v>
                </c:pt>
                <c:pt idx="292">
                  <c:v>0.35954961755342801</c:v>
                </c:pt>
                <c:pt idx="293">
                  <c:v>0.36079758404324902</c:v>
                </c:pt>
                <c:pt idx="294">
                  <c:v>0.36204555053306903</c:v>
                </c:pt>
                <c:pt idx="295">
                  <c:v>0.36329351702288998</c:v>
                </c:pt>
                <c:pt idx="296">
                  <c:v>0.36454148351270999</c:v>
                </c:pt>
                <c:pt idx="297">
                  <c:v>0.36578945000252999</c:v>
                </c:pt>
                <c:pt idx="298">
                  <c:v>0.367037416492351</c:v>
                </c:pt>
                <c:pt idx="299">
                  <c:v>0.36828538298217101</c:v>
                </c:pt>
                <c:pt idx="300">
                  <c:v>0.36953334947199201</c:v>
                </c:pt>
                <c:pt idx="301">
                  <c:v>0.37078131596181202</c:v>
                </c:pt>
                <c:pt idx="302">
                  <c:v>0.37202928245163303</c:v>
                </c:pt>
                <c:pt idx="303">
                  <c:v>0.37327724894145298</c:v>
                </c:pt>
                <c:pt idx="304">
                  <c:v>0.37452521543127398</c:v>
                </c:pt>
                <c:pt idx="305">
                  <c:v>0.37577318192109399</c:v>
                </c:pt>
                <c:pt idx="306">
                  <c:v>0.377021148410914</c:v>
                </c:pt>
                <c:pt idx="307">
                  <c:v>0.37826911490073301</c:v>
                </c:pt>
                <c:pt idx="308">
                  <c:v>0.37951708139055501</c:v>
                </c:pt>
                <c:pt idx="309">
                  <c:v>0.38076504788037502</c:v>
                </c:pt>
                <c:pt idx="310">
                  <c:v>0.38201301437019702</c:v>
                </c:pt>
                <c:pt idx="311">
                  <c:v>0.38326098086001698</c:v>
                </c:pt>
                <c:pt idx="312">
                  <c:v>0.38450894734983798</c:v>
                </c:pt>
                <c:pt idx="313">
                  <c:v>0.38575691383965799</c:v>
                </c:pt>
                <c:pt idx="314">
                  <c:v>0.387004880329477</c:v>
                </c:pt>
                <c:pt idx="315">
                  <c:v>0.388252846819297</c:v>
                </c:pt>
                <c:pt idx="316">
                  <c:v>0.38950081330911701</c:v>
                </c:pt>
                <c:pt idx="317">
                  <c:v>0.39074877979893902</c:v>
                </c:pt>
                <c:pt idx="318">
                  <c:v>0.39199674628875902</c:v>
                </c:pt>
                <c:pt idx="319">
                  <c:v>0.39324471277857997</c:v>
                </c:pt>
                <c:pt idx="320">
                  <c:v>0.39449267926839998</c:v>
                </c:pt>
                <c:pt idx="321">
                  <c:v>0.39574064575822099</c:v>
                </c:pt>
                <c:pt idx="322">
                  <c:v>0.39698861224804</c:v>
                </c:pt>
                <c:pt idx="323">
                  <c:v>0.398236578737862</c:v>
                </c:pt>
                <c:pt idx="324">
                  <c:v>0.39948454522768301</c:v>
                </c:pt>
                <c:pt idx="325">
                  <c:v>0.40073251171750202</c:v>
                </c:pt>
                <c:pt idx="326">
                  <c:v>0.40198047820732202</c:v>
                </c:pt>
                <c:pt idx="327">
                  <c:v>0.40322844469714297</c:v>
                </c:pt>
                <c:pt idx="328">
                  <c:v>0.40447641118696398</c:v>
                </c:pt>
                <c:pt idx="329">
                  <c:v>0.40572437767678299</c:v>
                </c:pt>
                <c:pt idx="330">
                  <c:v>0.40697234416660499</c:v>
                </c:pt>
                <c:pt idx="331">
                  <c:v>0.408220310656425</c:v>
                </c:pt>
                <c:pt idx="332">
                  <c:v>0.40946827714624501</c:v>
                </c:pt>
                <c:pt idx="333">
                  <c:v>0.41071624363606501</c:v>
                </c:pt>
                <c:pt idx="334">
                  <c:v>0.41196421012588602</c:v>
                </c:pt>
                <c:pt idx="335">
                  <c:v>0.41321217661570597</c:v>
                </c:pt>
                <c:pt idx="336">
                  <c:v>0.41446014310552598</c:v>
                </c:pt>
                <c:pt idx="337">
                  <c:v>0.41570810959534799</c:v>
                </c:pt>
                <c:pt idx="338">
                  <c:v>0.41695607608516799</c:v>
                </c:pt>
                <c:pt idx="339">
                  <c:v>0.418204042574989</c:v>
                </c:pt>
                <c:pt idx="340">
                  <c:v>0.41945200906480801</c:v>
                </c:pt>
                <c:pt idx="341">
                  <c:v>0.42069997555462901</c:v>
                </c:pt>
                <c:pt idx="342">
                  <c:v>0.42194794204444802</c:v>
                </c:pt>
                <c:pt idx="343">
                  <c:v>0.42319590853427003</c:v>
                </c:pt>
                <c:pt idx="344">
                  <c:v>0.42444387502409198</c:v>
                </c:pt>
                <c:pt idx="345">
                  <c:v>0.42569184151391098</c:v>
                </c:pt>
                <c:pt idx="346">
                  <c:v>0.42693980800373099</c:v>
                </c:pt>
                <c:pt idx="347">
                  <c:v>0.42818777449355</c:v>
                </c:pt>
                <c:pt idx="348">
                  <c:v>0.429435740983373</c:v>
                </c:pt>
                <c:pt idx="349">
                  <c:v>0.43068370747319101</c:v>
                </c:pt>
                <c:pt idx="350">
                  <c:v>0.43193167396301302</c:v>
                </c:pt>
                <c:pt idx="351">
                  <c:v>0.43317964045283303</c:v>
                </c:pt>
                <c:pt idx="352">
                  <c:v>0.43442760694265398</c:v>
                </c:pt>
                <c:pt idx="353">
                  <c:v>0.43567557343247498</c:v>
                </c:pt>
                <c:pt idx="354">
                  <c:v>0.43692353992229399</c:v>
                </c:pt>
                <c:pt idx="355">
                  <c:v>0.438171506412115</c:v>
                </c:pt>
                <c:pt idx="356">
                  <c:v>0.439419472901936</c:v>
                </c:pt>
                <c:pt idx="357">
                  <c:v>0.44066743939175501</c:v>
                </c:pt>
                <c:pt idx="358">
                  <c:v>0.44191540588157602</c:v>
                </c:pt>
                <c:pt idx="359">
                  <c:v>0.44316337237139702</c:v>
                </c:pt>
                <c:pt idx="360">
                  <c:v>0.44441133886121598</c:v>
                </c:pt>
                <c:pt idx="361">
                  <c:v>0.44565930535103798</c:v>
                </c:pt>
                <c:pt idx="362">
                  <c:v>0.44690727184085699</c:v>
                </c:pt>
                <c:pt idx="363">
                  <c:v>0.448155238330678</c:v>
                </c:pt>
                <c:pt idx="364">
                  <c:v>0.449403204820499</c:v>
                </c:pt>
                <c:pt idx="365">
                  <c:v>0.45065117131031901</c:v>
                </c:pt>
                <c:pt idx="366">
                  <c:v>0.45189913780013802</c:v>
                </c:pt>
                <c:pt idx="367">
                  <c:v>0.45314710428996102</c:v>
                </c:pt>
                <c:pt idx="368">
                  <c:v>0.45439507077977997</c:v>
                </c:pt>
                <c:pt idx="369">
                  <c:v>0.45564303726959998</c:v>
                </c:pt>
                <c:pt idx="370">
                  <c:v>0.45689100375941999</c:v>
                </c:pt>
                <c:pt idx="371">
                  <c:v>0.45813897024924299</c:v>
                </c:pt>
                <c:pt idx="372">
                  <c:v>0.459386936739062</c:v>
                </c:pt>
                <c:pt idx="373">
                  <c:v>0.46063490322888301</c:v>
                </c:pt>
                <c:pt idx="374">
                  <c:v>0.46188286971870302</c:v>
                </c:pt>
                <c:pt idx="375">
                  <c:v>0.46313083620852302</c:v>
                </c:pt>
                <c:pt idx="376">
                  <c:v>0.46437880269834497</c:v>
                </c:pt>
                <c:pt idx="377">
                  <c:v>0.46562676918816398</c:v>
                </c:pt>
                <c:pt idx="378">
                  <c:v>0.46687473567798399</c:v>
                </c:pt>
                <c:pt idx="379">
                  <c:v>0.46812270216780399</c:v>
                </c:pt>
                <c:pt idx="380">
                  <c:v>0.469370668657624</c:v>
                </c:pt>
                <c:pt idx="381">
                  <c:v>0.47061863514744601</c:v>
                </c:pt>
                <c:pt idx="382">
                  <c:v>0.47186660163726502</c:v>
                </c:pt>
                <c:pt idx="383">
                  <c:v>0.47311456812708602</c:v>
                </c:pt>
                <c:pt idx="384">
                  <c:v>0.47436253461690697</c:v>
                </c:pt>
                <c:pt idx="385">
                  <c:v>0.47561050110672598</c:v>
                </c:pt>
                <c:pt idx="386">
                  <c:v>0.47685846759654699</c:v>
                </c:pt>
                <c:pt idx="387">
                  <c:v>0.47810643408636699</c:v>
                </c:pt>
                <c:pt idx="388">
                  <c:v>0.479354400576187</c:v>
                </c:pt>
                <c:pt idx="389">
                  <c:v>0.48060236706600801</c:v>
                </c:pt>
                <c:pt idx="390">
                  <c:v>0.48185033355582801</c:v>
                </c:pt>
                <c:pt idx="391">
                  <c:v>0.48309830004564902</c:v>
                </c:pt>
                <c:pt idx="392">
                  <c:v>0.48434626653547003</c:v>
                </c:pt>
                <c:pt idx="393">
                  <c:v>0.48559423302528898</c:v>
                </c:pt>
                <c:pt idx="394">
                  <c:v>0.48684219951510899</c:v>
                </c:pt>
                <c:pt idx="395">
                  <c:v>0.48809016600493099</c:v>
                </c:pt>
                <c:pt idx="396">
                  <c:v>0.48933813249475</c:v>
                </c:pt>
                <c:pt idx="397">
                  <c:v>0.49058609898457001</c:v>
                </c:pt>
                <c:pt idx="398">
                  <c:v>0.49183406547439101</c:v>
                </c:pt>
                <c:pt idx="399">
                  <c:v>0.49308203196421202</c:v>
                </c:pt>
                <c:pt idx="400">
                  <c:v>0.49432999845403203</c:v>
                </c:pt>
                <c:pt idx="401">
                  <c:v>0.49557796494385298</c:v>
                </c:pt>
                <c:pt idx="402">
                  <c:v>0.49682593143367298</c:v>
                </c:pt>
                <c:pt idx="403">
                  <c:v>0.49807389792349399</c:v>
                </c:pt>
                <c:pt idx="404">
                  <c:v>0.499321864413313</c:v>
                </c:pt>
                <c:pt idx="405">
                  <c:v>0.50056983090313401</c:v>
                </c:pt>
                <c:pt idx="406">
                  <c:v>0.50181779739295496</c:v>
                </c:pt>
                <c:pt idx="407">
                  <c:v>0.50306576388277402</c:v>
                </c:pt>
                <c:pt idx="408">
                  <c:v>0.50431373037259697</c:v>
                </c:pt>
                <c:pt idx="409">
                  <c:v>0.50556169686241603</c:v>
                </c:pt>
                <c:pt idx="410">
                  <c:v>0.50680966335223498</c:v>
                </c:pt>
                <c:pt idx="411">
                  <c:v>0.50805762984205705</c:v>
                </c:pt>
                <c:pt idx="412">
                  <c:v>0.509305596331879</c:v>
                </c:pt>
                <c:pt idx="413">
                  <c:v>0.51055356282169695</c:v>
                </c:pt>
                <c:pt idx="414">
                  <c:v>0.51180152931151901</c:v>
                </c:pt>
                <c:pt idx="415">
                  <c:v>0.51304949580133796</c:v>
                </c:pt>
                <c:pt idx="416">
                  <c:v>0.51429746229115902</c:v>
                </c:pt>
                <c:pt idx="417">
                  <c:v>0.51554542878097698</c:v>
                </c:pt>
                <c:pt idx="418">
                  <c:v>0.51679339527080004</c:v>
                </c:pt>
                <c:pt idx="419">
                  <c:v>0.51804136176061999</c:v>
                </c:pt>
                <c:pt idx="420">
                  <c:v>0.51928932825044005</c:v>
                </c:pt>
                <c:pt idx="421">
                  <c:v>0.520537294740262</c:v>
                </c:pt>
                <c:pt idx="422">
                  <c:v>0.52178526123008195</c:v>
                </c:pt>
                <c:pt idx="423">
                  <c:v>0.52303322771990202</c:v>
                </c:pt>
                <c:pt idx="424">
                  <c:v>0.52428119420972197</c:v>
                </c:pt>
                <c:pt idx="425">
                  <c:v>0.52552916069954203</c:v>
                </c:pt>
                <c:pt idx="426">
                  <c:v>0.52677712718936298</c:v>
                </c:pt>
                <c:pt idx="427">
                  <c:v>0.52802509367918204</c:v>
                </c:pt>
                <c:pt idx="428">
                  <c:v>0.529273060169002</c:v>
                </c:pt>
                <c:pt idx="429">
                  <c:v>0.53052102665882295</c:v>
                </c:pt>
                <c:pt idx="430">
                  <c:v>0.53176899314864401</c:v>
                </c:pt>
                <c:pt idx="431">
                  <c:v>0.53301695963846496</c:v>
                </c:pt>
                <c:pt idx="432">
                  <c:v>0.53426492612828402</c:v>
                </c:pt>
                <c:pt idx="433">
                  <c:v>0.53551289261810497</c:v>
                </c:pt>
                <c:pt idx="434">
                  <c:v>0.53676085910792504</c:v>
                </c:pt>
                <c:pt idx="435">
                  <c:v>0.53800882559774499</c:v>
                </c:pt>
                <c:pt idx="436">
                  <c:v>0.53925679208756505</c:v>
                </c:pt>
                <c:pt idx="437">
                  <c:v>0.540504758577385</c:v>
                </c:pt>
                <c:pt idx="438">
                  <c:v>0.54175272506720495</c:v>
                </c:pt>
                <c:pt idx="439">
                  <c:v>0.54300069155702602</c:v>
                </c:pt>
                <c:pt idx="440">
                  <c:v>0.54424865804684697</c:v>
                </c:pt>
                <c:pt idx="441">
                  <c:v>0.54549662453666603</c:v>
                </c:pt>
                <c:pt idx="442">
                  <c:v>0.54674459102648798</c:v>
                </c:pt>
                <c:pt idx="443">
                  <c:v>0.54799255751630804</c:v>
                </c:pt>
                <c:pt idx="444">
                  <c:v>0.54924052400612899</c:v>
                </c:pt>
                <c:pt idx="445">
                  <c:v>0.55048849049594895</c:v>
                </c:pt>
                <c:pt idx="446">
                  <c:v>0.55173645698577001</c:v>
                </c:pt>
                <c:pt idx="447">
                  <c:v>0.55298442347558996</c:v>
                </c:pt>
                <c:pt idx="448">
                  <c:v>0.55423238996541102</c:v>
                </c:pt>
                <c:pt idx="449">
                  <c:v>0.55548035645522997</c:v>
                </c:pt>
                <c:pt idx="450">
                  <c:v>0.55672832294505203</c:v>
                </c:pt>
                <c:pt idx="451">
                  <c:v>0.55797628943487099</c:v>
                </c:pt>
                <c:pt idx="452">
                  <c:v>0.55922425592469205</c:v>
                </c:pt>
                <c:pt idx="453">
                  <c:v>0.560472222414511</c:v>
                </c:pt>
                <c:pt idx="454">
                  <c:v>0.56172018890433295</c:v>
                </c:pt>
                <c:pt idx="455">
                  <c:v>0.56296815539415201</c:v>
                </c:pt>
                <c:pt idx="456">
                  <c:v>0.56421612188397197</c:v>
                </c:pt>
                <c:pt idx="457">
                  <c:v>0.56546408837379203</c:v>
                </c:pt>
                <c:pt idx="458">
                  <c:v>0.56671205486361398</c:v>
                </c:pt>
                <c:pt idx="459">
                  <c:v>0.56796002135343504</c:v>
                </c:pt>
                <c:pt idx="460">
                  <c:v>0.56920798784325399</c:v>
                </c:pt>
                <c:pt idx="461">
                  <c:v>0.57045595433307605</c:v>
                </c:pt>
                <c:pt idx="462">
                  <c:v>0.57170392082289601</c:v>
                </c:pt>
                <c:pt idx="463">
                  <c:v>0.57295188731271696</c:v>
                </c:pt>
                <c:pt idx="464">
                  <c:v>0.57419985380253602</c:v>
                </c:pt>
                <c:pt idx="465">
                  <c:v>0.57544782029235497</c:v>
                </c:pt>
                <c:pt idx="466">
                  <c:v>0.57669578678217703</c:v>
                </c:pt>
                <c:pt idx="467">
                  <c:v>0.57794375327199898</c:v>
                </c:pt>
                <c:pt idx="468">
                  <c:v>0.57919171976181805</c:v>
                </c:pt>
                <c:pt idx="469">
                  <c:v>0.580439686251638</c:v>
                </c:pt>
                <c:pt idx="470">
                  <c:v>0.58168765274145695</c:v>
                </c:pt>
                <c:pt idx="471">
                  <c:v>0.58293561923127801</c:v>
                </c:pt>
                <c:pt idx="472">
                  <c:v>0.58418358572109996</c:v>
                </c:pt>
                <c:pt idx="473">
                  <c:v>0.58543155221091903</c:v>
                </c:pt>
                <c:pt idx="474">
                  <c:v>0.58667951870073998</c:v>
                </c:pt>
                <c:pt idx="475">
                  <c:v>0.58792748519056104</c:v>
                </c:pt>
                <c:pt idx="476">
                  <c:v>0.58917545168038099</c:v>
                </c:pt>
                <c:pt idx="477">
                  <c:v>0.59042341817020105</c:v>
                </c:pt>
                <c:pt idx="478">
                  <c:v>0.591671384660023</c:v>
                </c:pt>
                <c:pt idx="479">
                  <c:v>0.59291935114984196</c:v>
                </c:pt>
                <c:pt idx="480">
                  <c:v>0.59416731763966202</c:v>
                </c:pt>
                <c:pt idx="481">
                  <c:v>0.59541528412948297</c:v>
                </c:pt>
                <c:pt idx="482">
                  <c:v>0.59666325061930303</c:v>
                </c:pt>
                <c:pt idx="483">
                  <c:v>0.59791121710912198</c:v>
                </c:pt>
                <c:pt idx="484">
                  <c:v>0.59915918359894305</c:v>
                </c:pt>
                <c:pt idx="485">
                  <c:v>0.600407150088764</c:v>
                </c:pt>
                <c:pt idx="486">
                  <c:v>0.60165511657858295</c:v>
                </c:pt>
                <c:pt idx="487">
                  <c:v>0.60290308306840401</c:v>
                </c:pt>
                <c:pt idx="488">
                  <c:v>0.60415104955822596</c:v>
                </c:pt>
                <c:pt idx="489">
                  <c:v>0.60539901604804502</c:v>
                </c:pt>
                <c:pt idx="490">
                  <c:v>0.60664698253786598</c:v>
                </c:pt>
                <c:pt idx="491">
                  <c:v>0.60789494902768504</c:v>
                </c:pt>
                <c:pt idx="492">
                  <c:v>0.60914291551750499</c:v>
                </c:pt>
                <c:pt idx="493">
                  <c:v>0.61039088200732605</c:v>
                </c:pt>
                <c:pt idx="494">
                  <c:v>0.611638848497147</c:v>
                </c:pt>
                <c:pt idx="495">
                  <c:v>0.61288681498696596</c:v>
                </c:pt>
                <c:pt idx="496">
                  <c:v>0.61413478147678802</c:v>
                </c:pt>
                <c:pt idx="497">
                  <c:v>0.61538274796660797</c:v>
                </c:pt>
                <c:pt idx="498">
                  <c:v>0.61663071445643003</c:v>
                </c:pt>
                <c:pt idx="499">
                  <c:v>0.61787868094624898</c:v>
                </c:pt>
                <c:pt idx="500">
                  <c:v>0.61912664743606904</c:v>
                </c:pt>
                <c:pt idx="501">
                  <c:v>0.620374613925889</c:v>
                </c:pt>
                <c:pt idx="502">
                  <c:v>0.62162258041570995</c:v>
                </c:pt>
                <c:pt idx="503">
                  <c:v>0.62287054690553201</c:v>
                </c:pt>
                <c:pt idx="504">
                  <c:v>0.62411851339534996</c:v>
                </c:pt>
                <c:pt idx="505">
                  <c:v>0.62536647988517102</c:v>
                </c:pt>
                <c:pt idx="506">
                  <c:v>0.62661444637499297</c:v>
                </c:pt>
                <c:pt idx="507">
                  <c:v>0.62786241286481204</c:v>
                </c:pt>
                <c:pt idx="508">
                  <c:v>0.62911037935463099</c:v>
                </c:pt>
                <c:pt idx="509">
                  <c:v>0.63035834584445305</c:v>
                </c:pt>
                <c:pt idx="510">
                  <c:v>0.631606312334274</c:v>
                </c:pt>
                <c:pt idx="511">
                  <c:v>0.63285427882409295</c:v>
                </c:pt>
                <c:pt idx="512">
                  <c:v>0.63410224531391401</c:v>
                </c:pt>
                <c:pt idx="513">
                  <c:v>0.63535021180373497</c:v>
                </c:pt>
                <c:pt idx="514">
                  <c:v>0.63659817829355403</c:v>
                </c:pt>
                <c:pt idx="515">
                  <c:v>0.63784614478337298</c:v>
                </c:pt>
                <c:pt idx="516">
                  <c:v>0.63909411127319604</c:v>
                </c:pt>
                <c:pt idx="517">
                  <c:v>0.64034207776301499</c:v>
                </c:pt>
                <c:pt idx="518">
                  <c:v>0.64159004425283495</c:v>
                </c:pt>
                <c:pt idx="519">
                  <c:v>0.64283801074265801</c:v>
                </c:pt>
                <c:pt idx="520">
                  <c:v>0.64408597723247696</c:v>
                </c:pt>
                <c:pt idx="521">
                  <c:v>0.64533394372229602</c:v>
                </c:pt>
                <c:pt idx="522">
                  <c:v>0.64658191021211697</c:v>
                </c:pt>
                <c:pt idx="523">
                  <c:v>0.64782987670193803</c:v>
                </c:pt>
                <c:pt idx="524">
                  <c:v>0.64907784319175799</c:v>
                </c:pt>
                <c:pt idx="525">
                  <c:v>0.65032580968157905</c:v>
                </c:pt>
                <c:pt idx="526">
                  <c:v>0.651573776171399</c:v>
                </c:pt>
                <c:pt idx="527">
                  <c:v>0.65282174266121895</c:v>
                </c:pt>
                <c:pt idx="528">
                  <c:v>0.65406970915103901</c:v>
                </c:pt>
                <c:pt idx="529">
                  <c:v>0.65531767564086096</c:v>
                </c:pt>
                <c:pt idx="530">
                  <c:v>0.65656564213068103</c:v>
                </c:pt>
                <c:pt idx="531">
                  <c:v>0.65781360862050098</c:v>
                </c:pt>
                <c:pt idx="532">
                  <c:v>0.65906157511032104</c:v>
                </c:pt>
                <c:pt idx="533">
                  <c:v>0.66030954160014199</c:v>
                </c:pt>
                <c:pt idx="534">
                  <c:v>0.66155750808996205</c:v>
                </c:pt>
                <c:pt idx="535">
                  <c:v>0.66280547457978201</c:v>
                </c:pt>
                <c:pt idx="536">
                  <c:v>0.66405344106960296</c:v>
                </c:pt>
                <c:pt idx="537">
                  <c:v>0.66530140755942202</c:v>
                </c:pt>
                <c:pt idx="538">
                  <c:v>0.66654937404924297</c:v>
                </c:pt>
                <c:pt idx="539">
                  <c:v>0.66779734053906403</c:v>
                </c:pt>
                <c:pt idx="540">
                  <c:v>0.66904530702888398</c:v>
                </c:pt>
                <c:pt idx="541">
                  <c:v>0.67029327351870405</c:v>
                </c:pt>
                <c:pt idx="542">
                  <c:v>0.671541240008524</c:v>
                </c:pt>
                <c:pt idx="543">
                  <c:v>0.67278920649834495</c:v>
                </c:pt>
                <c:pt idx="544">
                  <c:v>0.67403717298816401</c:v>
                </c:pt>
                <c:pt idx="545">
                  <c:v>0.67528513947798496</c:v>
                </c:pt>
                <c:pt idx="546">
                  <c:v>0.67653310596780603</c:v>
                </c:pt>
                <c:pt idx="547">
                  <c:v>0.67778107245762498</c:v>
                </c:pt>
                <c:pt idx="548">
                  <c:v>0.67902903894744704</c:v>
                </c:pt>
                <c:pt idx="549">
                  <c:v>0.68027700543726899</c:v>
                </c:pt>
                <c:pt idx="550">
                  <c:v>0.68152497192708805</c:v>
                </c:pt>
                <c:pt idx="551">
                  <c:v>0.682772938416909</c:v>
                </c:pt>
                <c:pt idx="552">
                  <c:v>0.68402090490672796</c:v>
                </c:pt>
                <c:pt idx="553">
                  <c:v>0.68526887139654902</c:v>
                </c:pt>
                <c:pt idx="554">
                  <c:v>0.68651683788636897</c:v>
                </c:pt>
                <c:pt idx="555">
                  <c:v>0.68776480437618903</c:v>
                </c:pt>
                <c:pt idx="556">
                  <c:v>0.68901277086600998</c:v>
                </c:pt>
                <c:pt idx="557">
                  <c:v>0.69026073735582905</c:v>
                </c:pt>
                <c:pt idx="558">
                  <c:v>0.691508703845651</c:v>
                </c:pt>
                <c:pt idx="559">
                  <c:v>0.69275667033547195</c:v>
                </c:pt>
                <c:pt idx="560">
                  <c:v>0.69400463682529101</c:v>
                </c:pt>
                <c:pt idx="561">
                  <c:v>0.69525260331510996</c:v>
                </c:pt>
                <c:pt idx="562">
                  <c:v>0.69650056980493202</c:v>
                </c:pt>
                <c:pt idx="563">
                  <c:v>0.69774853629475297</c:v>
                </c:pt>
                <c:pt idx="564">
                  <c:v>0.69899650278457304</c:v>
                </c:pt>
                <c:pt idx="565">
                  <c:v>0.70024446927439399</c:v>
                </c:pt>
                <c:pt idx="566">
                  <c:v>0.70149243576421405</c:v>
                </c:pt>
                <c:pt idx="567">
                  <c:v>0.702740402254035</c:v>
                </c:pt>
                <c:pt idx="568">
                  <c:v>0.70398836874385495</c:v>
                </c:pt>
                <c:pt idx="569">
                  <c:v>0.70523633523367502</c:v>
                </c:pt>
                <c:pt idx="570">
                  <c:v>0.70648430172349497</c:v>
                </c:pt>
                <c:pt idx="571">
                  <c:v>0.70773226821331503</c:v>
                </c:pt>
                <c:pt idx="572">
                  <c:v>0.70898023470313498</c:v>
                </c:pt>
                <c:pt idx="573">
                  <c:v>0.71022820119295604</c:v>
                </c:pt>
                <c:pt idx="574">
                  <c:v>0.711476167682776</c:v>
                </c:pt>
                <c:pt idx="575">
                  <c:v>0.71272413417259695</c:v>
                </c:pt>
                <c:pt idx="576">
                  <c:v>0.71397210066241701</c:v>
                </c:pt>
                <c:pt idx="577">
                  <c:v>0.71522006715223796</c:v>
                </c:pt>
                <c:pt idx="578">
                  <c:v>0.71646803364205802</c:v>
                </c:pt>
                <c:pt idx="579">
                  <c:v>0.71771600013187697</c:v>
                </c:pt>
                <c:pt idx="580">
                  <c:v>0.71896396662169904</c:v>
                </c:pt>
                <c:pt idx="581">
                  <c:v>0.72021193311151999</c:v>
                </c:pt>
                <c:pt idx="582">
                  <c:v>0.72145989960134005</c:v>
                </c:pt>
                <c:pt idx="583">
                  <c:v>0.722707866091159</c:v>
                </c:pt>
                <c:pt idx="584">
                  <c:v>0.72395583258097995</c:v>
                </c:pt>
                <c:pt idx="585">
                  <c:v>0.72520379907080001</c:v>
                </c:pt>
                <c:pt idx="586">
                  <c:v>0.72645176556062196</c:v>
                </c:pt>
                <c:pt idx="587">
                  <c:v>0.72769973205044203</c:v>
                </c:pt>
                <c:pt idx="588">
                  <c:v>0.72894769854026298</c:v>
                </c:pt>
                <c:pt idx="589">
                  <c:v>0.73019566503008204</c:v>
                </c:pt>
                <c:pt idx="590">
                  <c:v>0.73144363151990399</c:v>
                </c:pt>
                <c:pt idx="591">
                  <c:v>0.73269159800972306</c:v>
                </c:pt>
                <c:pt idx="592">
                  <c:v>0.73393956449954401</c:v>
                </c:pt>
                <c:pt idx="593">
                  <c:v>0.73518753098936296</c:v>
                </c:pt>
                <c:pt idx="594">
                  <c:v>0.73643549747918402</c:v>
                </c:pt>
                <c:pt idx="595">
                  <c:v>0.73768346396900497</c:v>
                </c:pt>
                <c:pt idx="596">
                  <c:v>0.73893143045882403</c:v>
                </c:pt>
                <c:pt idx="597">
                  <c:v>0.74017939694864499</c:v>
                </c:pt>
                <c:pt idx="598">
                  <c:v>0.74142736343846605</c:v>
                </c:pt>
                <c:pt idx="599">
                  <c:v>0.742675329928287</c:v>
                </c:pt>
                <c:pt idx="600">
                  <c:v>0.74392329641810795</c:v>
                </c:pt>
                <c:pt idx="601">
                  <c:v>0.74517126290792701</c:v>
                </c:pt>
                <c:pt idx="602">
                  <c:v>0.74641922939774696</c:v>
                </c:pt>
                <c:pt idx="603">
                  <c:v>0.74766719588756703</c:v>
                </c:pt>
                <c:pt idx="604">
                  <c:v>0.74891516237738798</c:v>
                </c:pt>
                <c:pt idx="605">
                  <c:v>0.75016312886720704</c:v>
                </c:pt>
                <c:pt idx="606">
                  <c:v>0.75141109535702799</c:v>
                </c:pt>
                <c:pt idx="607">
                  <c:v>0.75265906184685005</c:v>
                </c:pt>
                <c:pt idx="608">
                  <c:v>0.753907028336671</c:v>
                </c:pt>
                <c:pt idx="609">
                  <c:v>0.75515499482649096</c:v>
                </c:pt>
                <c:pt idx="610">
                  <c:v>0.75640296131631002</c:v>
                </c:pt>
                <c:pt idx="611">
                  <c:v>0.75765092780612997</c:v>
                </c:pt>
                <c:pt idx="612">
                  <c:v>0.75889889429595103</c:v>
                </c:pt>
                <c:pt idx="613">
                  <c:v>0.76014686078577098</c:v>
                </c:pt>
                <c:pt idx="614">
                  <c:v>0.76139482727559205</c:v>
                </c:pt>
                <c:pt idx="615">
                  <c:v>0.762642793765413</c:v>
                </c:pt>
                <c:pt idx="616">
                  <c:v>0.76389076025523095</c:v>
                </c:pt>
                <c:pt idx="617">
                  <c:v>0.76513872674505301</c:v>
                </c:pt>
                <c:pt idx="618">
                  <c:v>0.76638669323487496</c:v>
                </c:pt>
                <c:pt idx="619">
                  <c:v>0.76763465972469302</c:v>
                </c:pt>
                <c:pt idx="620">
                  <c:v>0.76888262621451398</c:v>
                </c:pt>
                <c:pt idx="621">
                  <c:v>0.77013059270433404</c:v>
                </c:pt>
                <c:pt idx="622">
                  <c:v>0.77137855919415499</c:v>
                </c:pt>
                <c:pt idx="623">
                  <c:v>0.77262652568397505</c:v>
                </c:pt>
                <c:pt idx="624">
                  <c:v>0.773874492173794</c:v>
                </c:pt>
                <c:pt idx="625">
                  <c:v>0.77512245866361595</c:v>
                </c:pt>
                <c:pt idx="626">
                  <c:v>0.77637042515343402</c:v>
                </c:pt>
                <c:pt idx="627">
                  <c:v>0.77761839164325397</c:v>
                </c:pt>
                <c:pt idx="628">
                  <c:v>0.77886635813307703</c:v>
                </c:pt>
                <c:pt idx="629">
                  <c:v>0.78011432462289598</c:v>
                </c:pt>
                <c:pt idx="630">
                  <c:v>0.78136229111271704</c:v>
                </c:pt>
                <c:pt idx="631">
                  <c:v>0.782610257602537</c:v>
                </c:pt>
                <c:pt idx="632">
                  <c:v>0.78385822409235795</c:v>
                </c:pt>
                <c:pt idx="633">
                  <c:v>0.78510619058217901</c:v>
                </c:pt>
                <c:pt idx="634">
                  <c:v>0.78635415707199996</c:v>
                </c:pt>
                <c:pt idx="635">
                  <c:v>0.78760212356181802</c:v>
                </c:pt>
                <c:pt idx="636">
                  <c:v>0.78885009005163698</c:v>
                </c:pt>
                <c:pt idx="637">
                  <c:v>0.79009805654146104</c:v>
                </c:pt>
                <c:pt idx="638">
                  <c:v>0.79134602303127999</c:v>
                </c:pt>
                <c:pt idx="639">
                  <c:v>0.79259398952110105</c:v>
                </c:pt>
                <c:pt idx="640">
                  <c:v>0.793841956010923</c:v>
                </c:pt>
                <c:pt idx="641">
                  <c:v>0.79508992250074095</c:v>
                </c:pt>
                <c:pt idx="642">
                  <c:v>0.79633788899056202</c:v>
                </c:pt>
                <c:pt idx="643">
                  <c:v>0.79758585548038197</c:v>
                </c:pt>
                <c:pt idx="644">
                  <c:v>0.79883382197020303</c:v>
                </c:pt>
                <c:pt idx="645">
                  <c:v>0.80008178846002198</c:v>
                </c:pt>
                <c:pt idx="646">
                  <c:v>0.80132975494984404</c:v>
                </c:pt>
                <c:pt idx="647">
                  <c:v>0.802577721439662</c:v>
                </c:pt>
                <c:pt idx="648">
                  <c:v>0.80382568792948506</c:v>
                </c:pt>
                <c:pt idx="649">
                  <c:v>0.80507365441930401</c:v>
                </c:pt>
                <c:pt idx="650">
                  <c:v>0.80632162090912596</c:v>
                </c:pt>
                <c:pt idx="651">
                  <c:v>0.80756958739894402</c:v>
                </c:pt>
                <c:pt idx="652">
                  <c:v>0.80881755388876597</c:v>
                </c:pt>
                <c:pt idx="653">
                  <c:v>0.81006552037858603</c:v>
                </c:pt>
                <c:pt idx="654">
                  <c:v>0.81131348686840599</c:v>
                </c:pt>
                <c:pt idx="655">
                  <c:v>0.81256145335822505</c:v>
                </c:pt>
                <c:pt idx="656">
                  <c:v>0.813809419848045</c:v>
                </c:pt>
                <c:pt idx="657">
                  <c:v>0.81505738633786795</c:v>
                </c:pt>
                <c:pt idx="658">
                  <c:v>0.81630535282768701</c:v>
                </c:pt>
                <c:pt idx="659">
                  <c:v>0.81755331931750796</c:v>
                </c:pt>
                <c:pt idx="660">
                  <c:v>0.81880128580732703</c:v>
                </c:pt>
                <c:pt idx="661">
                  <c:v>0.82004925229714798</c:v>
                </c:pt>
                <c:pt idx="662">
                  <c:v>0.82129721878697104</c:v>
                </c:pt>
                <c:pt idx="663">
                  <c:v>0.82254518527678899</c:v>
                </c:pt>
                <c:pt idx="664">
                  <c:v>0.82379315176661105</c:v>
                </c:pt>
                <c:pt idx="665">
                  <c:v>0.82504111825643101</c:v>
                </c:pt>
                <c:pt idx="666">
                  <c:v>0.82628908474625395</c:v>
                </c:pt>
                <c:pt idx="667">
                  <c:v>0.82753705123606902</c:v>
                </c:pt>
                <c:pt idx="668">
                  <c:v>0.82878501772589097</c:v>
                </c:pt>
                <c:pt idx="669">
                  <c:v>0.83003298421571103</c:v>
                </c:pt>
                <c:pt idx="670">
                  <c:v>0.83128095070552999</c:v>
                </c:pt>
                <c:pt idx="671">
                  <c:v>0.83252891719535305</c:v>
                </c:pt>
                <c:pt idx="672">
                  <c:v>0.833776883685174</c:v>
                </c:pt>
                <c:pt idx="673">
                  <c:v>0.83502485017499395</c:v>
                </c:pt>
                <c:pt idx="674">
                  <c:v>0.83627281666481501</c:v>
                </c:pt>
                <c:pt idx="675">
                  <c:v>0.83752078315463596</c:v>
                </c:pt>
                <c:pt idx="676">
                  <c:v>0.83876874964445503</c:v>
                </c:pt>
                <c:pt idx="677">
                  <c:v>0.84001671613427398</c:v>
                </c:pt>
                <c:pt idx="678">
                  <c:v>0.84126468262409404</c:v>
                </c:pt>
                <c:pt idx="679">
                  <c:v>0.84251264911391699</c:v>
                </c:pt>
                <c:pt idx="680">
                  <c:v>0.84376061560373605</c:v>
                </c:pt>
                <c:pt idx="681">
                  <c:v>0.84500858209355401</c:v>
                </c:pt>
                <c:pt idx="682">
                  <c:v>0.84625654858337496</c:v>
                </c:pt>
                <c:pt idx="683">
                  <c:v>0.84750451507319702</c:v>
                </c:pt>
                <c:pt idx="684">
                  <c:v>0.84875248156301897</c:v>
                </c:pt>
                <c:pt idx="685">
                  <c:v>0.85000044805283503</c:v>
                </c:pt>
                <c:pt idx="686">
                  <c:v>0.85124841454265898</c:v>
                </c:pt>
                <c:pt idx="687">
                  <c:v>0.85249638103247904</c:v>
                </c:pt>
                <c:pt idx="688">
                  <c:v>0.853744347522298</c:v>
                </c:pt>
                <c:pt idx="689">
                  <c:v>0.85499231401211995</c:v>
                </c:pt>
                <c:pt idx="690">
                  <c:v>0.85624028050194001</c:v>
                </c:pt>
                <c:pt idx="691">
                  <c:v>0.85748824699175996</c:v>
                </c:pt>
                <c:pt idx="692">
                  <c:v>0.85873621348158402</c:v>
                </c:pt>
                <c:pt idx="693">
                  <c:v>0.85998417997140097</c:v>
                </c:pt>
                <c:pt idx="694">
                  <c:v>0.86123214646122204</c:v>
                </c:pt>
                <c:pt idx="695">
                  <c:v>0.86248011295103999</c:v>
                </c:pt>
                <c:pt idx="696">
                  <c:v>0.86372807944086405</c:v>
                </c:pt>
                <c:pt idx="697">
                  <c:v>0.864976045930682</c:v>
                </c:pt>
                <c:pt idx="698">
                  <c:v>0.86622401242050295</c:v>
                </c:pt>
                <c:pt idx="699">
                  <c:v>0.86747197891032402</c:v>
                </c:pt>
                <c:pt idx="700">
                  <c:v>0.86871994540014397</c:v>
                </c:pt>
                <c:pt idx="701">
                  <c:v>0.86996791188996503</c:v>
                </c:pt>
                <c:pt idx="702">
                  <c:v>0.87121587837978298</c:v>
                </c:pt>
                <c:pt idx="703">
                  <c:v>0.87246384486960304</c:v>
                </c:pt>
                <c:pt idx="704">
                  <c:v>0.873711811359424</c:v>
                </c:pt>
                <c:pt idx="705">
                  <c:v>0.87495977784924595</c:v>
                </c:pt>
                <c:pt idx="706">
                  <c:v>0.87620774433906501</c:v>
                </c:pt>
                <c:pt idx="707">
                  <c:v>0.87745571082888396</c:v>
                </c:pt>
                <c:pt idx="708">
                  <c:v>0.87870367731870702</c:v>
                </c:pt>
                <c:pt idx="709">
                  <c:v>0.87995164380852697</c:v>
                </c:pt>
                <c:pt idx="710">
                  <c:v>0.88119961029834604</c:v>
                </c:pt>
                <c:pt idx="711">
                  <c:v>0.88244757678816799</c:v>
                </c:pt>
                <c:pt idx="712">
                  <c:v>0.88369554327798905</c:v>
                </c:pt>
                <c:pt idx="713">
                  <c:v>0.884943509767808</c:v>
                </c:pt>
                <c:pt idx="714">
                  <c:v>0.88619147625762995</c:v>
                </c:pt>
                <c:pt idx="715">
                  <c:v>0.88743944274745001</c:v>
                </c:pt>
                <c:pt idx="716">
                  <c:v>0.88868740923727096</c:v>
                </c:pt>
                <c:pt idx="717">
                  <c:v>0.88993537572708903</c:v>
                </c:pt>
                <c:pt idx="718">
                  <c:v>0.89118334221691098</c:v>
                </c:pt>
                <c:pt idx="719">
                  <c:v>0.89243130870672804</c:v>
                </c:pt>
                <c:pt idx="720">
                  <c:v>0.89367927519654999</c:v>
                </c:pt>
                <c:pt idx="721">
                  <c:v>0.89492724168637505</c:v>
                </c:pt>
                <c:pt idx="722">
                  <c:v>0.89617520817619001</c:v>
                </c:pt>
                <c:pt idx="723">
                  <c:v>0.89742317466601496</c:v>
                </c:pt>
                <c:pt idx="724">
                  <c:v>0.89867114115583002</c:v>
                </c:pt>
                <c:pt idx="725">
                  <c:v>0.89991910764564997</c:v>
                </c:pt>
                <c:pt idx="726">
                  <c:v>0.90116707413547203</c:v>
                </c:pt>
                <c:pt idx="727">
                  <c:v>0.90241504062529398</c:v>
                </c:pt>
                <c:pt idx="728">
                  <c:v>0.90366300711511205</c:v>
                </c:pt>
                <c:pt idx="729">
                  <c:v>0.904910973604934</c:v>
                </c:pt>
                <c:pt idx="730">
                  <c:v>0.90615894009475595</c:v>
                </c:pt>
                <c:pt idx="731">
                  <c:v>0.90740690658457501</c:v>
                </c:pt>
                <c:pt idx="732">
                  <c:v>0.90865487307439397</c:v>
                </c:pt>
                <c:pt idx="733">
                  <c:v>0.90990283956421603</c:v>
                </c:pt>
                <c:pt idx="734">
                  <c:v>0.91115080605403298</c:v>
                </c:pt>
                <c:pt idx="735">
                  <c:v>0.91239877254385704</c:v>
                </c:pt>
                <c:pt idx="736">
                  <c:v>0.91364673903367599</c:v>
                </c:pt>
                <c:pt idx="737">
                  <c:v>0.91489470552349705</c:v>
                </c:pt>
                <c:pt idx="738">
                  <c:v>0.91614267201331701</c:v>
                </c:pt>
                <c:pt idx="739">
                  <c:v>0.91739063850314095</c:v>
                </c:pt>
                <c:pt idx="740">
                  <c:v>0.91863860499295802</c:v>
                </c:pt>
                <c:pt idx="741">
                  <c:v>0.91988657148277897</c:v>
                </c:pt>
                <c:pt idx="742">
                  <c:v>0.92113453797259703</c:v>
                </c:pt>
                <c:pt idx="743">
                  <c:v>0.92238250446241699</c:v>
                </c:pt>
                <c:pt idx="744">
                  <c:v>0.92363047095224005</c:v>
                </c:pt>
                <c:pt idx="745">
                  <c:v>0.924878437442062</c:v>
                </c:pt>
                <c:pt idx="746">
                  <c:v>0.92612640393188095</c:v>
                </c:pt>
                <c:pt idx="747">
                  <c:v>0.92737437042169901</c:v>
                </c:pt>
                <c:pt idx="748">
                  <c:v>0.92862233691152196</c:v>
                </c:pt>
                <c:pt idx="749">
                  <c:v>0.92987030340134202</c:v>
                </c:pt>
                <c:pt idx="750">
                  <c:v>0.93111826989116298</c:v>
                </c:pt>
                <c:pt idx="751">
                  <c:v>0.93236623638098204</c:v>
                </c:pt>
                <c:pt idx="752">
                  <c:v>0.93361420287080199</c:v>
                </c:pt>
                <c:pt idx="753">
                  <c:v>0.93486216936062605</c:v>
                </c:pt>
                <c:pt idx="754">
                  <c:v>0.936110135850444</c:v>
                </c:pt>
                <c:pt idx="755">
                  <c:v>0.93735810234026395</c:v>
                </c:pt>
                <c:pt idx="756">
                  <c:v>0.93860606883008502</c:v>
                </c:pt>
                <c:pt idx="757">
                  <c:v>0.93985403531990197</c:v>
                </c:pt>
                <c:pt idx="758">
                  <c:v>0.94110200180972603</c:v>
                </c:pt>
                <c:pt idx="759">
                  <c:v>0.94234996829954398</c:v>
                </c:pt>
                <c:pt idx="760">
                  <c:v>0.94359793478936504</c:v>
                </c:pt>
                <c:pt idx="761">
                  <c:v>0.944845901279185</c:v>
                </c:pt>
                <c:pt idx="762">
                  <c:v>0.94609386776900495</c:v>
                </c:pt>
                <c:pt idx="763">
                  <c:v>0.94734183425882701</c:v>
                </c:pt>
                <c:pt idx="764">
                  <c:v>0.94858980074864496</c:v>
                </c:pt>
                <c:pt idx="765">
                  <c:v>0.94983776723846802</c:v>
                </c:pt>
                <c:pt idx="766">
                  <c:v>0.95108573372828897</c:v>
                </c:pt>
                <c:pt idx="767">
                  <c:v>0.95233370021810804</c:v>
                </c:pt>
                <c:pt idx="768">
                  <c:v>0.95358166670792799</c:v>
                </c:pt>
                <c:pt idx="769">
                  <c:v>0.95482963319774805</c:v>
                </c:pt>
                <c:pt idx="770">
                  <c:v>0.956077599687569</c:v>
                </c:pt>
                <c:pt idx="771">
                  <c:v>0.95732556617739095</c:v>
                </c:pt>
                <c:pt idx="772">
                  <c:v>0.95857353266720902</c:v>
                </c:pt>
                <c:pt idx="773">
                  <c:v>0.95982149915702897</c:v>
                </c:pt>
                <c:pt idx="774">
                  <c:v>0.96106946564685303</c:v>
                </c:pt>
                <c:pt idx="775">
                  <c:v>0.96231743213666998</c:v>
                </c:pt>
                <c:pt idx="776">
                  <c:v>0.96356539862649004</c:v>
                </c:pt>
                <c:pt idx="777">
                  <c:v>0.96481336511631099</c:v>
                </c:pt>
                <c:pt idx="778">
                  <c:v>0.96606133160613505</c:v>
                </c:pt>
                <c:pt idx="779">
                  <c:v>0.96730929809595201</c:v>
                </c:pt>
                <c:pt idx="780">
                  <c:v>0.96855726458577196</c:v>
                </c:pt>
                <c:pt idx="781">
                  <c:v>0.96980523107559202</c:v>
                </c:pt>
                <c:pt idx="782">
                  <c:v>0.97105319756541497</c:v>
                </c:pt>
                <c:pt idx="783">
                  <c:v>0.97230116405523304</c:v>
                </c:pt>
                <c:pt idx="784">
                  <c:v>0.97354913054505199</c:v>
                </c:pt>
                <c:pt idx="785">
                  <c:v>0.97479709703487305</c:v>
                </c:pt>
                <c:pt idx="786">
                  <c:v>0.976045063524695</c:v>
                </c:pt>
                <c:pt idx="787">
                  <c:v>0.97729303001451595</c:v>
                </c:pt>
                <c:pt idx="788">
                  <c:v>0.97854099650433402</c:v>
                </c:pt>
                <c:pt idx="789">
                  <c:v>0.97978896299415497</c:v>
                </c:pt>
                <c:pt idx="790">
                  <c:v>0.98103692948397603</c:v>
                </c:pt>
                <c:pt idx="791">
                  <c:v>0.98228489597380098</c:v>
                </c:pt>
                <c:pt idx="792">
                  <c:v>0.98353286246361504</c:v>
                </c:pt>
                <c:pt idx="793">
                  <c:v>0.98478082895343999</c:v>
                </c:pt>
                <c:pt idx="794">
                  <c:v>0.98602879544325694</c:v>
                </c:pt>
                <c:pt idx="795">
                  <c:v>0.98727676193307901</c:v>
                </c:pt>
                <c:pt idx="796">
                  <c:v>0.98852472842289996</c:v>
                </c:pt>
                <c:pt idx="797">
                  <c:v>0.98977269491272002</c:v>
                </c:pt>
                <c:pt idx="798">
                  <c:v>0.99102066140253997</c:v>
                </c:pt>
                <c:pt idx="799">
                  <c:v>0.99226862789235903</c:v>
                </c:pt>
                <c:pt idx="800">
                  <c:v>0.99351659438217998</c:v>
                </c:pt>
                <c:pt idx="801">
                  <c:v>0.99476456087200105</c:v>
                </c:pt>
                <c:pt idx="802">
                  <c:v>0.99601252736182</c:v>
                </c:pt>
                <c:pt idx="803">
                  <c:v>0.99726049385164095</c:v>
                </c:pt>
                <c:pt idx="804">
                  <c:v>0.99850846034146201</c:v>
                </c:pt>
                <c:pt idx="805">
                  <c:v>0.99975642683128096</c:v>
                </c:pt>
                <c:pt idx="806">
                  <c:v>1.0010043933210999</c:v>
                </c:pt>
                <c:pt idx="807">
                  <c:v>1.0022523598109201</c:v>
                </c:pt>
                <c:pt idx="808">
                  <c:v>1.00350032630074</c:v>
                </c:pt>
                <c:pt idx="809">
                  <c:v>1.00474829279056</c:v>
                </c:pt>
                <c:pt idx="810">
                  <c:v>1.0059962592803799</c:v>
                </c:pt>
                <c:pt idx="811">
                  <c:v>1.0072442257701999</c:v>
                </c:pt>
                <c:pt idx="812">
                  <c:v>1.0084921922600201</c:v>
                </c:pt>
                <c:pt idx="813">
                  <c:v>1.00974015874984</c:v>
                </c:pt>
                <c:pt idx="814">
                  <c:v>1.01098812523966</c:v>
                </c:pt>
                <c:pt idx="815">
                  <c:v>1.0122360917294799</c:v>
                </c:pt>
                <c:pt idx="816">
                  <c:v>1.0134840582193001</c:v>
                </c:pt>
                <c:pt idx="817">
                  <c:v>1.0147320247091201</c:v>
                </c:pt>
                <c:pt idx="818">
                  <c:v>1.01597999119894</c:v>
                </c:pt>
                <c:pt idx="819">
                  <c:v>1.01722795768876</c:v>
                </c:pt>
                <c:pt idx="820">
                  <c:v>1.0184759241785799</c:v>
                </c:pt>
                <c:pt idx="821">
                  <c:v>1.0197238906684001</c:v>
                </c:pt>
                <c:pt idx="822">
                  <c:v>1.02097185715823</c:v>
                </c:pt>
                <c:pt idx="823">
                  <c:v>1.02221982364804</c:v>
                </c:pt>
                <c:pt idx="824">
                  <c:v>1.0234677901378599</c:v>
                </c:pt>
                <c:pt idx="825">
                  <c:v>1.0247157566276901</c:v>
                </c:pt>
                <c:pt idx="826">
                  <c:v>1.0259637231175101</c:v>
                </c:pt>
                <c:pt idx="827">
                  <c:v>1.02721168960733</c:v>
                </c:pt>
                <c:pt idx="828">
                  <c:v>1.02845965609715</c:v>
                </c:pt>
                <c:pt idx="829">
                  <c:v>1.0297076225869699</c:v>
                </c:pt>
                <c:pt idx="830">
                  <c:v>1.0309555890767801</c:v>
                </c:pt>
                <c:pt idx="831">
                  <c:v>1.03220355556661</c:v>
                </c:pt>
                <c:pt idx="832">
                  <c:v>1.03345152205643</c:v>
                </c:pt>
                <c:pt idx="833">
                  <c:v>1.0346994885462499</c:v>
                </c:pt>
                <c:pt idx="834">
                  <c:v>1.0359474550360701</c:v>
                </c:pt>
                <c:pt idx="835">
                  <c:v>1.0371954215258901</c:v>
                </c:pt>
                <c:pt idx="836">
                  <c:v>1.03844338801571</c:v>
                </c:pt>
                <c:pt idx="837">
                  <c:v>1.03969135450553</c:v>
                </c:pt>
                <c:pt idx="838">
                  <c:v>1.0409393209953499</c:v>
                </c:pt>
                <c:pt idx="839">
                  <c:v>1.0421872874851701</c:v>
                </c:pt>
                <c:pt idx="840">
                  <c:v>1.04343525397499</c:v>
                </c:pt>
                <c:pt idx="841">
                  <c:v>1.04468322046481</c:v>
                </c:pt>
                <c:pt idx="842">
                  <c:v>1.0459311869546299</c:v>
                </c:pt>
                <c:pt idx="843">
                  <c:v>1.0471791534444499</c:v>
                </c:pt>
                <c:pt idx="844">
                  <c:v>1.0484271199342701</c:v>
                </c:pt>
                <c:pt idx="845">
                  <c:v>1.04967508642409</c:v>
                </c:pt>
                <c:pt idx="846">
                  <c:v>1.05092305291391</c:v>
                </c:pt>
                <c:pt idx="847">
                  <c:v>1.0521710194037299</c:v>
                </c:pt>
                <c:pt idx="848">
                  <c:v>1.0534189858935501</c:v>
                </c:pt>
                <c:pt idx="849">
                  <c:v>1.05466695238337</c:v>
                </c:pt>
                <c:pt idx="850">
                  <c:v>1.05591491887319</c:v>
                </c:pt>
                <c:pt idx="851">
                  <c:v>1.05716288536301</c:v>
                </c:pt>
                <c:pt idx="852">
                  <c:v>1.0584108518528399</c:v>
                </c:pt>
                <c:pt idx="853">
                  <c:v>1.0596588183426601</c:v>
                </c:pt>
                <c:pt idx="854">
                  <c:v>1.06090678483247</c:v>
                </c:pt>
                <c:pt idx="855">
                  <c:v>1.0621547513223</c:v>
                </c:pt>
                <c:pt idx="856">
                  <c:v>1.0634027178121199</c:v>
                </c:pt>
                <c:pt idx="857">
                  <c:v>1.0646506843019401</c:v>
                </c:pt>
                <c:pt idx="858">
                  <c:v>1.06589865079176</c:v>
                </c:pt>
                <c:pt idx="859">
                  <c:v>1.06714661728158</c:v>
                </c:pt>
                <c:pt idx="860">
                  <c:v>1.0683945837714</c:v>
                </c:pt>
                <c:pt idx="861">
                  <c:v>1.0696425502612199</c:v>
                </c:pt>
                <c:pt idx="862">
                  <c:v>1.0708905167510401</c:v>
                </c:pt>
                <c:pt idx="863">
                  <c:v>1.07213848324086</c:v>
                </c:pt>
                <c:pt idx="864">
                  <c:v>1.07338644973068</c:v>
                </c:pt>
                <c:pt idx="865">
                  <c:v>1.0746344162204999</c:v>
                </c:pt>
                <c:pt idx="866">
                  <c:v>1.0758823827103201</c:v>
                </c:pt>
                <c:pt idx="867">
                  <c:v>1.0771303492001401</c:v>
                </c:pt>
              </c:numCache>
            </c:numRef>
          </c:xVal>
          <c:yVal>
            <c:numRef>
              <c:f>'Avg fEx'!$F$3:$F$870</c:f>
              <c:numCache>
                <c:formatCode>0.00E+00</c:formatCode>
                <c:ptCount val="868"/>
                <c:pt idx="0">
                  <c:v>-26.216657388453999</c:v>
                </c:pt>
                <c:pt idx="1">
                  <c:v>-25.277508209771401</c:v>
                </c:pt>
                <c:pt idx="2">
                  <c:v>-17.591804104093399</c:v>
                </c:pt>
                <c:pt idx="3">
                  <c:v>-3.50532867341883</c:v>
                </c:pt>
                <c:pt idx="4">
                  <c:v>6.4180739886601001</c:v>
                </c:pt>
                <c:pt idx="5">
                  <c:v>7.0904340225334401</c:v>
                </c:pt>
                <c:pt idx="6">
                  <c:v>15.3960833410432</c:v>
                </c:pt>
                <c:pt idx="7">
                  <c:v>21.717438236659699</c:v>
                </c:pt>
                <c:pt idx="8">
                  <c:v>27.842242316494701</c:v>
                </c:pt>
                <c:pt idx="9">
                  <c:v>35.792809915751</c:v>
                </c:pt>
                <c:pt idx="10">
                  <c:v>46.682712503415402</c:v>
                </c:pt>
                <c:pt idx="11">
                  <c:v>59.315843851580098</c:v>
                </c:pt>
                <c:pt idx="12">
                  <c:v>68.992458852535805</c:v>
                </c:pt>
                <c:pt idx="13">
                  <c:v>82.6851966311431</c:v>
                </c:pt>
                <c:pt idx="14">
                  <c:v>96.890720447544098</c:v>
                </c:pt>
                <c:pt idx="15">
                  <c:v>108.626738011087</c:v>
                </c:pt>
                <c:pt idx="16">
                  <c:v>119.14553937832299</c:v>
                </c:pt>
                <c:pt idx="17">
                  <c:v>130.09642074059801</c:v>
                </c:pt>
                <c:pt idx="18">
                  <c:v>135.0598065664</c:v>
                </c:pt>
                <c:pt idx="19">
                  <c:v>134.05663863829</c:v>
                </c:pt>
                <c:pt idx="20">
                  <c:v>130.60619750353001</c:v>
                </c:pt>
                <c:pt idx="21">
                  <c:v>127.117900364604</c:v>
                </c:pt>
                <c:pt idx="22">
                  <c:v>120.681203805819</c:v>
                </c:pt>
                <c:pt idx="23">
                  <c:v>115.300084287112</c:v>
                </c:pt>
                <c:pt idx="24">
                  <c:v>113.353425901541</c:v>
                </c:pt>
                <c:pt idx="25">
                  <c:v>112.226618492913</c:v>
                </c:pt>
                <c:pt idx="26">
                  <c:v>112.155397703254</c:v>
                </c:pt>
                <c:pt idx="27">
                  <c:v>113.34781165620301</c:v>
                </c:pt>
                <c:pt idx="28">
                  <c:v>114.64629848886401</c:v>
                </c:pt>
                <c:pt idx="29">
                  <c:v>116.086210261449</c:v>
                </c:pt>
                <c:pt idx="30">
                  <c:v>117.57749240947599</c:v>
                </c:pt>
                <c:pt idx="31">
                  <c:v>118.777818757294</c:v>
                </c:pt>
                <c:pt idx="32">
                  <c:v>120.214554543823</c:v>
                </c:pt>
                <c:pt idx="33">
                  <c:v>121.204694143024</c:v>
                </c:pt>
                <c:pt idx="34">
                  <c:v>121.370113192839</c:v>
                </c:pt>
                <c:pt idx="35">
                  <c:v>119.565328862736</c:v>
                </c:pt>
                <c:pt idx="36">
                  <c:v>115.766739855064</c:v>
                </c:pt>
                <c:pt idx="37">
                  <c:v>109.279776491173</c:v>
                </c:pt>
                <c:pt idx="38">
                  <c:v>98.694945402535893</c:v>
                </c:pt>
                <c:pt idx="39">
                  <c:v>85.713515215780305</c:v>
                </c:pt>
                <c:pt idx="40">
                  <c:v>72.390923579993199</c:v>
                </c:pt>
                <c:pt idx="41">
                  <c:v>58.955388763674101</c:v>
                </c:pt>
                <c:pt idx="42">
                  <c:v>44.226224247123398</c:v>
                </c:pt>
                <c:pt idx="43">
                  <c:v>26.093599568314101</c:v>
                </c:pt>
                <c:pt idx="44">
                  <c:v>12.3106620207636</c:v>
                </c:pt>
                <c:pt idx="45">
                  <c:v>-7.0482369926956201</c:v>
                </c:pt>
                <c:pt idx="46">
                  <c:v>-18.225761575580901</c:v>
                </c:pt>
                <c:pt idx="47">
                  <c:v>-20.8731047027367</c:v>
                </c:pt>
                <c:pt idx="48">
                  <c:v>-19.491473897740601</c:v>
                </c:pt>
                <c:pt idx="49">
                  <c:v>-16.151752971334201</c:v>
                </c:pt>
                <c:pt idx="50">
                  <c:v>1.1869592642078099</c:v>
                </c:pt>
                <c:pt idx="51">
                  <c:v>13.8069665418939</c:v>
                </c:pt>
                <c:pt idx="52">
                  <c:v>27.253198962170501</c:v>
                </c:pt>
                <c:pt idx="53">
                  <c:v>38.796141922584503</c:v>
                </c:pt>
                <c:pt idx="54">
                  <c:v>47.6007912875477</c:v>
                </c:pt>
                <c:pt idx="55">
                  <c:v>50.538710286890002</c:v>
                </c:pt>
                <c:pt idx="56">
                  <c:v>48.233930415684704</c:v>
                </c:pt>
                <c:pt idx="57">
                  <c:v>39.592520831113802</c:v>
                </c:pt>
                <c:pt idx="58">
                  <c:v>41.800882163071698</c:v>
                </c:pt>
                <c:pt idx="59">
                  <c:v>32.521325159705</c:v>
                </c:pt>
                <c:pt idx="60">
                  <c:v>26.7623598745122</c:v>
                </c:pt>
                <c:pt idx="61">
                  <c:v>21.0196463165104</c:v>
                </c:pt>
                <c:pt idx="62">
                  <c:v>16.6553288023525</c:v>
                </c:pt>
                <c:pt idx="63">
                  <c:v>4.4800574980808499</c:v>
                </c:pt>
                <c:pt idx="64">
                  <c:v>4.5996275773087003</c:v>
                </c:pt>
                <c:pt idx="65">
                  <c:v>-0.30597319511287602</c:v>
                </c:pt>
                <c:pt idx="66">
                  <c:v>-0.26758105522488301</c:v>
                </c:pt>
                <c:pt idx="67">
                  <c:v>-0.45048872867119699</c:v>
                </c:pt>
                <c:pt idx="68">
                  <c:v>1.8468212486195701</c:v>
                </c:pt>
                <c:pt idx="69">
                  <c:v>3.0069037409938102</c:v>
                </c:pt>
                <c:pt idx="70">
                  <c:v>5.4693659004520896</c:v>
                </c:pt>
                <c:pt idx="71">
                  <c:v>6.7501261511852402</c:v>
                </c:pt>
                <c:pt idx="72">
                  <c:v>7.9687790128638296</c:v>
                </c:pt>
                <c:pt idx="73">
                  <c:v>9.5490008716336501</c:v>
                </c:pt>
                <c:pt idx="74">
                  <c:v>11.030894430003199</c:v>
                </c:pt>
                <c:pt idx="75">
                  <c:v>12.2704601978478</c:v>
                </c:pt>
                <c:pt idx="76">
                  <c:v>13.5380398764788</c:v>
                </c:pt>
                <c:pt idx="77">
                  <c:v>14.7219322366595</c:v>
                </c:pt>
                <c:pt idx="78">
                  <c:v>15.772641021387001</c:v>
                </c:pt>
                <c:pt idx="79">
                  <c:v>16.956735568513398</c:v>
                </c:pt>
                <c:pt idx="80">
                  <c:v>18.171853735398098</c:v>
                </c:pt>
                <c:pt idx="81">
                  <c:v>19.513161270328201</c:v>
                </c:pt>
                <c:pt idx="82">
                  <c:v>21.108773276111201</c:v>
                </c:pt>
                <c:pt idx="83">
                  <c:v>22.881687151793699</c:v>
                </c:pt>
                <c:pt idx="84">
                  <c:v>24.824932551689798</c:v>
                </c:pt>
                <c:pt idx="85">
                  <c:v>26.8689280179535</c:v>
                </c:pt>
                <c:pt idx="86">
                  <c:v>28.919971778940099</c:v>
                </c:pt>
                <c:pt idx="87">
                  <c:v>30.960726581646401</c:v>
                </c:pt>
                <c:pt idx="88">
                  <c:v>32.900181982030297</c:v>
                </c:pt>
                <c:pt idx="89">
                  <c:v>34.7144393831637</c:v>
                </c:pt>
                <c:pt idx="90">
                  <c:v>36.399273214642299</c:v>
                </c:pt>
                <c:pt idx="91">
                  <c:v>37.888409736094403</c:v>
                </c:pt>
                <c:pt idx="92">
                  <c:v>39.151537691840701</c:v>
                </c:pt>
                <c:pt idx="93">
                  <c:v>40.144068385693402</c:v>
                </c:pt>
                <c:pt idx="94">
                  <c:v>40.815118688501499</c:v>
                </c:pt>
                <c:pt idx="95">
                  <c:v>41.117168942480902</c:v>
                </c:pt>
                <c:pt idx="96">
                  <c:v>41.034118800201398</c:v>
                </c:pt>
                <c:pt idx="97">
                  <c:v>40.539446952141098</c:v>
                </c:pt>
                <c:pt idx="98">
                  <c:v>39.653911493486397</c:v>
                </c:pt>
                <c:pt idx="99">
                  <c:v>38.406056913677197</c:v>
                </c:pt>
                <c:pt idx="100">
                  <c:v>36.842237128314103</c:v>
                </c:pt>
                <c:pt idx="101">
                  <c:v>34.990669531556499</c:v>
                </c:pt>
                <c:pt idx="102">
                  <c:v>32.934585436635501</c:v>
                </c:pt>
                <c:pt idx="103">
                  <c:v>30.724548660483901</c:v>
                </c:pt>
                <c:pt idx="104">
                  <c:v>28.413231838925999</c:v>
                </c:pt>
                <c:pt idx="105">
                  <c:v>26.061676399108201</c:v>
                </c:pt>
                <c:pt idx="106">
                  <c:v>23.73052329635</c:v>
                </c:pt>
                <c:pt idx="107">
                  <c:v>21.454206193635699</c:v>
                </c:pt>
                <c:pt idx="108">
                  <c:v>19.264353938962302</c:v>
                </c:pt>
                <c:pt idx="109">
                  <c:v>17.1986007999988</c:v>
                </c:pt>
                <c:pt idx="110">
                  <c:v>15.1926129434868</c:v>
                </c:pt>
                <c:pt idx="111">
                  <c:v>11.3664560597704</c:v>
                </c:pt>
                <c:pt idx="112">
                  <c:v>7.9531703872818502</c:v>
                </c:pt>
                <c:pt idx="113">
                  <c:v>4.9302575440519201</c:v>
                </c:pt>
                <c:pt idx="114">
                  <c:v>2.2650133756820301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49-43E4-B5D9-476BD355B1E8}"/>
            </c:ext>
          </c:extLst>
        </c:ser>
        <c:ser>
          <c:idx val="2"/>
          <c:order val="3"/>
          <c:tx>
            <c:strRef>
              <c:f>'Avg fEx'!$G$1</c:f>
              <c:strCache>
                <c:ptCount val="1"/>
                <c:pt idx="0">
                  <c:v>-2.0 deg. 12-SLOTS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xVal>
            <c:numRef>
              <c:f>'Avg fEx'!$G$3:$G$870</c:f>
              <c:numCache>
                <c:formatCode>0.00E+00</c:formatCode>
                <c:ptCount val="868"/>
                <c:pt idx="0">
                  <c:v>1.32792631635588E-3</c:v>
                </c:pt>
                <c:pt idx="1">
                  <c:v>1.8606794817389201E-3</c:v>
                </c:pt>
                <c:pt idx="2">
                  <c:v>2.3944131819170801E-3</c:v>
                </c:pt>
                <c:pt idx="3">
                  <c:v>3.19608914509614E-3</c:v>
                </c:pt>
                <c:pt idx="4">
                  <c:v>4.26616110031716E-3</c:v>
                </c:pt>
                <c:pt idx="5">
                  <c:v>5.3393868124435801E-3</c:v>
                </c:pt>
                <c:pt idx="6">
                  <c:v>6.4159182171791701E-3</c:v>
                </c:pt>
                <c:pt idx="7">
                  <c:v>7.4959081250262601E-3</c:v>
                </c:pt>
                <c:pt idx="8">
                  <c:v>8.5795021434766205E-3</c:v>
                </c:pt>
                <c:pt idx="9">
                  <c:v>9.6668337323612408E-3</c:v>
                </c:pt>
                <c:pt idx="10">
                  <c:v>1.07580214654705E-2</c:v>
                </c:pt>
                <c:pt idx="11">
                  <c:v>1.1853167708783899E-2</c:v>
                </c:pt>
                <c:pt idx="12">
                  <c:v>1.2952358213612E-2</c:v>
                </c:pt>
                <c:pt idx="13">
                  <c:v>1.4055662301039501E-2</c:v>
                </c:pt>
                <c:pt idx="14">
                  <c:v>1.5163133423106699E-2</c:v>
                </c:pt>
                <c:pt idx="15">
                  <c:v>1.6274809989271301E-2</c:v>
                </c:pt>
                <c:pt idx="16">
                  <c:v>1.7390716378689899E-2</c:v>
                </c:pt>
                <c:pt idx="17">
                  <c:v>1.8510864087581999E-2</c:v>
                </c:pt>
                <c:pt idx="18">
                  <c:v>1.9635252941083401E-2</c:v>
                </c:pt>
                <c:pt idx="19">
                  <c:v>2.07638723423361E-2</c:v>
                </c:pt>
                <c:pt idx="20">
                  <c:v>2.1896702525059101E-2</c:v>
                </c:pt>
                <c:pt idx="21">
                  <c:v>2.3033715795801799E-2</c:v>
                </c:pt>
                <c:pt idx="22">
                  <c:v>2.4174877709254299E-2</c:v>
                </c:pt>
                <c:pt idx="23">
                  <c:v>2.5320148180239199E-2</c:v>
                </c:pt>
                <c:pt idx="24">
                  <c:v>2.6469482523093099E-2</c:v>
                </c:pt>
                <c:pt idx="25">
                  <c:v>2.7622832395357899E-2</c:v>
                </c:pt>
                <c:pt idx="26">
                  <c:v>2.8780146645048799E-2</c:v>
                </c:pt>
                <c:pt idx="27">
                  <c:v>2.99413720689394E-2</c:v>
                </c:pt>
                <c:pt idx="28">
                  <c:v>3.1106454069206299E-2</c:v>
                </c:pt>
                <c:pt idx="29">
                  <c:v>3.2275337211459199E-2</c:v>
                </c:pt>
                <c:pt idx="30">
                  <c:v>3.3447965691498098E-2</c:v>
                </c:pt>
                <c:pt idx="31">
                  <c:v>3.4624283707850499E-2</c:v>
                </c:pt>
                <c:pt idx="32">
                  <c:v>3.5804235742962903E-2</c:v>
                </c:pt>
                <c:pt idx="33">
                  <c:v>3.6987766757044002E-2</c:v>
                </c:pt>
                <c:pt idx="34">
                  <c:v>3.8174822293112302E-2</c:v>
                </c:pt>
                <c:pt idx="35">
                  <c:v>3.9365348491012801E-2</c:v>
                </c:pt>
                <c:pt idx="36">
                  <c:v>4.0559292006800397E-2</c:v>
                </c:pt>
                <c:pt idx="37">
                  <c:v>4.1756599827245798E-2</c:v>
                </c:pt>
                <c:pt idx="38">
                  <c:v>4.2957218964013999E-2</c:v>
                </c:pt>
                <c:pt idx="39">
                  <c:v>4.4161096003407799E-2</c:v>
                </c:pt>
                <c:pt idx="40">
                  <c:v>4.5368176485342401E-2</c:v>
                </c:pt>
                <c:pt idx="41">
                  <c:v>4.6578404073001602E-2</c:v>
                </c:pt>
                <c:pt idx="42">
                  <c:v>4.7791719460674703E-2</c:v>
                </c:pt>
                <c:pt idx="43">
                  <c:v>4.9008058968968801E-2</c:v>
                </c:pt>
                <c:pt idx="44">
                  <c:v>5.0227352773389002E-2</c:v>
                </c:pt>
                <c:pt idx="45">
                  <c:v>5.1449522715441398E-2</c:v>
                </c:pt>
                <c:pt idx="46">
                  <c:v>5.2674479682420103E-2</c:v>
                </c:pt>
                <c:pt idx="47">
                  <c:v>5.3902120672023997E-2</c:v>
                </c:pt>
                <c:pt idx="48">
                  <c:v>5.5132325733240901E-2</c:v>
                </c:pt>
                <c:pt idx="49">
                  <c:v>5.6364955243985798E-2</c:v>
                </c:pt>
                <c:pt idx="50">
                  <c:v>5.7599848072130602E-2</c:v>
                </c:pt>
                <c:pt idx="51">
                  <c:v>5.8836821428273997E-2</c:v>
                </c:pt>
                <c:pt idx="52">
                  <c:v>6.0075673076845901E-2</c:v>
                </c:pt>
                <c:pt idx="53">
                  <c:v>6.1316186288281199E-2</c:v>
                </c:pt>
                <c:pt idx="54">
                  <c:v>6.2558137264422595E-2</c:v>
                </c:pt>
                <c:pt idx="55">
                  <c:v>6.3801304179872606E-2</c:v>
                </c:pt>
                <c:pt idx="56">
                  <c:v>6.5045476408540207E-2</c:v>
                </c:pt>
                <c:pt idx="57">
                  <c:v>6.6290462373829601E-2</c:v>
                </c:pt>
                <c:pt idx="58">
                  <c:v>6.7536094905763899E-2</c:v>
                </c:pt>
                <c:pt idx="59">
                  <c:v>6.87822335890554E-2</c:v>
                </c:pt>
                <c:pt idx="60">
                  <c:v>7.0028764351272796E-2</c:v>
                </c:pt>
                <c:pt idx="61">
                  <c:v>7.12755969995824E-2</c:v>
                </c:pt>
                <c:pt idx="62">
                  <c:v>7.2522661685702899E-2</c:v>
                </c:pt>
                <c:pt idx="63">
                  <c:v>7.3769905069962602E-2</c:v>
                </c:pt>
                <c:pt idx="64">
                  <c:v>7.5017286743380596E-2</c:v>
                </c:pt>
                <c:pt idx="65">
                  <c:v>7.6264776173221596E-2</c:v>
                </c:pt>
                <c:pt idx="66">
                  <c:v>7.7512350262207097E-2</c:v>
                </c:pt>
                <c:pt idx="67">
                  <c:v>7.87599914622817E-2</c:v>
                </c:pt>
                <c:pt idx="68">
                  <c:v>8.0007686356061494E-2</c:v>
                </c:pt>
                <c:pt idx="69">
                  <c:v>8.1255424601002296E-2</c:v>
                </c:pt>
                <c:pt idx="70">
                  <c:v>8.2503198156476498E-2</c:v>
                </c:pt>
                <c:pt idx="71">
                  <c:v>8.3751000713209206E-2</c:v>
                </c:pt>
                <c:pt idx="72">
                  <c:v>8.4998827275865496E-2</c:v>
                </c:pt>
                <c:pt idx="73">
                  <c:v>8.62466738528644E-2</c:v>
                </c:pt>
                <c:pt idx="74">
                  <c:v>8.7494537225589003E-2</c:v>
                </c:pt>
                <c:pt idx="75">
                  <c:v>8.8742414776899606E-2</c:v>
                </c:pt>
                <c:pt idx="76">
                  <c:v>8.9990304361598397E-2</c:v>
                </c:pt>
                <c:pt idx="77">
                  <c:v>9.1238204208292498E-2</c:v>
                </c:pt>
                <c:pt idx="78">
                  <c:v>9.24861128444429E-2</c:v>
                </c:pt>
                <c:pt idx="79">
                  <c:v>9.3734029038610098E-2</c:v>
                </c:pt>
                <c:pt idx="80">
                  <c:v>9.4981951755407606E-2</c:v>
                </c:pt>
                <c:pt idx="81">
                  <c:v>9.6229880120873995E-2</c:v>
                </c:pt>
                <c:pt idx="82">
                  <c:v>9.7477813394860294E-2</c:v>
                </c:pt>
                <c:pt idx="83">
                  <c:v>9.8725750949086005E-2</c:v>
                </c:pt>
                <c:pt idx="84">
                  <c:v>9.9973692249572296E-2</c:v>
                </c:pt>
                <c:pt idx="85">
                  <c:v>0.101221636842229</c:v>
                </c:pt>
                <c:pt idx="86">
                  <c:v>0.10246958434096</c:v>
                </c:pt>
                <c:pt idx="87">
                  <c:v>0.103717534417665</c:v>
                </c:pt>
                <c:pt idx="88">
                  <c:v>0.104965486793638</c:v>
                </c:pt>
                <c:pt idx="89">
                  <c:v>0.106213441232303</c:v>
                </c:pt>
                <c:pt idx="90">
                  <c:v>0.107461397532862</c:v>
                </c:pt>
                <c:pt idx="91">
                  <c:v>0.10870935552469101</c:v>
                </c:pt>
                <c:pt idx="92">
                  <c:v>0.109957315062469</c:v>
                </c:pt>
                <c:pt idx="93">
                  <c:v>0.11120527602198101</c:v>
                </c:pt>
                <c:pt idx="94">
                  <c:v>0.112453238296412</c:v>
                </c:pt>
                <c:pt idx="95">
                  <c:v>0.113701201793162</c:v>
                </c:pt>
                <c:pt idx="96">
                  <c:v>0.11494916643113</c:v>
                </c:pt>
                <c:pt idx="97">
                  <c:v>0.116197132138446</c:v>
                </c:pt>
                <c:pt idx="98">
                  <c:v>0.11744509885054701</c:v>
                </c:pt>
                <c:pt idx="99">
                  <c:v>0.118693066508626</c:v>
                </c:pt>
                <c:pt idx="100">
                  <c:v>0.119941035058376</c:v>
                </c:pt>
                <c:pt idx="101">
                  <c:v>0.12118900444900001</c:v>
                </c:pt>
                <c:pt idx="102">
                  <c:v>0.122436974632452</c:v>
                </c:pt>
                <c:pt idx="103">
                  <c:v>0.123684945562873</c:v>
                </c:pt>
                <c:pt idx="104">
                  <c:v>0.12493291719620001</c:v>
                </c:pt>
                <c:pt idx="105">
                  <c:v>0.12618088948989301</c:v>
                </c:pt>
                <c:pt idx="106">
                  <c:v>0.127428862402786</c:v>
                </c:pt>
                <c:pt idx="107">
                  <c:v>0.128676835895008</c:v>
                </c:pt>
                <c:pt idx="108">
                  <c:v>0.12992480992797201</c:v>
                </c:pt>
                <c:pt idx="109">
                  <c:v>0.13117278446440001</c:v>
                </c:pt>
                <c:pt idx="110">
                  <c:v>0.13242075946833501</c:v>
                </c:pt>
                <c:pt idx="111">
                  <c:v>0.13366873489275599</c:v>
                </c:pt>
                <c:pt idx="112">
                  <c:v>0.134916710648014</c:v>
                </c:pt>
                <c:pt idx="113">
                  <c:v>0.13616468664091799</c:v>
                </c:pt>
                <c:pt idx="114">
                  <c:v>0.13741266278520001</c:v>
                </c:pt>
                <c:pt idx="115">
                  <c:v>0.13866063900116599</c:v>
                </c:pt>
                <c:pt idx="116">
                  <c:v>0.13990861522791401</c:v>
                </c:pt>
                <c:pt idx="117">
                  <c:v>0.141156591454661</c:v>
                </c:pt>
                <c:pt idx="118">
                  <c:v>0.142404567681408</c:v>
                </c:pt>
                <c:pt idx="119">
                  <c:v>0.14365254390815499</c:v>
                </c:pt>
                <c:pt idx="120">
                  <c:v>0.14490052013490201</c:v>
                </c:pt>
                <c:pt idx="121">
                  <c:v>0.14614849636165</c:v>
                </c:pt>
                <c:pt idx="122">
                  <c:v>0.147396472588397</c:v>
                </c:pt>
                <c:pt idx="123">
                  <c:v>0.14864444881514399</c:v>
                </c:pt>
                <c:pt idx="124">
                  <c:v>0.14989242504189099</c:v>
                </c:pt>
                <c:pt idx="125">
                  <c:v>0.15114040126863901</c:v>
                </c:pt>
                <c:pt idx="126">
                  <c:v>0.152388377495385</c:v>
                </c:pt>
                <c:pt idx="127">
                  <c:v>0.153636353722133</c:v>
                </c:pt>
                <c:pt idx="128">
                  <c:v>0.15488432994887999</c:v>
                </c:pt>
                <c:pt idx="129">
                  <c:v>0.15613230617562701</c:v>
                </c:pt>
                <c:pt idx="130">
                  <c:v>0.157380282402375</c:v>
                </c:pt>
                <c:pt idx="131">
                  <c:v>0.158628258629122</c:v>
                </c:pt>
                <c:pt idx="132">
                  <c:v>0.15987623485586899</c:v>
                </c:pt>
                <c:pt idx="133">
                  <c:v>0.16112421108261599</c:v>
                </c:pt>
                <c:pt idx="134">
                  <c:v>0.16237218730936301</c:v>
                </c:pt>
                <c:pt idx="135">
                  <c:v>0.163620163536111</c:v>
                </c:pt>
                <c:pt idx="136">
                  <c:v>0.164868139762858</c:v>
                </c:pt>
                <c:pt idx="137">
                  <c:v>0.16611611598960499</c:v>
                </c:pt>
                <c:pt idx="138">
                  <c:v>0.16736409221635201</c:v>
                </c:pt>
                <c:pt idx="139">
                  <c:v>0.1686120684431</c:v>
                </c:pt>
                <c:pt idx="140">
                  <c:v>0.169860044669847</c:v>
                </c:pt>
                <c:pt idx="141">
                  <c:v>0.17110802089659399</c:v>
                </c:pt>
                <c:pt idx="142">
                  <c:v>0.17235599712334099</c:v>
                </c:pt>
                <c:pt idx="143">
                  <c:v>0.17360397335008901</c:v>
                </c:pt>
                <c:pt idx="144">
                  <c:v>0.174851949576836</c:v>
                </c:pt>
                <c:pt idx="145">
                  <c:v>0.176099925803583</c:v>
                </c:pt>
                <c:pt idx="146">
                  <c:v>0.17734790203032999</c:v>
                </c:pt>
                <c:pt idx="147">
                  <c:v>0.17859587825707801</c:v>
                </c:pt>
                <c:pt idx="148">
                  <c:v>0.17984385448382501</c:v>
                </c:pt>
                <c:pt idx="149">
                  <c:v>0.181091830710572</c:v>
                </c:pt>
                <c:pt idx="150">
                  <c:v>0.18233980693731899</c:v>
                </c:pt>
                <c:pt idx="151">
                  <c:v>0.18358778316406599</c:v>
                </c:pt>
                <c:pt idx="152">
                  <c:v>0.18483575939081301</c:v>
                </c:pt>
                <c:pt idx="153">
                  <c:v>0.18608373561756</c:v>
                </c:pt>
                <c:pt idx="154">
                  <c:v>0.187331711844308</c:v>
                </c:pt>
                <c:pt idx="155">
                  <c:v>0.18857968807105499</c:v>
                </c:pt>
                <c:pt idx="156">
                  <c:v>0.18982766429780301</c:v>
                </c:pt>
                <c:pt idx="157">
                  <c:v>0.19107564052455001</c:v>
                </c:pt>
                <c:pt idx="158">
                  <c:v>0.192323616751297</c:v>
                </c:pt>
                <c:pt idx="159">
                  <c:v>0.19357159297804499</c:v>
                </c:pt>
                <c:pt idx="160">
                  <c:v>0.19481956920479199</c:v>
                </c:pt>
                <c:pt idx="161">
                  <c:v>0.19606754543153901</c:v>
                </c:pt>
                <c:pt idx="162">
                  <c:v>0.197315521658286</c:v>
                </c:pt>
                <c:pt idx="163">
                  <c:v>0.198563497885033</c:v>
                </c:pt>
                <c:pt idx="164">
                  <c:v>0.19981147411177999</c:v>
                </c:pt>
                <c:pt idx="165">
                  <c:v>0.20105945033852701</c:v>
                </c:pt>
                <c:pt idx="166">
                  <c:v>0.20230742656527401</c:v>
                </c:pt>
                <c:pt idx="167">
                  <c:v>0.203555402792022</c:v>
                </c:pt>
                <c:pt idx="168">
                  <c:v>0.20480337901876999</c:v>
                </c:pt>
                <c:pt idx="169">
                  <c:v>0.20605135524551699</c:v>
                </c:pt>
                <c:pt idx="170">
                  <c:v>0.20729933147226401</c:v>
                </c:pt>
                <c:pt idx="171">
                  <c:v>0.208547307699011</c:v>
                </c:pt>
                <c:pt idx="172">
                  <c:v>0.209795283925758</c:v>
                </c:pt>
                <c:pt idx="173">
                  <c:v>0.21104326015250499</c:v>
                </c:pt>
                <c:pt idx="174">
                  <c:v>0.21229123637925301</c:v>
                </c:pt>
                <c:pt idx="175">
                  <c:v>0.21353921260600001</c:v>
                </c:pt>
                <c:pt idx="176">
                  <c:v>0.214787188832747</c:v>
                </c:pt>
                <c:pt idx="177">
                  <c:v>0.216035165059493</c:v>
                </c:pt>
                <c:pt idx="178">
                  <c:v>0.21728314128624099</c:v>
                </c:pt>
                <c:pt idx="179">
                  <c:v>0.21853111751298801</c:v>
                </c:pt>
                <c:pt idx="180">
                  <c:v>0.219779093739736</c:v>
                </c:pt>
                <c:pt idx="181">
                  <c:v>0.221027069966483</c:v>
                </c:pt>
                <c:pt idx="182">
                  <c:v>0.22227504619322999</c:v>
                </c:pt>
                <c:pt idx="183">
                  <c:v>0.22352302241997701</c:v>
                </c:pt>
                <c:pt idx="184">
                  <c:v>0.22477099864672501</c:v>
                </c:pt>
                <c:pt idx="185">
                  <c:v>0.226018974873472</c:v>
                </c:pt>
                <c:pt idx="186">
                  <c:v>0.22726695110021999</c:v>
                </c:pt>
                <c:pt idx="187">
                  <c:v>0.22851492732696699</c:v>
                </c:pt>
                <c:pt idx="188">
                  <c:v>0.22976290355371401</c:v>
                </c:pt>
                <c:pt idx="189">
                  <c:v>0.231010879780461</c:v>
                </c:pt>
                <c:pt idx="190">
                  <c:v>0.232258856007208</c:v>
                </c:pt>
                <c:pt idx="191">
                  <c:v>0.23350683223395499</c:v>
                </c:pt>
                <c:pt idx="192">
                  <c:v>0.23475480846070301</c:v>
                </c:pt>
                <c:pt idx="193">
                  <c:v>0.23600278468745001</c:v>
                </c:pt>
                <c:pt idx="194">
                  <c:v>0.237250760914197</c:v>
                </c:pt>
                <c:pt idx="195">
                  <c:v>0.23849873714094499</c:v>
                </c:pt>
                <c:pt idx="196">
                  <c:v>0.23974671336769199</c:v>
                </c:pt>
                <c:pt idx="197">
                  <c:v>0.24099468959443901</c:v>
                </c:pt>
                <c:pt idx="198">
                  <c:v>0.242242665821187</c:v>
                </c:pt>
                <c:pt idx="199">
                  <c:v>0.243490642047933</c:v>
                </c:pt>
                <c:pt idx="200">
                  <c:v>0.24473861827468099</c:v>
                </c:pt>
                <c:pt idx="201">
                  <c:v>0.24598659450142801</c:v>
                </c:pt>
                <c:pt idx="202">
                  <c:v>0.24723457072817601</c:v>
                </c:pt>
                <c:pt idx="203">
                  <c:v>0.248482546954923</c:v>
                </c:pt>
                <c:pt idx="204">
                  <c:v>0.249730523181669</c:v>
                </c:pt>
                <c:pt idx="205">
                  <c:v>0.25097849940841699</c:v>
                </c:pt>
                <c:pt idx="206">
                  <c:v>0.25222647563516398</c:v>
                </c:pt>
                <c:pt idx="207">
                  <c:v>0.25347445186191198</c:v>
                </c:pt>
                <c:pt idx="208">
                  <c:v>0.25472242808865903</c:v>
                </c:pt>
                <c:pt idx="209">
                  <c:v>0.25597040431540602</c:v>
                </c:pt>
                <c:pt idx="210">
                  <c:v>0.25721838054215301</c:v>
                </c:pt>
                <c:pt idx="211">
                  <c:v>0.25846635676890001</c:v>
                </c:pt>
                <c:pt idx="212">
                  <c:v>0.259714332995648</c:v>
                </c:pt>
                <c:pt idx="213">
                  <c:v>0.26096230922239499</c:v>
                </c:pt>
                <c:pt idx="214">
                  <c:v>0.26221028544914299</c:v>
                </c:pt>
                <c:pt idx="215">
                  <c:v>0.26345826167588898</c:v>
                </c:pt>
                <c:pt idx="216">
                  <c:v>0.26470623790263598</c:v>
                </c:pt>
                <c:pt idx="217">
                  <c:v>0.26595421412938403</c:v>
                </c:pt>
                <c:pt idx="218">
                  <c:v>0.26720219035613102</c:v>
                </c:pt>
                <c:pt idx="219">
                  <c:v>0.26845016658287801</c:v>
                </c:pt>
                <c:pt idx="220">
                  <c:v>0.26969814280962601</c:v>
                </c:pt>
                <c:pt idx="221">
                  <c:v>0.270946119036374</c:v>
                </c:pt>
                <c:pt idx="222">
                  <c:v>0.27219409526312099</c:v>
                </c:pt>
                <c:pt idx="223">
                  <c:v>0.27344207148986799</c:v>
                </c:pt>
                <c:pt idx="224">
                  <c:v>0.27469004771661498</c:v>
                </c:pt>
                <c:pt idx="225">
                  <c:v>0.27593802394336198</c:v>
                </c:pt>
                <c:pt idx="226">
                  <c:v>0.27718600017010903</c:v>
                </c:pt>
                <c:pt idx="227">
                  <c:v>0.27843397639685702</c:v>
                </c:pt>
                <c:pt idx="228">
                  <c:v>0.27968195262360401</c:v>
                </c:pt>
                <c:pt idx="229">
                  <c:v>0.28092992885035001</c:v>
                </c:pt>
                <c:pt idx="230">
                  <c:v>0.282177905077099</c:v>
                </c:pt>
                <c:pt idx="231">
                  <c:v>0.28342588130384599</c:v>
                </c:pt>
                <c:pt idx="232">
                  <c:v>0.28467385753059299</c:v>
                </c:pt>
                <c:pt idx="233">
                  <c:v>0.28592183375733898</c:v>
                </c:pt>
                <c:pt idx="234">
                  <c:v>0.28716980998408698</c:v>
                </c:pt>
                <c:pt idx="235">
                  <c:v>0.28841778621083503</c:v>
                </c:pt>
                <c:pt idx="236">
                  <c:v>0.28966576243758202</c:v>
                </c:pt>
                <c:pt idx="237">
                  <c:v>0.29091373866432901</c:v>
                </c:pt>
                <c:pt idx="238">
                  <c:v>0.29216171489107701</c:v>
                </c:pt>
                <c:pt idx="239">
                  <c:v>0.293409691117824</c:v>
                </c:pt>
                <c:pt idx="240">
                  <c:v>0.29465766734457</c:v>
                </c:pt>
                <c:pt idx="241">
                  <c:v>0.29590564357131799</c:v>
                </c:pt>
                <c:pt idx="242">
                  <c:v>0.29715361979806598</c:v>
                </c:pt>
                <c:pt idx="243">
                  <c:v>0.29840159602481198</c:v>
                </c:pt>
                <c:pt idx="244">
                  <c:v>0.29964957225156003</c:v>
                </c:pt>
                <c:pt idx="245">
                  <c:v>0.30089754847830702</c:v>
                </c:pt>
                <c:pt idx="246">
                  <c:v>0.30214552470505501</c:v>
                </c:pt>
                <c:pt idx="247">
                  <c:v>0.30339350093180201</c:v>
                </c:pt>
                <c:pt idx="248">
                  <c:v>0.304641477158549</c:v>
                </c:pt>
                <c:pt idx="249">
                  <c:v>0.305889453385296</c:v>
                </c:pt>
                <c:pt idx="250">
                  <c:v>0.30713742961204399</c:v>
                </c:pt>
                <c:pt idx="251">
                  <c:v>0.30838540583879098</c:v>
                </c:pt>
                <c:pt idx="252">
                  <c:v>0.30963338206553798</c:v>
                </c:pt>
                <c:pt idx="253">
                  <c:v>0.31088135829228403</c:v>
                </c:pt>
                <c:pt idx="254">
                  <c:v>0.31212933451903302</c:v>
                </c:pt>
                <c:pt idx="255">
                  <c:v>0.31337731074577901</c:v>
                </c:pt>
                <c:pt idx="256">
                  <c:v>0.31462528697252701</c:v>
                </c:pt>
                <c:pt idx="257">
                  <c:v>0.315873263199274</c:v>
                </c:pt>
                <c:pt idx="258">
                  <c:v>0.317121239426021</c:v>
                </c:pt>
                <c:pt idx="259">
                  <c:v>0.31836921565276899</c:v>
                </c:pt>
                <c:pt idx="260">
                  <c:v>0.31961719187951598</c:v>
                </c:pt>
                <c:pt idx="261">
                  <c:v>0.32086516810626298</c:v>
                </c:pt>
                <c:pt idx="262">
                  <c:v>0.32211314433301003</c:v>
                </c:pt>
                <c:pt idx="263">
                  <c:v>0.32336112055975702</c:v>
                </c:pt>
                <c:pt idx="264">
                  <c:v>0.32460909678650601</c:v>
                </c:pt>
                <c:pt idx="265">
                  <c:v>0.32585707301325201</c:v>
                </c:pt>
                <c:pt idx="266">
                  <c:v>0.327105049239999</c:v>
                </c:pt>
                <c:pt idx="267">
                  <c:v>0.328353025466746</c:v>
                </c:pt>
                <c:pt idx="268">
                  <c:v>0.32960100169349399</c:v>
                </c:pt>
                <c:pt idx="269">
                  <c:v>0.33084897792024098</c:v>
                </c:pt>
                <c:pt idx="270">
                  <c:v>0.33209695414698798</c:v>
                </c:pt>
                <c:pt idx="271">
                  <c:v>0.33334493037373503</c:v>
                </c:pt>
                <c:pt idx="272">
                  <c:v>0.33459290660048202</c:v>
                </c:pt>
                <c:pt idx="273">
                  <c:v>0.33584088282723001</c:v>
                </c:pt>
                <c:pt idx="274">
                  <c:v>0.33708885905397701</c:v>
                </c:pt>
                <c:pt idx="275">
                  <c:v>0.338336835280725</c:v>
                </c:pt>
                <c:pt idx="276">
                  <c:v>0.339584811507472</c:v>
                </c:pt>
                <c:pt idx="277">
                  <c:v>0.34083278773421999</c:v>
                </c:pt>
                <c:pt idx="278">
                  <c:v>0.34208076396096598</c:v>
                </c:pt>
                <c:pt idx="279">
                  <c:v>0.34332874018771398</c:v>
                </c:pt>
                <c:pt idx="280">
                  <c:v>0.34457671641446103</c:v>
                </c:pt>
                <c:pt idx="281">
                  <c:v>0.34582469264120802</c:v>
                </c:pt>
                <c:pt idx="282">
                  <c:v>0.34707266886795601</c:v>
                </c:pt>
                <c:pt idx="283">
                  <c:v>0.34832064509470201</c:v>
                </c:pt>
                <c:pt idx="284">
                  <c:v>0.34956862132145</c:v>
                </c:pt>
                <c:pt idx="285">
                  <c:v>0.35081659754819799</c:v>
                </c:pt>
                <c:pt idx="286">
                  <c:v>0.35206457377494399</c:v>
                </c:pt>
                <c:pt idx="287">
                  <c:v>0.35331255000169198</c:v>
                </c:pt>
                <c:pt idx="288">
                  <c:v>0.35456052622843898</c:v>
                </c:pt>
                <c:pt idx="289">
                  <c:v>0.35580850245518603</c:v>
                </c:pt>
                <c:pt idx="290">
                  <c:v>0.35705647868193402</c:v>
                </c:pt>
                <c:pt idx="291">
                  <c:v>0.35830445490868101</c:v>
                </c:pt>
                <c:pt idx="292">
                  <c:v>0.35955243113542801</c:v>
                </c:pt>
                <c:pt idx="293">
                  <c:v>0.360800407362176</c:v>
                </c:pt>
                <c:pt idx="294">
                  <c:v>0.362048383588922</c:v>
                </c:pt>
                <c:pt idx="295">
                  <c:v>0.36329635981566999</c:v>
                </c:pt>
                <c:pt idx="296">
                  <c:v>0.36454433604241598</c:v>
                </c:pt>
                <c:pt idx="297">
                  <c:v>0.36579231226916498</c:v>
                </c:pt>
                <c:pt idx="298">
                  <c:v>0.36704028849591103</c:v>
                </c:pt>
                <c:pt idx="299">
                  <c:v>0.36828826472265902</c:v>
                </c:pt>
                <c:pt idx="300">
                  <c:v>0.36953624094940601</c:v>
                </c:pt>
                <c:pt idx="301">
                  <c:v>0.37078421717615301</c:v>
                </c:pt>
                <c:pt idx="302">
                  <c:v>0.372032193402901</c:v>
                </c:pt>
                <c:pt idx="303">
                  <c:v>0.373280169629648</c:v>
                </c:pt>
                <c:pt idx="304">
                  <c:v>0.37452814585639499</c:v>
                </c:pt>
                <c:pt idx="305">
                  <c:v>0.37577612208314198</c:v>
                </c:pt>
                <c:pt idx="306">
                  <c:v>0.37702409830988998</c:v>
                </c:pt>
                <c:pt idx="307">
                  <c:v>0.37827207453663603</c:v>
                </c:pt>
                <c:pt idx="308">
                  <c:v>0.37952005076338402</c:v>
                </c:pt>
                <c:pt idx="309">
                  <c:v>0.38076802699013101</c:v>
                </c:pt>
                <c:pt idx="310">
                  <c:v>0.38201600321687801</c:v>
                </c:pt>
                <c:pt idx="311">
                  <c:v>0.383263979443625</c:v>
                </c:pt>
                <c:pt idx="312">
                  <c:v>0.384511955670373</c:v>
                </c:pt>
                <c:pt idx="313">
                  <c:v>0.38575993189712099</c:v>
                </c:pt>
                <c:pt idx="314">
                  <c:v>0.38700790812386698</c:v>
                </c:pt>
                <c:pt idx="315">
                  <c:v>0.38825588435061498</c:v>
                </c:pt>
                <c:pt idx="316">
                  <c:v>0.38950386057736303</c:v>
                </c:pt>
                <c:pt idx="317">
                  <c:v>0.39075183680411002</c:v>
                </c:pt>
                <c:pt idx="318">
                  <c:v>0.39199981303085601</c:v>
                </c:pt>
                <c:pt idx="319">
                  <c:v>0.39324778925760301</c:v>
                </c:pt>
                <c:pt idx="320">
                  <c:v>0.394495765484351</c:v>
                </c:pt>
                <c:pt idx="321">
                  <c:v>0.395743741711098</c:v>
                </c:pt>
                <c:pt idx="322">
                  <c:v>0.39699171793784499</c:v>
                </c:pt>
                <c:pt idx="323">
                  <c:v>0.39823969416459298</c:v>
                </c:pt>
                <c:pt idx="324">
                  <c:v>0.39948767039133998</c:v>
                </c:pt>
                <c:pt idx="325">
                  <c:v>0.40073564661808703</c:v>
                </c:pt>
                <c:pt idx="326">
                  <c:v>0.40198362284483402</c:v>
                </c:pt>
                <c:pt idx="327">
                  <c:v>0.40323159907158301</c:v>
                </c:pt>
                <c:pt idx="328">
                  <c:v>0.40447957529833001</c:v>
                </c:pt>
                <c:pt idx="329">
                  <c:v>0.405727551525075</c:v>
                </c:pt>
                <c:pt idx="330">
                  <c:v>0.406975527751823</c:v>
                </c:pt>
                <c:pt idx="331">
                  <c:v>0.40822350397857099</c:v>
                </c:pt>
                <c:pt idx="332">
                  <c:v>0.40947148020531798</c:v>
                </c:pt>
                <c:pt idx="333">
                  <c:v>0.41071945643206598</c:v>
                </c:pt>
                <c:pt idx="334">
                  <c:v>0.41196743265881303</c:v>
                </c:pt>
                <c:pt idx="335">
                  <c:v>0.41321540888556002</c:v>
                </c:pt>
                <c:pt idx="336">
                  <c:v>0.41446338511230701</c:v>
                </c:pt>
                <c:pt idx="337">
                  <c:v>0.41571136133905401</c:v>
                </c:pt>
                <c:pt idx="338">
                  <c:v>0.416959337565802</c:v>
                </c:pt>
                <c:pt idx="339">
                  <c:v>0.418207313792548</c:v>
                </c:pt>
                <c:pt idx="340">
                  <c:v>0.41945529001929599</c:v>
                </c:pt>
                <c:pt idx="341">
                  <c:v>0.42070326624604298</c:v>
                </c:pt>
                <c:pt idx="342">
                  <c:v>0.42195124247278998</c:v>
                </c:pt>
                <c:pt idx="343">
                  <c:v>0.42319921869953803</c:v>
                </c:pt>
                <c:pt idx="344">
                  <c:v>0.42444719492628502</c:v>
                </c:pt>
                <c:pt idx="345">
                  <c:v>0.42569517115303201</c:v>
                </c:pt>
                <c:pt idx="346">
                  <c:v>0.42694314737977901</c:v>
                </c:pt>
                <c:pt idx="347">
                  <c:v>0.428191123606526</c:v>
                </c:pt>
                <c:pt idx="348">
                  <c:v>0.429439099833275</c:v>
                </c:pt>
                <c:pt idx="349">
                  <c:v>0.43068707606002199</c:v>
                </c:pt>
                <c:pt idx="350">
                  <c:v>0.43193505228676798</c:v>
                </c:pt>
                <c:pt idx="351">
                  <c:v>0.43318302851351498</c:v>
                </c:pt>
                <c:pt idx="352">
                  <c:v>0.43443100474026403</c:v>
                </c:pt>
                <c:pt idx="353">
                  <c:v>0.43567898096701002</c:v>
                </c:pt>
                <c:pt idx="354">
                  <c:v>0.43692695719375702</c:v>
                </c:pt>
                <c:pt idx="355">
                  <c:v>0.43817493342050501</c:v>
                </c:pt>
                <c:pt idx="356">
                  <c:v>0.439422909647253</c:v>
                </c:pt>
                <c:pt idx="357">
                  <c:v>0.440670885873999</c:v>
                </c:pt>
                <c:pt idx="358">
                  <c:v>0.44191886210074699</c:v>
                </c:pt>
                <c:pt idx="359">
                  <c:v>0.44316683832749398</c:v>
                </c:pt>
                <c:pt idx="360">
                  <c:v>0.44441481455424098</c:v>
                </c:pt>
                <c:pt idx="361">
                  <c:v>0.44566279078098803</c:v>
                </c:pt>
                <c:pt idx="362">
                  <c:v>0.44691076700773602</c:v>
                </c:pt>
                <c:pt idx="363">
                  <c:v>0.44815874323448202</c:v>
                </c:pt>
                <c:pt idx="364">
                  <c:v>0.44940671946123101</c:v>
                </c:pt>
                <c:pt idx="365">
                  <c:v>0.450654695687977</c:v>
                </c:pt>
                <c:pt idx="366">
                  <c:v>0.451902671914725</c:v>
                </c:pt>
                <c:pt idx="367">
                  <c:v>0.45315064814147099</c:v>
                </c:pt>
                <c:pt idx="368">
                  <c:v>0.45439862436821898</c:v>
                </c:pt>
                <c:pt idx="369">
                  <c:v>0.45564660059496698</c:v>
                </c:pt>
                <c:pt idx="370">
                  <c:v>0.45689457682171197</c:v>
                </c:pt>
                <c:pt idx="371">
                  <c:v>0.45814255304846102</c:v>
                </c:pt>
                <c:pt idx="372">
                  <c:v>0.45939052927520602</c:v>
                </c:pt>
                <c:pt idx="373">
                  <c:v>0.46063850550195601</c:v>
                </c:pt>
                <c:pt idx="374">
                  <c:v>0.461886481728702</c:v>
                </c:pt>
                <c:pt idx="375">
                  <c:v>0.46313445795545</c:v>
                </c:pt>
                <c:pt idx="376">
                  <c:v>0.46438243418219599</c:v>
                </c:pt>
                <c:pt idx="377">
                  <c:v>0.46563041040894398</c:v>
                </c:pt>
                <c:pt idx="378">
                  <c:v>0.46687838663569098</c:v>
                </c:pt>
                <c:pt idx="379">
                  <c:v>0.46812636286243797</c:v>
                </c:pt>
                <c:pt idx="380">
                  <c:v>0.46937433908918602</c:v>
                </c:pt>
                <c:pt idx="381">
                  <c:v>0.47062231531593302</c:v>
                </c:pt>
                <c:pt idx="382">
                  <c:v>0.47187029154268101</c:v>
                </c:pt>
                <c:pt idx="383">
                  <c:v>0.473118267769427</c:v>
                </c:pt>
                <c:pt idx="384">
                  <c:v>0.474366243996174</c:v>
                </c:pt>
                <c:pt idx="385">
                  <c:v>0.47561422022292099</c:v>
                </c:pt>
                <c:pt idx="386">
                  <c:v>0.47686219644966898</c:v>
                </c:pt>
                <c:pt idx="387">
                  <c:v>0.47811017267641598</c:v>
                </c:pt>
                <c:pt idx="388">
                  <c:v>0.47935814890316297</c:v>
                </c:pt>
                <c:pt idx="389">
                  <c:v>0.48060612512991102</c:v>
                </c:pt>
                <c:pt idx="390">
                  <c:v>0.48185410135665702</c:v>
                </c:pt>
                <c:pt idx="391">
                  <c:v>0.48310207758340501</c:v>
                </c:pt>
                <c:pt idx="392">
                  <c:v>0.484350053810152</c:v>
                </c:pt>
                <c:pt idx="393">
                  <c:v>0.485598030036898</c:v>
                </c:pt>
                <c:pt idx="394">
                  <c:v>0.48684600626364799</c:v>
                </c:pt>
                <c:pt idx="395">
                  <c:v>0.48809398249039299</c:v>
                </c:pt>
                <c:pt idx="396">
                  <c:v>0.48934195871713998</c:v>
                </c:pt>
                <c:pt idx="397">
                  <c:v>0.49058993494388797</c:v>
                </c:pt>
                <c:pt idx="398">
                  <c:v>0.49183791117063502</c:v>
                </c:pt>
                <c:pt idx="399">
                  <c:v>0.49308588739738302</c:v>
                </c:pt>
                <c:pt idx="400">
                  <c:v>0.49433386362413101</c:v>
                </c:pt>
                <c:pt idx="401">
                  <c:v>0.495581839850876</c:v>
                </c:pt>
                <c:pt idx="402">
                  <c:v>0.496829816077624</c:v>
                </c:pt>
                <c:pt idx="403">
                  <c:v>0.49807779230437199</c:v>
                </c:pt>
                <c:pt idx="404">
                  <c:v>0.49932576853111799</c:v>
                </c:pt>
                <c:pt idx="405">
                  <c:v>0.50057374475786598</c:v>
                </c:pt>
                <c:pt idx="406">
                  <c:v>0.50182172098461197</c:v>
                </c:pt>
                <c:pt idx="407">
                  <c:v>0.50306969721135997</c:v>
                </c:pt>
                <c:pt idx="408">
                  <c:v>0.50431767343810796</c:v>
                </c:pt>
                <c:pt idx="409">
                  <c:v>0.50556564966485396</c:v>
                </c:pt>
                <c:pt idx="410">
                  <c:v>0.50681362589160095</c:v>
                </c:pt>
                <c:pt idx="411">
                  <c:v>0.50806160211834805</c:v>
                </c:pt>
                <c:pt idx="412">
                  <c:v>0.50930957834509705</c:v>
                </c:pt>
                <c:pt idx="413">
                  <c:v>0.51055755457184304</c:v>
                </c:pt>
                <c:pt idx="414">
                  <c:v>0.51180553079859203</c:v>
                </c:pt>
                <c:pt idx="415">
                  <c:v>0.51305350702533603</c:v>
                </c:pt>
                <c:pt idx="416">
                  <c:v>0.51430148325208402</c:v>
                </c:pt>
                <c:pt idx="417">
                  <c:v>0.51554945947883202</c:v>
                </c:pt>
                <c:pt idx="418">
                  <c:v>0.51679743570558001</c:v>
                </c:pt>
                <c:pt idx="419">
                  <c:v>0.518045411932328</c:v>
                </c:pt>
                <c:pt idx="420">
                  <c:v>0.519293388159073</c:v>
                </c:pt>
                <c:pt idx="421">
                  <c:v>0.52054136438581899</c:v>
                </c:pt>
                <c:pt idx="422">
                  <c:v>0.52178934061256699</c:v>
                </c:pt>
                <c:pt idx="423">
                  <c:v>0.52303731683931398</c:v>
                </c:pt>
                <c:pt idx="424">
                  <c:v>0.52428529306606098</c:v>
                </c:pt>
                <c:pt idx="425">
                  <c:v>0.52553326929281097</c:v>
                </c:pt>
                <c:pt idx="426">
                  <c:v>0.52678124551955596</c:v>
                </c:pt>
                <c:pt idx="427">
                  <c:v>0.52802922174630296</c:v>
                </c:pt>
                <c:pt idx="428">
                  <c:v>0.52927719797304995</c:v>
                </c:pt>
                <c:pt idx="429">
                  <c:v>0.53052517419979905</c:v>
                </c:pt>
                <c:pt idx="430">
                  <c:v>0.53177315042654605</c:v>
                </c:pt>
                <c:pt idx="431">
                  <c:v>0.53302112665329204</c:v>
                </c:pt>
                <c:pt idx="432">
                  <c:v>0.53426910288004104</c:v>
                </c:pt>
                <c:pt idx="433">
                  <c:v>0.53551707910678603</c:v>
                </c:pt>
                <c:pt idx="434">
                  <c:v>0.53676505533353502</c:v>
                </c:pt>
                <c:pt idx="435">
                  <c:v>0.53801303156028102</c:v>
                </c:pt>
                <c:pt idx="436">
                  <c:v>0.53926100778703001</c:v>
                </c:pt>
                <c:pt idx="437">
                  <c:v>0.54050898401377601</c:v>
                </c:pt>
                <c:pt idx="438">
                  <c:v>0.541756960240521</c:v>
                </c:pt>
                <c:pt idx="439">
                  <c:v>0.54300493646727199</c:v>
                </c:pt>
                <c:pt idx="440">
                  <c:v>0.54425291269401699</c:v>
                </c:pt>
                <c:pt idx="441">
                  <c:v>0.54550088892076498</c:v>
                </c:pt>
                <c:pt idx="442">
                  <c:v>0.54674886514751198</c:v>
                </c:pt>
                <c:pt idx="443">
                  <c:v>0.54799684137425797</c:v>
                </c:pt>
                <c:pt idx="444">
                  <c:v>0.54924481760100496</c:v>
                </c:pt>
                <c:pt idx="445">
                  <c:v>0.55049279382775296</c:v>
                </c:pt>
                <c:pt idx="446">
                  <c:v>0.55174077005450095</c:v>
                </c:pt>
                <c:pt idx="447">
                  <c:v>0.55298874628124695</c:v>
                </c:pt>
                <c:pt idx="448">
                  <c:v>0.55423672250799605</c:v>
                </c:pt>
                <c:pt idx="449">
                  <c:v>0.55548469873474204</c:v>
                </c:pt>
                <c:pt idx="450">
                  <c:v>0.55673267496148904</c:v>
                </c:pt>
                <c:pt idx="451">
                  <c:v>0.55798065118823803</c:v>
                </c:pt>
                <c:pt idx="452">
                  <c:v>0.55922862741498303</c:v>
                </c:pt>
                <c:pt idx="453">
                  <c:v>0.56047660364173202</c:v>
                </c:pt>
                <c:pt idx="454">
                  <c:v>0.56172457986847701</c:v>
                </c:pt>
                <c:pt idx="455">
                  <c:v>0.56297255609522501</c:v>
                </c:pt>
                <c:pt idx="456">
                  <c:v>0.564220532321973</c:v>
                </c:pt>
                <c:pt idx="457">
                  <c:v>0.56546850854871999</c:v>
                </c:pt>
                <c:pt idx="458">
                  <c:v>0.56671648477546799</c:v>
                </c:pt>
                <c:pt idx="459">
                  <c:v>0.56796446100221398</c:v>
                </c:pt>
                <c:pt idx="460">
                  <c:v>0.56921243722896198</c:v>
                </c:pt>
                <c:pt idx="461">
                  <c:v>0.57046041345570897</c:v>
                </c:pt>
                <c:pt idx="462">
                  <c:v>0.57170838968245596</c:v>
                </c:pt>
                <c:pt idx="463">
                  <c:v>0.57295636590920396</c:v>
                </c:pt>
                <c:pt idx="464">
                  <c:v>0.57420434213594895</c:v>
                </c:pt>
                <c:pt idx="465">
                  <c:v>0.57545231836269695</c:v>
                </c:pt>
                <c:pt idx="466">
                  <c:v>0.57670029458944605</c:v>
                </c:pt>
                <c:pt idx="467">
                  <c:v>0.57794827081619304</c:v>
                </c:pt>
                <c:pt idx="468">
                  <c:v>0.57919624704293804</c:v>
                </c:pt>
                <c:pt idx="469">
                  <c:v>0.58044422326968503</c:v>
                </c:pt>
                <c:pt idx="470">
                  <c:v>0.58169219949643303</c:v>
                </c:pt>
                <c:pt idx="471">
                  <c:v>0.58294017572318102</c:v>
                </c:pt>
                <c:pt idx="472">
                  <c:v>0.58418815194992801</c:v>
                </c:pt>
                <c:pt idx="473">
                  <c:v>0.58543612817667501</c:v>
                </c:pt>
                <c:pt idx="474">
                  <c:v>0.586684104403421</c:v>
                </c:pt>
                <c:pt idx="475">
                  <c:v>0.58793208063017</c:v>
                </c:pt>
                <c:pt idx="476">
                  <c:v>0.58918005685691699</c:v>
                </c:pt>
                <c:pt idx="477">
                  <c:v>0.59042803308366398</c:v>
                </c:pt>
                <c:pt idx="478">
                  <c:v>0.59167600931041098</c:v>
                </c:pt>
                <c:pt idx="479">
                  <c:v>0.59292398553715997</c:v>
                </c:pt>
                <c:pt idx="480">
                  <c:v>0.59417196176390596</c:v>
                </c:pt>
                <c:pt idx="481">
                  <c:v>0.59541993799065196</c:v>
                </c:pt>
                <c:pt idx="482">
                  <c:v>0.59666791421739895</c:v>
                </c:pt>
                <c:pt idx="483">
                  <c:v>0.59791589044414795</c:v>
                </c:pt>
                <c:pt idx="484">
                  <c:v>0.59916386667089305</c:v>
                </c:pt>
                <c:pt idx="485">
                  <c:v>0.60041184289764105</c:v>
                </c:pt>
                <c:pt idx="486">
                  <c:v>0.60165981912438904</c:v>
                </c:pt>
                <c:pt idx="487">
                  <c:v>0.60290779535113603</c:v>
                </c:pt>
                <c:pt idx="488">
                  <c:v>0.60415577157788303</c:v>
                </c:pt>
                <c:pt idx="489">
                  <c:v>0.60540374780463102</c:v>
                </c:pt>
                <c:pt idx="490">
                  <c:v>0.60665172403137801</c:v>
                </c:pt>
                <c:pt idx="491">
                  <c:v>0.60789970025812601</c:v>
                </c:pt>
                <c:pt idx="492">
                  <c:v>0.609147676484873</c:v>
                </c:pt>
                <c:pt idx="493">
                  <c:v>0.610395652711619</c:v>
                </c:pt>
                <c:pt idx="494">
                  <c:v>0.61164362893836599</c:v>
                </c:pt>
                <c:pt idx="495">
                  <c:v>0.61289160516511398</c:v>
                </c:pt>
                <c:pt idx="496">
                  <c:v>0.61413958139186098</c:v>
                </c:pt>
                <c:pt idx="497">
                  <c:v>0.61538755761860797</c:v>
                </c:pt>
                <c:pt idx="498">
                  <c:v>0.61663553384535597</c:v>
                </c:pt>
                <c:pt idx="499">
                  <c:v>0.61788351007210296</c:v>
                </c:pt>
                <c:pt idx="500">
                  <c:v>0.61913148629884895</c:v>
                </c:pt>
                <c:pt idx="501">
                  <c:v>0.62037946252559695</c:v>
                </c:pt>
                <c:pt idx="502">
                  <c:v>0.62162743875234505</c:v>
                </c:pt>
                <c:pt idx="503">
                  <c:v>0.62287541497909005</c:v>
                </c:pt>
                <c:pt idx="504">
                  <c:v>0.62412339120584004</c:v>
                </c:pt>
                <c:pt idx="505">
                  <c:v>0.62537136743258603</c:v>
                </c:pt>
                <c:pt idx="506">
                  <c:v>0.62661934365933403</c:v>
                </c:pt>
                <c:pt idx="507">
                  <c:v>0.62786731988608002</c:v>
                </c:pt>
                <c:pt idx="508">
                  <c:v>0.62911529611282802</c:v>
                </c:pt>
                <c:pt idx="509">
                  <c:v>0.63036327233957401</c:v>
                </c:pt>
                <c:pt idx="510">
                  <c:v>0.631611248566323</c:v>
                </c:pt>
                <c:pt idx="511">
                  <c:v>0.632859224793067</c:v>
                </c:pt>
                <c:pt idx="512">
                  <c:v>0.63410720101981499</c:v>
                </c:pt>
                <c:pt idx="513">
                  <c:v>0.63535517724656299</c:v>
                </c:pt>
                <c:pt idx="514">
                  <c:v>0.63660315347331098</c:v>
                </c:pt>
                <c:pt idx="515">
                  <c:v>0.63785112970005797</c:v>
                </c:pt>
                <c:pt idx="516">
                  <c:v>0.63909910592680597</c:v>
                </c:pt>
                <c:pt idx="517">
                  <c:v>0.64034708215355096</c:v>
                </c:pt>
                <c:pt idx="518">
                  <c:v>0.64159505838029895</c:v>
                </c:pt>
                <c:pt idx="519">
                  <c:v>0.64284303460704695</c:v>
                </c:pt>
                <c:pt idx="520">
                  <c:v>0.64409101083379405</c:v>
                </c:pt>
                <c:pt idx="521">
                  <c:v>0.64533898706054005</c:v>
                </c:pt>
                <c:pt idx="522">
                  <c:v>0.64658696328728804</c:v>
                </c:pt>
                <c:pt idx="523">
                  <c:v>0.64783493951403504</c:v>
                </c:pt>
                <c:pt idx="524">
                  <c:v>0.64908291574078303</c:v>
                </c:pt>
                <c:pt idx="525">
                  <c:v>0.65033089196752902</c:v>
                </c:pt>
                <c:pt idx="526">
                  <c:v>0.65157886819427602</c:v>
                </c:pt>
                <c:pt idx="527">
                  <c:v>0.65282684442102301</c:v>
                </c:pt>
                <c:pt idx="528">
                  <c:v>0.65407482064777001</c:v>
                </c:pt>
                <c:pt idx="529">
                  <c:v>0.655322796874518</c:v>
                </c:pt>
                <c:pt idx="530">
                  <c:v>0.65657077310126599</c:v>
                </c:pt>
                <c:pt idx="531">
                  <c:v>0.65781874932801299</c:v>
                </c:pt>
                <c:pt idx="532">
                  <c:v>0.65906672555475998</c:v>
                </c:pt>
                <c:pt idx="533">
                  <c:v>0.66031470178150697</c:v>
                </c:pt>
                <c:pt idx="534">
                  <c:v>0.66156267800825397</c:v>
                </c:pt>
                <c:pt idx="535">
                  <c:v>0.66281065423500196</c:v>
                </c:pt>
                <c:pt idx="536">
                  <c:v>0.66405863046174796</c:v>
                </c:pt>
                <c:pt idx="537">
                  <c:v>0.66530660668849795</c:v>
                </c:pt>
                <c:pt idx="538">
                  <c:v>0.66655458291524095</c:v>
                </c:pt>
                <c:pt idx="539">
                  <c:v>0.66780255914199105</c:v>
                </c:pt>
                <c:pt idx="540">
                  <c:v>0.66905053536873704</c:v>
                </c:pt>
                <c:pt idx="541">
                  <c:v>0.67029851159548604</c:v>
                </c:pt>
                <c:pt idx="542">
                  <c:v>0.67154648782223103</c:v>
                </c:pt>
                <c:pt idx="543">
                  <c:v>0.67279446404898002</c:v>
                </c:pt>
                <c:pt idx="544">
                  <c:v>0.67404244027572702</c:v>
                </c:pt>
                <c:pt idx="545">
                  <c:v>0.67529041650247401</c:v>
                </c:pt>
                <c:pt idx="546">
                  <c:v>0.67653839272922101</c:v>
                </c:pt>
                <c:pt idx="547">
                  <c:v>0.677786368955968</c:v>
                </c:pt>
                <c:pt idx="548">
                  <c:v>0.67903434518271599</c:v>
                </c:pt>
                <c:pt idx="549">
                  <c:v>0.68028232140946299</c:v>
                </c:pt>
                <c:pt idx="550">
                  <c:v>0.68153029763620898</c:v>
                </c:pt>
                <c:pt idx="551">
                  <c:v>0.68277827386295797</c:v>
                </c:pt>
                <c:pt idx="552">
                  <c:v>0.68402625008970497</c:v>
                </c:pt>
                <c:pt idx="553">
                  <c:v>0.68527422631645096</c:v>
                </c:pt>
                <c:pt idx="554">
                  <c:v>0.68652220254319696</c:v>
                </c:pt>
                <c:pt idx="555">
                  <c:v>0.68777017876994695</c:v>
                </c:pt>
                <c:pt idx="556">
                  <c:v>0.68901815499669306</c:v>
                </c:pt>
                <c:pt idx="557">
                  <c:v>0.69026613122344005</c:v>
                </c:pt>
                <c:pt idx="558">
                  <c:v>0.69151410745018704</c:v>
                </c:pt>
                <c:pt idx="559">
                  <c:v>0.69276208367693504</c:v>
                </c:pt>
                <c:pt idx="560">
                  <c:v>0.69401005990368203</c:v>
                </c:pt>
                <c:pt idx="561">
                  <c:v>0.69525803613042703</c:v>
                </c:pt>
                <c:pt idx="562">
                  <c:v>0.69650601235717602</c:v>
                </c:pt>
                <c:pt idx="563">
                  <c:v>0.69775398858392301</c:v>
                </c:pt>
                <c:pt idx="564">
                  <c:v>0.69900196481067001</c:v>
                </c:pt>
                <c:pt idx="565">
                  <c:v>0.700249941037417</c:v>
                </c:pt>
                <c:pt idx="566">
                  <c:v>0.70149791726416499</c:v>
                </c:pt>
                <c:pt idx="567">
                  <c:v>0.70274589349091099</c:v>
                </c:pt>
                <c:pt idx="568">
                  <c:v>0.70399386971765798</c:v>
                </c:pt>
                <c:pt idx="569">
                  <c:v>0.70524184594440598</c:v>
                </c:pt>
                <c:pt idx="570">
                  <c:v>0.70648982217115297</c:v>
                </c:pt>
                <c:pt idx="571">
                  <c:v>0.70773779839789996</c:v>
                </c:pt>
                <c:pt idx="572">
                  <c:v>0.70898577462464796</c:v>
                </c:pt>
                <c:pt idx="573">
                  <c:v>0.71023375085139495</c:v>
                </c:pt>
                <c:pt idx="574">
                  <c:v>0.71148172707814195</c:v>
                </c:pt>
                <c:pt idx="575">
                  <c:v>0.71272970330488805</c:v>
                </c:pt>
                <c:pt idx="576">
                  <c:v>0.71397767953163804</c:v>
                </c:pt>
                <c:pt idx="577">
                  <c:v>0.71522565575838304</c:v>
                </c:pt>
                <c:pt idx="578">
                  <c:v>0.71647363198513003</c:v>
                </c:pt>
                <c:pt idx="579">
                  <c:v>0.71772160821187703</c:v>
                </c:pt>
                <c:pt idx="580">
                  <c:v>0.71896958443862702</c:v>
                </c:pt>
                <c:pt idx="581">
                  <c:v>0.72021756066537201</c:v>
                </c:pt>
                <c:pt idx="582">
                  <c:v>0.72146553689212001</c:v>
                </c:pt>
                <c:pt idx="583">
                  <c:v>0.722713513118868</c:v>
                </c:pt>
                <c:pt idx="584">
                  <c:v>0.723961489345614</c:v>
                </c:pt>
                <c:pt idx="585">
                  <c:v>0.72520946557236299</c:v>
                </c:pt>
                <c:pt idx="586">
                  <c:v>0.72645744179910898</c:v>
                </c:pt>
                <c:pt idx="587">
                  <c:v>0.72770541802585698</c:v>
                </c:pt>
                <c:pt idx="588">
                  <c:v>0.72895339425260297</c:v>
                </c:pt>
                <c:pt idx="589">
                  <c:v>0.73020137047934996</c:v>
                </c:pt>
                <c:pt idx="590">
                  <c:v>0.73144934670609796</c:v>
                </c:pt>
                <c:pt idx="591">
                  <c:v>0.73269732293284395</c:v>
                </c:pt>
                <c:pt idx="592">
                  <c:v>0.73394529915959195</c:v>
                </c:pt>
                <c:pt idx="593">
                  <c:v>0.73519327538633905</c:v>
                </c:pt>
                <c:pt idx="594">
                  <c:v>0.73644125161308605</c:v>
                </c:pt>
                <c:pt idx="595">
                  <c:v>0.73768922783983104</c:v>
                </c:pt>
                <c:pt idx="596">
                  <c:v>0.73893720406658103</c:v>
                </c:pt>
                <c:pt idx="597">
                  <c:v>0.74018518029332803</c:v>
                </c:pt>
                <c:pt idx="598">
                  <c:v>0.74143315652007402</c:v>
                </c:pt>
                <c:pt idx="599">
                  <c:v>0.74268113274682401</c:v>
                </c:pt>
                <c:pt idx="600">
                  <c:v>0.74392910897356901</c:v>
                </c:pt>
                <c:pt idx="601">
                  <c:v>0.745177085200315</c:v>
                </c:pt>
                <c:pt idx="602">
                  <c:v>0.746425061427063</c:v>
                </c:pt>
                <c:pt idx="603">
                  <c:v>0.74767303765381099</c:v>
                </c:pt>
                <c:pt idx="604">
                  <c:v>0.74892101388055898</c:v>
                </c:pt>
                <c:pt idx="605">
                  <c:v>0.75016899010730298</c:v>
                </c:pt>
                <c:pt idx="606">
                  <c:v>0.75141696633405197</c:v>
                </c:pt>
                <c:pt idx="607">
                  <c:v>0.75266494256080196</c:v>
                </c:pt>
                <c:pt idx="608">
                  <c:v>0.75391291878754796</c:v>
                </c:pt>
                <c:pt idx="609">
                  <c:v>0.75516089501429395</c:v>
                </c:pt>
                <c:pt idx="610">
                  <c:v>0.75640887124104195</c:v>
                </c:pt>
                <c:pt idx="611">
                  <c:v>0.75765684746778805</c:v>
                </c:pt>
                <c:pt idx="612">
                  <c:v>0.75890482369453605</c:v>
                </c:pt>
                <c:pt idx="613">
                  <c:v>0.76015279992128304</c:v>
                </c:pt>
                <c:pt idx="614">
                  <c:v>0.76140077614803003</c:v>
                </c:pt>
                <c:pt idx="615">
                  <c:v>0.76264875237477803</c:v>
                </c:pt>
                <c:pt idx="616">
                  <c:v>0.76389672860152702</c:v>
                </c:pt>
                <c:pt idx="617">
                  <c:v>0.76514470482827202</c:v>
                </c:pt>
                <c:pt idx="618">
                  <c:v>0.76639268105501901</c:v>
                </c:pt>
                <c:pt idx="619">
                  <c:v>0.767640657281767</c:v>
                </c:pt>
                <c:pt idx="620">
                  <c:v>0.768888633508516</c:v>
                </c:pt>
                <c:pt idx="621">
                  <c:v>0.77013660973525999</c:v>
                </c:pt>
                <c:pt idx="622">
                  <c:v>0.77138458596200699</c:v>
                </c:pt>
                <c:pt idx="623">
                  <c:v>0.77263256218875598</c:v>
                </c:pt>
                <c:pt idx="624">
                  <c:v>0.77388053841550297</c:v>
                </c:pt>
                <c:pt idx="625">
                  <c:v>0.77512851464224897</c:v>
                </c:pt>
                <c:pt idx="626">
                  <c:v>0.77637649086899596</c:v>
                </c:pt>
                <c:pt idx="627">
                  <c:v>0.77762446709574296</c:v>
                </c:pt>
                <c:pt idx="628">
                  <c:v>0.77887244332249095</c:v>
                </c:pt>
                <c:pt idx="629">
                  <c:v>0.78012041954924005</c:v>
                </c:pt>
                <c:pt idx="630">
                  <c:v>0.78136839577598605</c:v>
                </c:pt>
                <c:pt idx="631">
                  <c:v>0.78261637200273204</c:v>
                </c:pt>
                <c:pt idx="632">
                  <c:v>0.78386434822948203</c:v>
                </c:pt>
                <c:pt idx="633">
                  <c:v>0.78511232445622703</c:v>
                </c:pt>
                <c:pt idx="634">
                  <c:v>0.78636030068297402</c:v>
                </c:pt>
                <c:pt idx="635">
                  <c:v>0.78760827690972202</c:v>
                </c:pt>
                <c:pt idx="636">
                  <c:v>0.78885625313647001</c:v>
                </c:pt>
                <c:pt idx="637">
                  <c:v>0.790104229363215</c:v>
                </c:pt>
                <c:pt idx="638">
                  <c:v>0.791352205589963</c:v>
                </c:pt>
                <c:pt idx="639">
                  <c:v>0.79260018181670999</c:v>
                </c:pt>
                <c:pt idx="640">
                  <c:v>0.79384815804345599</c:v>
                </c:pt>
                <c:pt idx="641">
                  <c:v>0.79509613427020398</c:v>
                </c:pt>
                <c:pt idx="642">
                  <c:v>0.79634411049695197</c:v>
                </c:pt>
                <c:pt idx="643">
                  <c:v>0.79759208672369897</c:v>
                </c:pt>
                <c:pt idx="644">
                  <c:v>0.79884006295044596</c:v>
                </c:pt>
                <c:pt idx="645">
                  <c:v>0.80008803917719395</c:v>
                </c:pt>
                <c:pt idx="646">
                  <c:v>0.80133601540393995</c:v>
                </c:pt>
                <c:pt idx="647">
                  <c:v>0.80258399163068905</c:v>
                </c:pt>
                <c:pt idx="648">
                  <c:v>0.80383196785743405</c:v>
                </c:pt>
                <c:pt idx="649">
                  <c:v>0.80507994408418304</c:v>
                </c:pt>
                <c:pt idx="650">
                  <c:v>0.80632792031093004</c:v>
                </c:pt>
                <c:pt idx="651">
                  <c:v>0.80757589653767803</c:v>
                </c:pt>
                <c:pt idx="652">
                  <c:v>0.80882387276442402</c:v>
                </c:pt>
                <c:pt idx="653">
                  <c:v>0.81007184899117202</c:v>
                </c:pt>
                <c:pt idx="654">
                  <c:v>0.81131982521791901</c:v>
                </c:pt>
                <c:pt idx="655">
                  <c:v>0.812567801444667</c:v>
                </c:pt>
                <c:pt idx="656">
                  <c:v>0.813815777671413</c:v>
                </c:pt>
                <c:pt idx="657">
                  <c:v>0.81506375389815999</c:v>
                </c:pt>
                <c:pt idx="658">
                  <c:v>0.81631173012490699</c:v>
                </c:pt>
                <c:pt idx="659">
                  <c:v>0.81755970635165398</c:v>
                </c:pt>
                <c:pt idx="660">
                  <c:v>0.81880768257840197</c:v>
                </c:pt>
                <c:pt idx="661">
                  <c:v>0.82005565880514697</c:v>
                </c:pt>
                <c:pt idx="662">
                  <c:v>0.82130363503189596</c:v>
                </c:pt>
                <c:pt idx="663">
                  <c:v>0.82255161125864495</c:v>
                </c:pt>
                <c:pt idx="664">
                  <c:v>0.82379958748538895</c:v>
                </c:pt>
                <c:pt idx="665">
                  <c:v>0.82504756371213706</c:v>
                </c:pt>
                <c:pt idx="666">
                  <c:v>0.82629553993888805</c:v>
                </c:pt>
                <c:pt idx="667">
                  <c:v>0.82754351616562805</c:v>
                </c:pt>
                <c:pt idx="668">
                  <c:v>0.82879149239238004</c:v>
                </c:pt>
                <c:pt idx="669">
                  <c:v>0.83003946861912603</c:v>
                </c:pt>
                <c:pt idx="670">
                  <c:v>0.83128744484587302</c:v>
                </c:pt>
                <c:pt idx="671">
                  <c:v>0.83253542107262202</c:v>
                </c:pt>
                <c:pt idx="672">
                  <c:v>0.83378339729936601</c:v>
                </c:pt>
                <c:pt idx="673">
                  <c:v>0.83503137352611501</c:v>
                </c:pt>
                <c:pt idx="674">
                  <c:v>0.836279349752861</c:v>
                </c:pt>
                <c:pt idx="675">
                  <c:v>0.83752732597961299</c:v>
                </c:pt>
                <c:pt idx="676">
                  <c:v>0.83877530220635699</c:v>
                </c:pt>
                <c:pt idx="677">
                  <c:v>0.84002327843310198</c:v>
                </c:pt>
                <c:pt idx="678">
                  <c:v>0.84127125465984998</c:v>
                </c:pt>
                <c:pt idx="679">
                  <c:v>0.84251923088659997</c:v>
                </c:pt>
                <c:pt idx="680">
                  <c:v>0.84376720711334696</c:v>
                </c:pt>
                <c:pt idx="681">
                  <c:v>0.84501518334009096</c:v>
                </c:pt>
                <c:pt idx="682">
                  <c:v>0.84626315956683895</c:v>
                </c:pt>
                <c:pt idx="683">
                  <c:v>0.84751113579358595</c:v>
                </c:pt>
                <c:pt idx="684">
                  <c:v>0.84875911202033405</c:v>
                </c:pt>
                <c:pt idx="685">
                  <c:v>0.85000708824708304</c:v>
                </c:pt>
                <c:pt idx="686">
                  <c:v>0.85125506447383004</c:v>
                </c:pt>
                <c:pt idx="687">
                  <c:v>0.85250304070057503</c:v>
                </c:pt>
                <c:pt idx="688">
                  <c:v>0.85375101692732402</c:v>
                </c:pt>
                <c:pt idx="689">
                  <c:v>0.85499899315407102</c:v>
                </c:pt>
                <c:pt idx="690">
                  <c:v>0.85624696938081701</c:v>
                </c:pt>
                <c:pt idx="691">
                  <c:v>0.85749494560756601</c:v>
                </c:pt>
                <c:pt idx="692">
                  <c:v>0.858742921834314</c:v>
                </c:pt>
                <c:pt idx="693">
                  <c:v>0.859990898061058</c:v>
                </c:pt>
                <c:pt idx="694">
                  <c:v>0.86123887428780499</c:v>
                </c:pt>
                <c:pt idx="695">
                  <c:v>0.86248685051455298</c:v>
                </c:pt>
                <c:pt idx="696">
                  <c:v>0.86373482674130098</c:v>
                </c:pt>
                <c:pt idx="697">
                  <c:v>0.86498280296804697</c:v>
                </c:pt>
                <c:pt idx="698">
                  <c:v>0.86623077919479297</c:v>
                </c:pt>
                <c:pt idx="699">
                  <c:v>0.86747875542154296</c:v>
                </c:pt>
                <c:pt idx="700">
                  <c:v>0.86872673164828895</c:v>
                </c:pt>
                <c:pt idx="701">
                  <c:v>0.86997470787503695</c:v>
                </c:pt>
                <c:pt idx="702">
                  <c:v>0.87122268410178405</c:v>
                </c:pt>
                <c:pt idx="703">
                  <c:v>0.87247066032853104</c:v>
                </c:pt>
                <c:pt idx="704">
                  <c:v>0.87371863655527804</c:v>
                </c:pt>
                <c:pt idx="705">
                  <c:v>0.87496661278202503</c:v>
                </c:pt>
                <c:pt idx="706">
                  <c:v>0.87621458900877103</c:v>
                </c:pt>
                <c:pt idx="707">
                  <c:v>0.87746256523552002</c:v>
                </c:pt>
                <c:pt idx="708">
                  <c:v>0.87871054146226601</c:v>
                </c:pt>
                <c:pt idx="709">
                  <c:v>0.87995851768901501</c:v>
                </c:pt>
                <c:pt idx="710">
                  <c:v>0.881206493915761</c:v>
                </c:pt>
                <c:pt idx="711">
                  <c:v>0.882454470142508</c:v>
                </c:pt>
                <c:pt idx="712">
                  <c:v>0.88370244636925499</c:v>
                </c:pt>
                <c:pt idx="713">
                  <c:v>0.88495042259600298</c:v>
                </c:pt>
                <c:pt idx="714">
                  <c:v>0.88619839882274998</c:v>
                </c:pt>
                <c:pt idx="715">
                  <c:v>0.88744637504949797</c:v>
                </c:pt>
                <c:pt idx="716">
                  <c:v>0.88869435127624596</c:v>
                </c:pt>
                <c:pt idx="717">
                  <c:v>0.88994232750298996</c:v>
                </c:pt>
                <c:pt idx="718">
                  <c:v>0.89119030372974195</c:v>
                </c:pt>
                <c:pt idx="719">
                  <c:v>0.89243827995648395</c:v>
                </c:pt>
                <c:pt idx="720">
                  <c:v>0.89368625618323205</c:v>
                </c:pt>
                <c:pt idx="721">
                  <c:v>0.89493423240998105</c:v>
                </c:pt>
                <c:pt idx="722">
                  <c:v>0.89618220863672504</c:v>
                </c:pt>
                <c:pt idx="723">
                  <c:v>0.89743018486347703</c:v>
                </c:pt>
                <c:pt idx="724">
                  <c:v>0.89867816109022303</c:v>
                </c:pt>
                <c:pt idx="725">
                  <c:v>0.89992613731696902</c:v>
                </c:pt>
                <c:pt idx="726">
                  <c:v>0.90117411354371701</c:v>
                </c:pt>
                <c:pt idx="727">
                  <c:v>0.90242208977046101</c:v>
                </c:pt>
                <c:pt idx="728">
                  <c:v>0.903670065997209</c:v>
                </c:pt>
                <c:pt idx="729">
                  <c:v>0.904918042223958</c:v>
                </c:pt>
                <c:pt idx="730">
                  <c:v>0.90616601845070599</c:v>
                </c:pt>
                <c:pt idx="731">
                  <c:v>0.90741399467745298</c:v>
                </c:pt>
                <c:pt idx="732">
                  <c:v>0.90866197090419998</c:v>
                </c:pt>
                <c:pt idx="733">
                  <c:v>0.90990994713094597</c:v>
                </c:pt>
                <c:pt idx="734">
                  <c:v>0.91115792335769497</c:v>
                </c:pt>
                <c:pt idx="735">
                  <c:v>0.91240589958444196</c:v>
                </c:pt>
                <c:pt idx="736">
                  <c:v>0.91365387581118696</c:v>
                </c:pt>
                <c:pt idx="737">
                  <c:v>0.91490185203793795</c:v>
                </c:pt>
                <c:pt idx="738">
                  <c:v>0.91614982826468405</c:v>
                </c:pt>
                <c:pt idx="739">
                  <c:v>0.91739780449143005</c:v>
                </c:pt>
                <c:pt idx="740">
                  <c:v>0.91864578071817804</c:v>
                </c:pt>
                <c:pt idx="741">
                  <c:v>0.91989375694492503</c:v>
                </c:pt>
                <c:pt idx="742">
                  <c:v>0.92114173317167003</c:v>
                </c:pt>
                <c:pt idx="743">
                  <c:v>0.92238970939841902</c:v>
                </c:pt>
                <c:pt idx="744">
                  <c:v>0.92363768562516502</c:v>
                </c:pt>
                <c:pt idx="745">
                  <c:v>0.92488566185191401</c:v>
                </c:pt>
                <c:pt idx="746">
                  <c:v>0.926133638078661</c:v>
                </c:pt>
                <c:pt idx="747">
                  <c:v>0.927381614305409</c:v>
                </c:pt>
                <c:pt idx="748">
                  <c:v>0.92862959053215499</c:v>
                </c:pt>
                <c:pt idx="749">
                  <c:v>0.92987756675890298</c:v>
                </c:pt>
                <c:pt idx="750">
                  <c:v>0.93112554298565098</c:v>
                </c:pt>
                <c:pt idx="751">
                  <c:v>0.93237351921239697</c:v>
                </c:pt>
                <c:pt idx="752">
                  <c:v>0.93362149543914097</c:v>
                </c:pt>
                <c:pt idx="753">
                  <c:v>0.93486947166589096</c:v>
                </c:pt>
                <c:pt idx="754">
                  <c:v>0.93611744789263895</c:v>
                </c:pt>
                <c:pt idx="755">
                  <c:v>0.93736542411938495</c:v>
                </c:pt>
                <c:pt idx="756">
                  <c:v>0.93861340034613205</c:v>
                </c:pt>
                <c:pt idx="757">
                  <c:v>0.93986137657287905</c:v>
                </c:pt>
                <c:pt idx="758">
                  <c:v>0.94110935279962604</c:v>
                </c:pt>
                <c:pt idx="759">
                  <c:v>0.94235732902637503</c:v>
                </c:pt>
                <c:pt idx="760">
                  <c:v>0.94360530525312103</c:v>
                </c:pt>
                <c:pt idx="761">
                  <c:v>0.94485328147987102</c:v>
                </c:pt>
                <c:pt idx="762">
                  <c:v>0.94610125770661402</c:v>
                </c:pt>
                <c:pt idx="763">
                  <c:v>0.94734923393336101</c:v>
                </c:pt>
                <c:pt idx="764">
                  <c:v>0.94859721016011</c:v>
                </c:pt>
                <c:pt idx="765">
                  <c:v>0.949845186386855</c:v>
                </c:pt>
                <c:pt idx="766">
                  <c:v>0.95109316261360399</c:v>
                </c:pt>
                <c:pt idx="767">
                  <c:v>0.95234113884035299</c:v>
                </c:pt>
                <c:pt idx="768">
                  <c:v>0.95358911506710098</c:v>
                </c:pt>
                <c:pt idx="769">
                  <c:v>0.95483709129384897</c:v>
                </c:pt>
                <c:pt idx="770">
                  <c:v>0.95608506752059597</c:v>
                </c:pt>
                <c:pt idx="771">
                  <c:v>0.95733304374734096</c:v>
                </c:pt>
                <c:pt idx="772">
                  <c:v>0.95858101997408895</c:v>
                </c:pt>
                <c:pt idx="773">
                  <c:v>0.95982899620083695</c:v>
                </c:pt>
                <c:pt idx="774">
                  <c:v>0.96107697242758305</c:v>
                </c:pt>
                <c:pt idx="775">
                  <c:v>0.96232494865432905</c:v>
                </c:pt>
                <c:pt idx="776">
                  <c:v>0.96357292488107704</c:v>
                </c:pt>
                <c:pt idx="777">
                  <c:v>0.96482090110782504</c:v>
                </c:pt>
                <c:pt idx="778">
                  <c:v>0.96606887733457303</c:v>
                </c:pt>
                <c:pt idx="779">
                  <c:v>0.96731685356131802</c:v>
                </c:pt>
                <c:pt idx="780">
                  <c:v>0.96856482978806702</c:v>
                </c:pt>
                <c:pt idx="781">
                  <c:v>0.96981280601481301</c:v>
                </c:pt>
                <c:pt idx="782">
                  <c:v>0.971060782241563</c:v>
                </c:pt>
                <c:pt idx="783">
                  <c:v>0.972308758468306</c:v>
                </c:pt>
                <c:pt idx="784">
                  <c:v>0.97355673469505599</c:v>
                </c:pt>
                <c:pt idx="785">
                  <c:v>0.97480471092180099</c:v>
                </c:pt>
                <c:pt idx="786">
                  <c:v>0.97605268714854898</c:v>
                </c:pt>
                <c:pt idx="787">
                  <c:v>0.97730066337529298</c:v>
                </c:pt>
                <c:pt idx="788">
                  <c:v>0.97854863960204297</c:v>
                </c:pt>
                <c:pt idx="789">
                  <c:v>0.97979661582879096</c:v>
                </c:pt>
                <c:pt idx="790">
                  <c:v>0.98104459205553796</c:v>
                </c:pt>
                <c:pt idx="791">
                  <c:v>0.98229256828228695</c:v>
                </c:pt>
                <c:pt idx="792">
                  <c:v>0.98354054450903405</c:v>
                </c:pt>
                <c:pt idx="793">
                  <c:v>0.98478852073577905</c:v>
                </c:pt>
                <c:pt idx="794">
                  <c:v>0.98603649696252504</c:v>
                </c:pt>
                <c:pt idx="795">
                  <c:v>0.98728447318927304</c:v>
                </c:pt>
                <c:pt idx="796">
                  <c:v>0.98853244941602203</c:v>
                </c:pt>
                <c:pt idx="797">
                  <c:v>0.98978042564276603</c:v>
                </c:pt>
                <c:pt idx="798">
                  <c:v>0.99102840186951602</c:v>
                </c:pt>
                <c:pt idx="799">
                  <c:v>0.99227637809626501</c:v>
                </c:pt>
                <c:pt idx="800">
                  <c:v>0.99352435432301001</c:v>
                </c:pt>
                <c:pt idx="801">
                  <c:v>0.994772330549757</c:v>
                </c:pt>
                <c:pt idx="802">
                  <c:v>0.99602030677650399</c:v>
                </c:pt>
                <c:pt idx="803">
                  <c:v>0.99726828300324899</c:v>
                </c:pt>
                <c:pt idx="804">
                  <c:v>0.99851625922999698</c:v>
                </c:pt>
                <c:pt idx="805">
                  <c:v>0.99976423545674398</c:v>
                </c:pt>
                <c:pt idx="806">
                  <c:v>1.0010122116834901</c:v>
                </c:pt>
                <c:pt idx="807">
                  <c:v>1.00226018791024</c:v>
                </c:pt>
                <c:pt idx="808">
                  <c:v>1.0035081641369801</c:v>
                </c:pt>
                <c:pt idx="809">
                  <c:v>1.00475614036373</c:v>
                </c:pt>
                <c:pt idx="810">
                  <c:v>1.0060041165904701</c:v>
                </c:pt>
                <c:pt idx="811">
                  <c:v>1.0072520928172299</c:v>
                </c:pt>
                <c:pt idx="812">
                  <c:v>1.00850006904397</c:v>
                </c:pt>
                <c:pt idx="813">
                  <c:v>1.0097480452707199</c:v>
                </c:pt>
                <c:pt idx="814">
                  <c:v>1.01099602149747</c:v>
                </c:pt>
                <c:pt idx="815">
                  <c:v>1.0122439977242099</c:v>
                </c:pt>
                <c:pt idx="816">
                  <c:v>1.01349197395096</c:v>
                </c:pt>
                <c:pt idx="817">
                  <c:v>1.0147399501777099</c:v>
                </c:pt>
                <c:pt idx="818">
                  <c:v>1.01598792640445</c:v>
                </c:pt>
                <c:pt idx="819">
                  <c:v>1.0172359026311999</c:v>
                </c:pt>
                <c:pt idx="820">
                  <c:v>1.01848387885795</c:v>
                </c:pt>
                <c:pt idx="821">
                  <c:v>1.0197318550846901</c:v>
                </c:pt>
                <c:pt idx="822">
                  <c:v>1.02097983131144</c:v>
                </c:pt>
                <c:pt idx="823">
                  <c:v>1.0222278075381901</c:v>
                </c:pt>
                <c:pt idx="824">
                  <c:v>1.02347578376494</c:v>
                </c:pt>
                <c:pt idx="825">
                  <c:v>1.0247237599916901</c:v>
                </c:pt>
                <c:pt idx="826">
                  <c:v>1.02597173621843</c:v>
                </c:pt>
                <c:pt idx="827">
                  <c:v>1.0272197124451801</c:v>
                </c:pt>
                <c:pt idx="828">
                  <c:v>1.0284676886719299</c:v>
                </c:pt>
                <c:pt idx="829">
                  <c:v>1.0297156648986701</c:v>
                </c:pt>
                <c:pt idx="830">
                  <c:v>1.0309636411254199</c:v>
                </c:pt>
                <c:pt idx="831">
                  <c:v>1.03221161735217</c:v>
                </c:pt>
                <c:pt idx="832">
                  <c:v>1.0334595935789099</c:v>
                </c:pt>
                <c:pt idx="833">
                  <c:v>1.03470756980566</c:v>
                </c:pt>
                <c:pt idx="834">
                  <c:v>1.0359555460324099</c:v>
                </c:pt>
                <c:pt idx="835">
                  <c:v>1.03720352225916</c:v>
                </c:pt>
                <c:pt idx="836">
                  <c:v>1.0384514984858999</c:v>
                </c:pt>
                <c:pt idx="837">
                  <c:v>1.03969947471265</c:v>
                </c:pt>
                <c:pt idx="838">
                  <c:v>1.0409474509394001</c:v>
                </c:pt>
                <c:pt idx="839">
                  <c:v>1.04219542716615</c:v>
                </c:pt>
                <c:pt idx="840">
                  <c:v>1.0434434033929001</c:v>
                </c:pt>
                <c:pt idx="841">
                  <c:v>1.04469137961964</c:v>
                </c:pt>
                <c:pt idx="842">
                  <c:v>1.0459393558463901</c:v>
                </c:pt>
                <c:pt idx="843">
                  <c:v>1.04718733207314</c:v>
                </c:pt>
                <c:pt idx="844">
                  <c:v>1.0484353082998801</c:v>
                </c:pt>
                <c:pt idx="845">
                  <c:v>1.04968328452663</c:v>
                </c:pt>
                <c:pt idx="846">
                  <c:v>1.0509312607533701</c:v>
                </c:pt>
                <c:pt idx="847">
                  <c:v>1.0521792369801199</c:v>
                </c:pt>
                <c:pt idx="848">
                  <c:v>1.0534272132068701</c:v>
                </c:pt>
                <c:pt idx="849">
                  <c:v>1.0546751894336199</c:v>
                </c:pt>
                <c:pt idx="850">
                  <c:v>1.05592316566037</c:v>
                </c:pt>
                <c:pt idx="851">
                  <c:v>1.0571711418871099</c:v>
                </c:pt>
                <c:pt idx="852">
                  <c:v>1.05841911811386</c:v>
                </c:pt>
                <c:pt idx="853">
                  <c:v>1.0596670943406099</c:v>
                </c:pt>
                <c:pt idx="854">
                  <c:v>1.06091507056735</c:v>
                </c:pt>
                <c:pt idx="855">
                  <c:v>1.0621630467940999</c:v>
                </c:pt>
                <c:pt idx="856">
                  <c:v>1.06341102302085</c:v>
                </c:pt>
                <c:pt idx="857">
                  <c:v>1.0646589992476001</c:v>
                </c:pt>
                <c:pt idx="858">
                  <c:v>1.06590697547434</c:v>
                </c:pt>
                <c:pt idx="859">
                  <c:v>1.0671549517010901</c:v>
                </c:pt>
                <c:pt idx="860">
                  <c:v>1.06840292792784</c:v>
                </c:pt>
                <c:pt idx="861">
                  <c:v>1.0696509041545801</c:v>
                </c:pt>
                <c:pt idx="862">
                  <c:v>1.07089888038133</c:v>
                </c:pt>
                <c:pt idx="863">
                  <c:v>1.0721468566080801</c:v>
                </c:pt>
                <c:pt idx="864">
                  <c:v>1.0733948328348299</c:v>
                </c:pt>
                <c:pt idx="865">
                  <c:v>1.0746428090615701</c:v>
                </c:pt>
                <c:pt idx="866">
                  <c:v>1.0758907852883199</c:v>
                </c:pt>
                <c:pt idx="867">
                  <c:v>1.07713876151507</c:v>
                </c:pt>
              </c:numCache>
            </c:numRef>
          </c:xVal>
          <c:yVal>
            <c:numRef>
              <c:f>'Avg fEx'!$H$3:$H$870</c:f>
              <c:numCache>
                <c:formatCode>0.00E+00</c:formatCode>
                <c:ptCount val="868"/>
                <c:pt idx="0">
                  <c:v>31.522304117243699</c:v>
                </c:pt>
                <c:pt idx="1">
                  <c:v>24.048044984570399</c:v>
                </c:pt>
                <c:pt idx="2">
                  <c:v>18.601709060862198</c:v>
                </c:pt>
                <c:pt idx="3">
                  <c:v>17.417128533240199</c:v>
                </c:pt>
                <c:pt idx="4">
                  <c:v>7.8518153540870701</c:v>
                </c:pt>
                <c:pt idx="5">
                  <c:v>13.8518759968334</c:v>
                </c:pt>
                <c:pt idx="6">
                  <c:v>18.702297312657201</c:v>
                </c:pt>
                <c:pt idx="7">
                  <c:v>24.8319086109341</c:v>
                </c:pt>
                <c:pt idx="8">
                  <c:v>28.736889460827602</c:v>
                </c:pt>
                <c:pt idx="9">
                  <c:v>34.151543812022602</c:v>
                </c:pt>
                <c:pt idx="10">
                  <c:v>37.587713108031103</c:v>
                </c:pt>
                <c:pt idx="11">
                  <c:v>41.356609490024503</c:v>
                </c:pt>
                <c:pt idx="12">
                  <c:v>41.482847469342097</c:v>
                </c:pt>
                <c:pt idx="13">
                  <c:v>41.211160567043201</c:v>
                </c:pt>
                <c:pt idx="14">
                  <c:v>39.903587075416098</c:v>
                </c:pt>
                <c:pt idx="15">
                  <c:v>40.510411888590902</c:v>
                </c:pt>
                <c:pt idx="16">
                  <c:v>40.886767432665202</c:v>
                </c:pt>
                <c:pt idx="17">
                  <c:v>46.364056923490601</c:v>
                </c:pt>
                <c:pt idx="18">
                  <c:v>55.960322273155001</c:v>
                </c:pt>
                <c:pt idx="19">
                  <c:v>61.592485961158097</c:v>
                </c:pt>
                <c:pt idx="20">
                  <c:v>73.444807775253906</c:v>
                </c:pt>
                <c:pt idx="21">
                  <c:v>86.595489952641799</c:v>
                </c:pt>
                <c:pt idx="22">
                  <c:v>99.7040623738975</c:v>
                </c:pt>
                <c:pt idx="23">
                  <c:v>107.51063553386901</c:v>
                </c:pt>
                <c:pt idx="24">
                  <c:v>117.692371606398</c:v>
                </c:pt>
                <c:pt idx="25">
                  <c:v>122.426082066915</c:v>
                </c:pt>
                <c:pt idx="26">
                  <c:v>123.552854052485</c:v>
                </c:pt>
                <c:pt idx="27">
                  <c:v>122.51208689626699</c:v>
                </c:pt>
                <c:pt idx="28">
                  <c:v>120.173248242686</c:v>
                </c:pt>
                <c:pt idx="29">
                  <c:v>115.922427513413</c:v>
                </c:pt>
                <c:pt idx="30">
                  <c:v>111.043122667215</c:v>
                </c:pt>
                <c:pt idx="31">
                  <c:v>106.225849293865</c:v>
                </c:pt>
                <c:pt idx="32">
                  <c:v>101.898604520627</c:v>
                </c:pt>
                <c:pt idx="33">
                  <c:v>98.5491179192571</c:v>
                </c:pt>
                <c:pt idx="34">
                  <c:v>96.597482697015806</c:v>
                </c:pt>
                <c:pt idx="35">
                  <c:v>96.212974531304198</c:v>
                </c:pt>
                <c:pt idx="36">
                  <c:v>97.326243507189304</c:v>
                </c:pt>
                <c:pt idx="37">
                  <c:v>99.8262562360202</c:v>
                </c:pt>
                <c:pt idx="38">
                  <c:v>101.219253213798</c:v>
                </c:pt>
                <c:pt idx="39">
                  <c:v>99.167820367310199</c:v>
                </c:pt>
                <c:pt idx="40">
                  <c:v>93.308951853384201</c:v>
                </c:pt>
                <c:pt idx="41">
                  <c:v>86.854358068047802</c:v>
                </c:pt>
                <c:pt idx="42">
                  <c:v>79.546063132091803</c:v>
                </c:pt>
                <c:pt idx="43">
                  <c:v>65.791807602596805</c:v>
                </c:pt>
                <c:pt idx="44">
                  <c:v>52.897229989222403</c:v>
                </c:pt>
                <c:pt idx="45">
                  <c:v>37.225110011642101</c:v>
                </c:pt>
                <c:pt idx="46">
                  <c:v>22.690429143850501</c:v>
                </c:pt>
                <c:pt idx="47">
                  <c:v>19.840187131993702</c:v>
                </c:pt>
                <c:pt idx="48">
                  <c:v>14.116747519117901</c:v>
                </c:pt>
                <c:pt idx="49">
                  <c:v>15.575694932472301</c:v>
                </c:pt>
                <c:pt idx="50">
                  <c:v>31.257060610091099</c:v>
                </c:pt>
                <c:pt idx="51">
                  <c:v>40.027041405808298</c:v>
                </c:pt>
                <c:pt idx="52">
                  <c:v>33.506155896271302</c:v>
                </c:pt>
                <c:pt idx="53">
                  <c:v>36.904859807973601</c:v>
                </c:pt>
                <c:pt idx="54">
                  <c:v>41.318345807058101</c:v>
                </c:pt>
                <c:pt idx="55">
                  <c:v>29.068738977286099</c:v>
                </c:pt>
                <c:pt idx="56">
                  <c:v>24.002089772616301</c:v>
                </c:pt>
                <c:pt idx="57">
                  <c:v>19.0541033191795</c:v>
                </c:pt>
                <c:pt idx="58">
                  <c:v>11.1849235294035</c:v>
                </c:pt>
                <c:pt idx="59">
                  <c:v>-3.2044823817451999</c:v>
                </c:pt>
                <c:pt idx="60">
                  <c:v>-11.763351499550399</c:v>
                </c:pt>
                <c:pt idx="61">
                  <c:v>-17.8531376774229</c:v>
                </c:pt>
                <c:pt idx="62">
                  <c:v>-16.0339844367019</c:v>
                </c:pt>
                <c:pt idx="63">
                  <c:v>-11.4558027999828</c:v>
                </c:pt>
                <c:pt idx="64">
                  <c:v>-6.0745532377619398</c:v>
                </c:pt>
                <c:pt idx="65">
                  <c:v>0.95431547451683896</c:v>
                </c:pt>
                <c:pt idx="66">
                  <c:v>3.8211355151003201</c:v>
                </c:pt>
                <c:pt idx="67">
                  <c:v>2.4350078843567</c:v>
                </c:pt>
                <c:pt idx="68">
                  <c:v>0.47179083511950898</c:v>
                </c:pt>
                <c:pt idx="69">
                  <c:v>-1.35300294841234</c:v>
                </c:pt>
                <c:pt idx="70">
                  <c:v>-2.7165780358148202</c:v>
                </c:pt>
                <c:pt idx="71">
                  <c:v>-3.7291312422807201</c:v>
                </c:pt>
                <c:pt idx="72">
                  <c:v>-4.9708505029437804</c:v>
                </c:pt>
                <c:pt idx="73">
                  <c:v>-5.2526673376510704</c:v>
                </c:pt>
                <c:pt idx="74">
                  <c:v>-5.9868499334353</c:v>
                </c:pt>
                <c:pt idx="75">
                  <c:v>-6.3217991517626597</c:v>
                </c:pt>
                <c:pt idx="76">
                  <c:v>-6.9207849436641498</c:v>
                </c:pt>
                <c:pt idx="77">
                  <c:v>-7.5850067524387201</c:v>
                </c:pt>
                <c:pt idx="78">
                  <c:v>-8.2226176712870291</c:v>
                </c:pt>
                <c:pt idx="79">
                  <c:v>-8.5751682292256195</c:v>
                </c:pt>
                <c:pt idx="80">
                  <c:v>-9.0642718568683094</c:v>
                </c:pt>
                <c:pt idx="81">
                  <c:v>-9.3496736485503398</c:v>
                </c:pt>
                <c:pt idx="82">
                  <c:v>-9.5590503559095001</c:v>
                </c:pt>
                <c:pt idx="83">
                  <c:v>-9.6388947999577805</c:v>
                </c:pt>
                <c:pt idx="84">
                  <c:v>-9.6848251917390105</c:v>
                </c:pt>
                <c:pt idx="85">
                  <c:v>-9.5825056987400803</c:v>
                </c:pt>
                <c:pt idx="86">
                  <c:v>-9.3634483632771293</c:v>
                </c:pt>
                <c:pt idx="87">
                  <c:v>-9.0337859459877201</c:v>
                </c:pt>
                <c:pt idx="88">
                  <c:v>-8.5220224874541604</c:v>
                </c:pt>
                <c:pt idx="89">
                  <c:v>-7.8882892314621902</c:v>
                </c:pt>
                <c:pt idx="90">
                  <c:v>-7.1293949246008399</c:v>
                </c:pt>
                <c:pt idx="91">
                  <c:v>-6.2710667429718399</c:v>
                </c:pt>
                <c:pt idx="92">
                  <c:v>-5.3330339412167298</c:v>
                </c:pt>
                <c:pt idx="93">
                  <c:v>-4.3711425383928004</c:v>
                </c:pt>
                <c:pt idx="94">
                  <c:v>-3.4047687839945802</c:v>
                </c:pt>
                <c:pt idx="95">
                  <c:v>-2.4749464705428701</c:v>
                </c:pt>
                <c:pt idx="96">
                  <c:v>-1.6022157354594599</c:v>
                </c:pt>
                <c:pt idx="97">
                  <c:v>-0.80915560689458399</c:v>
                </c:pt>
                <c:pt idx="98">
                  <c:v>-0.111839372208741</c:v>
                </c:pt>
                <c:pt idx="99">
                  <c:v>0.48774184593852699</c:v>
                </c:pt>
                <c:pt idx="100">
                  <c:v>0.98768288706717799</c:v>
                </c:pt>
                <c:pt idx="101">
                  <c:v>1.3878112669205001</c:v>
                </c:pt>
                <c:pt idx="102">
                  <c:v>1.6941799611507899</c:v>
                </c:pt>
                <c:pt idx="103">
                  <c:v>1.9127757252452799</c:v>
                </c:pt>
                <c:pt idx="104">
                  <c:v>2.0512766342386901</c:v>
                </c:pt>
                <c:pt idx="105">
                  <c:v>2.1207959246425898</c:v>
                </c:pt>
                <c:pt idx="106">
                  <c:v>2.13001589376975</c:v>
                </c:pt>
                <c:pt idx="107">
                  <c:v>2.0895772972169899</c:v>
                </c:pt>
                <c:pt idx="108">
                  <c:v>2.0098456029560001</c:v>
                </c:pt>
                <c:pt idx="109">
                  <c:v>1.9020789511335701</c:v>
                </c:pt>
                <c:pt idx="110">
                  <c:v>1.7655033902131301</c:v>
                </c:pt>
                <c:pt idx="111">
                  <c:v>1.35719712071557</c:v>
                </c:pt>
                <c:pt idx="112">
                  <c:v>0.97281852579443195</c:v>
                </c:pt>
                <c:pt idx="113">
                  <c:v>0.61749750232669798</c:v>
                </c:pt>
                <c:pt idx="114">
                  <c:v>0.29004422492096898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49-43E4-B5D9-476BD355B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'Avg fEx'!$A$1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'Avg fEx'!#REF!</c15:sqref>
                        </c15:formulaRef>
                      </c:ext>
                    </c:extLst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'Avg fEx'!#REF!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CC49-43E4-B5D9-476BD355B1E8}"/>
                  </c:ext>
                </c:extLst>
              </c15:ser>
            </c15:filteredScatterSeries>
            <c15:filteredScatter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fEx'!$I$1</c15:sqref>
                        </c15:formulaRef>
                      </c:ext>
                    </c:extLst>
                    <c:strCache>
                      <c:ptCount val="1"/>
                      <c:pt idx="0">
                        <c:v>-2.4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fEx'!$I$3:$I$870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fEx'!$J$3:$J$870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C49-43E4-B5D9-476BD355B1E8}"/>
                  </c:ext>
                </c:extLst>
              </c15:ser>
            </c15:filteredScatterSeries>
            <c15:filteredScatterSeries>
              <c15:ser>
                <c:idx val="9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fEx'!$K$1:$L$1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fEx'!$K$3:$K$870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fEx'!$L$3:$L$870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C49-43E4-B5D9-476BD355B1E8}"/>
                  </c:ext>
                </c:extLst>
              </c15:ser>
            </c15:filteredScatterSeries>
            <c15:filteredScatterSeries>
              <c15:ser>
                <c:idx val="12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fEx'!$N$1:$N$2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avgfEx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fEx'!#REF!</c15:sqref>
                        </c15:formulaRef>
                      </c:ext>
                    </c:extLst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fEx'!$N$3:$N$870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C49-43E4-B5D9-476BD355B1E8}"/>
                  </c:ext>
                </c:extLst>
              </c15:ser>
            </c15:filteredScatterSeries>
            <c15:filteredScatterSeries>
              <c15:ser>
                <c:idx val="1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fEx'!$P$1:$P$2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avgfEx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fEx'!#REF!</c15:sqref>
                        </c15:formulaRef>
                      </c:ext>
                    </c:extLst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fEx'!$P$3:$P$870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C49-43E4-B5D9-476BD355B1E8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  <c:max val="1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field Ex [V/m]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strRef>
              <c:f>'Avg fEy'!$C$1</c:f>
              <c:strCache>
                <c:ptCount val="1"/>
                <c:pt idx="0">
                  <c:v>-2.0 deg hinged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'Avg fEy'!$C$3:$C$870</c:f>
              <c:numCache>
                <c:formatCode>0.00E+00</c:formatCode>
                <c:ptCount val="868"/>
                <c:pt idx="0">
                  <c:v>1.3279254712679899E-3</c:v>
                </c:pt>
                <c:pt idx="1">
                  <c:v>1.8606777333940101E-3</c:v>
                </c:pt>
                <c:pt idx="2">
                  <c:v>2.39441026879919E-3</c:v>
                </c:pt>
                <c:pt idx="3">
                  <c:v>3.1960843470958799E-3</c:v>
                </c:pt>
                <c:pt idx="4">
                  <c:v>4.2661533267894401E-3</c:v>
                </c:pt>
                <c:pt idx="5">
                  <c:v>5.3393753287272697E-3</c:v>
                </c:pt>
                <c:pt idx="6">
                  <c:v>6.4159023149655599E-3</c:v>
                </c:pt>
                <c:pt idx="7">
                  <c:v>7.4958871287711401E-3</c:v>
                </c:pt>
                <c:pt idx="8">
                  <c:v>8.5794754073943297E-3</c:v>
                </c:pt>
                <c:pt idx="9">
                  <c:v>9.6668006337447508E-3</c:v>
                </c:pt>
                <c:pt idx="10">
                  <c:v>1.0757981401220499E-2</c:v>
                </c:pt>
                <c:pt idx="11">
                  <c:v>1.1853120105142299E-2</c:v>
                </c:pt>
                <c:pt idx="12">
                  <c:v>1.29523025280923E-2</c:v>
                </c:pt>
                <c:pt idx="13">
                  <c:v>1.4055598019293901E-2</c:v>
                </c:pt>
                <c:pt idx="14">
                  <c:v>1.51630600642223E-2</c:v>
                </c:pt>
                <c:pt idx="15">
                  <c:v>1.6274727109131502E-2</c:v>
                </c:pt>
                <c:pt idx="16">
                  <c:v>1.73906235683133E-2</c:v>
                </c:pt>
                <c:pt idx="17">
                  <c:v>1.8510760967311701E-2</c:v>
                </c:pt>
                <c:pt idx="18">
                  <c:v>1.9635139152214799E-2</c:v>
                </c:pt>
                <c:pt idx="19">
                  <c:v>2.0763747548059999E-2</c:v>
                </c:pt>
                <c:pt idx="20">
                  <c:v>2.18965664092616E-2</c:v>
                </c:pt>
                <c:pt idx="21">
                  <c:v>2.3033568056169899E-2</c:v>
                </c:pt>
                <c:pt idx="22">
                  <c:v>2.4174718054786101E-2</c:v>
                </c:pt>
                <c:pt idx="23">
                  <c:v>2.5319976334253699E-2</c:v>
                </c:pt>
                <c:pt idx="24">
                  <c:v>2.6469298225793799E-2</c:v>
                </c:pt>
                <c:pt idx="25">
                  <c:v>2.7622635409923001E-2</c:v>
                </c:pt>
                <c:pt idx="26">
                  <c:v>2.8779936765712801E-2</c:v>
                </c:pt>
                <c:pt idx="27">
                  <c:v>2.9941149127990299E-2</c:v>
                </c:pt>
                <c:pt idx="28">
                  <c:v>3.11062179406855E-2</c:v>
                </c:pt>
                <c:pt idx="29">
                  <c:v>3.2275087814017403E-2</c:v>
                </c:pt>
                <c:pt idx="30">
                  <c:v>3.3447702990141201E-2</c:v>
                </c:pt>
                <c:pt idx="31">
                  <c:v>3.4624007714512697E-2</c:v>
                </c:pt>
                <c:pt idx="32">
                  <c:v>3.5803946515141398E-2</c:v>
                </c:pt>
                <c:pt idx="33">
                  <c:v>3.6987464397279603E-2</c:v>
                </c:pt>
                <c:pt idx="34">
                  <c:v>3.8174506948021603E-2</c:v>
                </c:pt>
                <c:pt idx="35">
                  <c:v>3.9365020350737301E-2</c:v>
                </c:pt>
                <c:pt idx="36">
                  <c:v>4.0558951305108198E-2</c:v>
                </c:pt>
                <c:pt idx="37">
                  <c:v>4.1756246841134603E-2</c:v>
                </c:pt>
                <c:pt idx="38">
                  <c:v>4.29568540139975E-2</c:v>
                </c:pt>
                <c:pt idx="39">
                  <c:v>4.4160719457271201E-2</c:v>
                </c:pt>
                <c:pt idx="40">
                  <c:v>4.5367788762139899E-2</c:v>
                </c:pt>
                <c:pt idx="41">
                  <c:v>4.6578005643855502E-2</c:v>
                </c:pt>
                <c:pt idx="42">
                  <c:v>4.7791310853896402E-2</c:v>
                </c:pt>
                <c:pt idx="43">
                  <c:v>4.9007640766785203E-2</c:v>
                </c:pt>
                <c:pt idx="44">
                  <c:v>5.0226925606261401E-2</c:v>
                </c:pt>
                <c:pt idx="45">
                  <c:v>5.1449087245796998E-2</c:v>
                </c:pt>
                <c:pt idx="46">
                  <c:v>5.2674036602612197E-2</c:v>
                </c:pt>
                <c:pt idx="47">
                  <c:v>5.3901670677913599E-2</c:v>
                </c:pt>
                <c:pt idx="48">
                  <c:v>5.5131869513594597E-2</c:v>
                </c:pt>
                <c:pt idx="49">
                  <c:v>5.6364493446176903E-2</c:v>
                </c:pt>
                <c:pt idx="50">
                  <c:v>5.7599381268885398E-2</c:v>
                </c:pt>
                <c:pt idx="51">
                  <c:v>5.8836350069767403E-2</c:v>
                </c:pt>
                <c:pt idx="52">
                  <c:v>6.0075197458925998E-2</c:v>
                </c:pt>
                <c:pt idx="53">
                  <c:v>6.13157065139079E-2</c:v>
                </c:pt>
                <c:pt idx="54">
                  <c:v>6.2557653231161803E-2</c:v>
                </c:pt>
                <c:pt idx="55">
                  <c:v>6.3800815569890701E-2</c:v>
                </c:pt>
                <c:pt idx="56">
                  <c:v>6.5044982675748195E-2</c:v>
                </c:pt>
                <c:pt idx="57">
                  <c:v>6.6289962751949205E-2</c:v>
                </c:pt>
                <c:pt idx="58">
                  <c:v>6.7535588412203307E-2</c:v>
                </c:pt>
                <c:pt idx="59">
                  <c:v>6.8781719027868102E-2</c:v>
                </c:pt>
                <c:pt idx="60">
                  <c:v>7.0028240315270607E-2</c:v>
                </c:pt>
                <c:pt idx="61">
                  <c:v>7.1275061879410198E-2</c:v>
                </c:pt>
                <c:pt idx="62">
                  <c:v>7.2522113675297803E-2</c:v>
                </c:pt>
                <c:pt idx="63">
                  <c:v>7.3769342171801394E-2</c:v>
                </c:pt>
                <c:pt idx="64">
                  <c:v>7.50167067675475E-2</c:v>
                </c:pt>
                <c:pt idx="65">
                  <c:v>7.6264176752947499E-2</c:v>
                </c:pt>
                <c:pt idx="66">
                  <c:v>7.7511728867508997E-2</c:v>
                </c:pt>
                <c:pt idx="67">
                  <c:v>7.8759345408307604E-2</c:v>
                </c:pt>
                <c:pt idx="68">
                  <c:v>8.0007012816657896E-2</c:v>
                </c:pt>
                <c:pt idx="69">
                  <c:v>8.1254720630876895E-2</c:v>
                </c:pt>
                <c:pt idx="70">
                  <c:v>8.2502460710716902E-2</c:v>
                </c:pt>
                <c:pt idx="71">
                  <c:v>8.3750226673786801E-2</c:v>
                </c:pt>
                <c:pt idx="72">
                  <c:v>8.4998013477509196E-2</c:v>
                </c:pt>
                <c:pt idx="73">
                  <c:v>8.6245817114630793E-2</c:v>
                </c:pt>
                <c:pt idx="74">
                  <c:v>8.7493634385561098E-2</c:v>
                </c:pt>
                <c:pt idx="75">
                  <c:v>8.8741462728804205E-2</c:v>
                </c:pt>
                <c:pt idx="76">
                  <c:v>8.9989300093666597E-2</c:v>
                </c:pt>
                <c:pt idx="77">
                  <c:v>9.12371448434426E-2</c:v>
                </c:pt>
                <c:pt idx="78">
                  <c:v>9.2484995680233995E-2</c:v>
                </c:pt>
                <c:pt idx="79">
                  <c:v>9.3732851585537402E-2</c:v>
                </c:pt>
                <c:pt idx="80">
                  <c:v>9.4980711772816404E-2</c:v>
                </c:pt>
                <c:pt idx="81">
                  <c:v>9.6228575648638306E-2</c:v>
                </c:pt>
                <c:pt idx="82">
                  <c:v>9.7476442780143294E-2</c:v>
                </c:pt>
                <c:pt idx="83">
                  <c:v>9.8724312867449496E-2</c:v>
                </c:pt>
                <c:pt idx="84">
                  <c:v>9.9972185720084802E-2</c:v>
                </c:pt>
                <c:pt idx="85">
                  <c:v>0.101220061236151</c:v>
                </c:pt>
                <c:pt idx="86">
                  <c:v>0.10246793938407001</c:v>
                </c:pt>
                <c:pt idx="87">
                  <c:v>0.10371582018651999</c:v>
                </c:pt>
                <c:pt idx="88">
                  <c:v>0.104963703706153</c:v>
                </c:pt>
                <c:pt idx="89">
                  <c:v>0.10621159003309399</c:v>
                </c:pt>
                <c:pt idx="90">
                  <c:v>0.107459479274072</c:v>
                </c:pt>
                <c:pt idx="91">
                  <c:v>0.10870737154306</c:v>
                </c:pt>
                <c:pt idx="92">
                  <c:v>0.109955266953428</c:v>
                </c:pt>
                <c:pt idx="93">
                  <c:v>0.111203165611516</c:v>
                </c:pt>
                <c:pt idx="94">
                  <c:v>0.112451067611547</c:v>
                </c:pt>
                <c:pt idx="95">
                  <c:v>0.113698973031752</c:v>
                </c:pt>
                <c:pt idx="96">
                  <c:v>0.11494688193158099</c:v>
                </c:pt>
                <c:pt idx="97">
                  <c:v>0.116194794349881</c:v>
                </c:pt>
                <c:pt idx="98">
                  <c:v>0.11744271030393801</c:v>
                </c:pt>
                <c:pt idx="99">
                  <c:v>0.118690629789205</c:v>
                </c:pt>
                <c:pt idx="100">
                  <c:v>0.11993855277967699</c:v>
                </c:pt>
                <c:pt idx="101">
                  <c:v>0.12118647922881499</c:v>
                </c:pt>
                <c:pt idx="102">
                  <c:v>0.122434409070882</c:v>
                </c:pt>
                <c:pt idx="103">
                  <c:v>0.123682342222628</c:v>
                </c:pt>
                <c:pt idx="104">
                  <c:v>0.12493027858526801</c:v>
                </c:pt>
                <c:pt idx="105">
                  <c:v>0.12617821804658499</c:v>
                </c:pt>
                <c:pt idx="106">
                  <c:v>0.12742616048314701</c:v>
                </c:pt>
                <c:pt idx="107">
                  <c:v>0.12867410576253299</c:v>
                </c:pt>
                <c:pt idx="108">
                  <c:v>0.129922053745511</c:v>
                </c:pt>
                <c:pt idx="109">
                  <c:v>0.13117000428814299</c:v>
                </c:pt>
                <c:pt idx="110">
                  <c:v>0.132417957243535</c:v>
                </c:pt>
                <c:pt idx="111">
                  <c:v>0.13366591239668399</c:v>
                </c:pt>
                <c:pt idx="112">
                  <c:v>0.13491386929349999</c:v>
                </c:pt>
                <c:pt idx="113">
                  <c:v>0.136161827451412</c:v>
                </c:pt>
                <c:pt idx="114">
                  <c:v>0.137409786417726</c:v>
                </c:pt>
                <c:pt idx="115">
                  <c:v>0.13865774576908099</c:v>
                </c:pt>
                <c:pt idx="116">
                  <c:v>0.139905705178972</c:v>
                </c:pt>
                <c:pt idx="117">
                  <c:v>0.141153664588862</c:v>
                </c:pt>
                <c:pt idx="118">
                  <c:v>0.142401623998752</c:v>
                </c:pt>
                <c:pt idx="119">
                  <c:v>0.14364958340864301</c:v>
                </c:pt>
                <c:pt idx="120">
                  <c:v>0.14489754281853301</c:v>
                </c:pt>
                <c:pt idx="121">
                  <c:v>0.14614550222842401</c:v>
                </c:pt>
                <c:pt idx="122">
                  <c:v>0.14739346163831299</c:v>
                </c:pt>
                <c:pt idx="123">
                  <c:v>0.14864142104820399</c:v>
                </c:pt>
                <c:pt idx="124">
                  <c:v>0.149889380458094</c:v>
                </c:pt>
                <c:pt idx="125">
                  <c:v>0.151137339867985</c:v>
                </c:pt>
                <c:pt idx="126">
                  <c:v>0.152385299277875</c:v>
                </c:pt>
                <c:pt idx="127">
                  <c:v>0.15363325868776501</c:v>
                </c:pt>
                <c:pt idx="128">
                  <c:v>0.15488121809765601</c:v>
                </c:pt>
                <c:pt idx="129">
                  <c:v>0.15612917750754601</c:v>
                </c:pt>
                <c:pt idx="130">
                  <c:v>0.15737713691743699</c:v>
                </c:pt>
                <c:pt idx="131">
                  <c:v>0.15862509632732699</c:v>
                </c:pt>
                <c:pt idx="132">
                  <c:v>0.159873055737217</c:v>
                </c:pt>
                <c:pt idx="133">
                  <c:v>0.161121015147108</c:v>
                </c:pt>
                <c:pt idx="134">
                  <c:v>0.162368974556998</c:v>
                </c:pt>
                <c:pt idx="135">
                  <c:v>0.16361693396688901</c:v>
                </c:pt>
                <c:pt idx="136">
                  <c:v>0.16486489337677901</c:v>
                </c:pt>
                <c:pt idx="137">
                  <c:v>0.16611285278666901</c:v>
                </c:pt>
                <c:pt idx="138">
                  <c:v>0.16736081219655999</c:v>
                </c:pt>
                <c:pt idx="139">
                  <c:v>0.16860877160644999</c:v>
                </c:pt>
                <c:pt idx="140">
                  <c:v>0.16985673101634</c:v>
                </c:pt>
                <c:pt idx="141">
                  <c:v>0.17110469042623</c:v>
                </c:pt>
                <c:pt idx="142">
                  <c:v>0.172352649836121</c:v>
                </c:pt>
                <c:pt idx="143">
                  <c:v>0.17360060924601101</c:v>
                </c:pt>
                <c:pt idx="144">
                  <c:v>0.17484856865590101</c:v>
                </c:pt>
                <c:pt idx="145">
                  <c:v>0.17609652806579201</c:v>
                </c:pt>
                <c:pt idx="146">
                  <c:v>0.17734448747568299</c:v>
                </c:pt>
                <c:pt idx="147">
                  <c:v>0.17859244688557299</c:v>
                </c:pt>
                <c:pt idx="148">
                  <c:v>0.179840406295463</c:v>
                </c:pt>
                <c:pt idx="149">
                  <c:v>0.181088365705353</c:v>
                </c:pt>
                <c:pt idx="150">
                  <c:v>0.182336325115244</c:v>
                </c:pt>
                <c:pt idx="151">
                  <c:v>0.18358428452513401</c:v>
                </c:pt>
                <c:pt idx="152">
                  <c:v>0.18483224393502401</c:v>
                </c:pt>
                <c:pt idx="153">
                  <c:v>0.18608020334491501</c:v>
                </c:pt>
                <c:pt idx="154">
                  <c:v>0.18732816275480499</c:v>
                </c:pt>
                <c:pt idx="155">
                  <c:v>0.18857612216469499</c:v>
                </c:pt>
                <c:pt idx="156">
                  <c:v>0.189824081574586</c:v>
                </c:pt>
                <c:pt idx="157">
                  <c:v>0.191072040984477</c:v>
                </c:pt>
                <c:pt idx="158">
                  <c:v>0.192320000394367</c:v>
                </c:pt>
                <c:pt idx="159">
                  <c:v>0.19356795980425701</c:v>
                </c:pt>
                <c:pt idx="160">
                  <c:v>0.19481591921414701</c:v>
                </c:pt>
                <c:pt idx="161">
                  <c:v>0.19606387862403801</c:v>
                </c:pt>
                <c:pt idx="162">
                  <c:v>0.19731183803392799</c:v>
                </c:pt>
                <c:pt idx="163">
                  <c:v>0.19855979744381899</c:v>
                </c:pt>
                <c:pt idx="164">
                  <c:v>0.199807756853709</c:v>
                </c:pt>
                <c:pt idx="165">
                  <c:v>0.201055716263599</c:v>
                </c:pt>
                <c:pt idx="166">
                  <c:v>0.20230367567349</c:v>
                </c:pt>
                <c:pt idx="167">
                  <c:v>0.20355163508338001</c:v>
                </c:pt>
                <c:pt idx="168">
                  <c:v>0.20479959449327101</c:v>
                </c:pt>
                <c:pt idx="169">
                  <c:v>0.20604755390316101</c:v>
                </c:pt>
                <c:pt idx="170">
                  <c:v>0.20729551331305099</c:v>
                </c:pt>
                <c:pt idx="171">
                  <c:v>0.20854347272294099</c:v>
                </c:pt>
                <c:pt idx="172">
                  <c:v>0.209791432132832</c:v>
                </c:pt>
                <c:pt idx="173">
                  <c:v>0.211039391542722</c:v>
                </c:pt>
                <c:pt idx="174">
                  <c:v>0.212287350952612</c:v>
                </c:pt>
                <c:pt idx="175">
                  <c:v>0.21353531036250301</c:v>
                </c:pt>
                <c:pt idx="176">
                  <c:v>0.21478326977239401</c:v>
                </c:pt>
                <c:pt idx="177">
                  <c:v>0.21603122918228301</c:v>
                </c:pt>
                <c:pt idx="178">
                  <c:v>0.21727918859217399</c:v>
                </c:pt>
                <c:pt idx="179">
                  <c:v>0.21852714800206499</c:v>
                </c:pt>
                <c:pt idx="180">
                  <c:v>0.219775107411955</c:v>
                </c:pt>
                <c:pt idx="181">
                  <c:v>0.221023066821846</c:v>
                </c:pt>
                <c:pt idx="182">
                  <c:v>0.222271026231736</c:v>
                </c:pt>
                <c:pt idx="183">
                  <c:v>0.22351898564162601</c:v>
                </c:pt>
                <c:pt idx="184">
                  <c:v>0.22476694505151601</c:v>
                </c:pt>
                <c:pt idx="185">
                  <c:v>0.22601490446140601</c:v>
                </c:pt>
                <c:pt idx="186">
                  <c:v>0.22726286387129699</c:v>
                </c:pt>
                <c:pt idx="187">
                  <c:v>0.22851082328118799</c:v>
                </c:pt>
                <c:pt idx="188">
                  <c:v>0.229758782691078</c:v>
                </c:pt>
                <c:pt idx="189">
                  <c:v>0.231006742100968</c:v>
                </c:pt>
                <c:pt idx="190">
                  <c:v>0.232254701510859</c:v>
                </c:pt>
                <c:pt idx="191">
                  <c:v>0.23350266092074801</c:v>
                </c:pt>
                <c:pt idx="192">
                  <c:v>0.23475062033063901</c:v>
                </c:pt>
                <c:pt idx="193">
                  <c:v>0.23599857974053001</c:v>
                </c:pt>
                <c:pt idx="194">
                  <c:v>0.23724653915041999</c:v>
                </c:pt>
                <c:pt idx="195">
                  <c:v>0.23849449856031099</c:v>
                </c:pt>
                <c:pt idx="196">
                  <c:v>0.239742457970201</c:v>
                </c:pt>
                <c:pt idx="197">
                  <c:v>0.240990417380091</c:v>
                </c:pt>
                <c:pt idx="198">
                  <c:v>0.242238376789982</c:v>
                </c:pt>
                <c:pt idx="199">
                  <c:v>0.24348633619987201</c:v>
                </c:pt>
                <c:pt idx="200">
                  <c:v>0.24473429560976201</c:v>
                </c:pt>
                <c:pt idx="201">
                  <c:v>0.24598225501965201</c:v>
                </c:pt>
                <c:pt idx="202">
                  <c:v>0.24723021442954399</c:v>
                </c:pt>
                <c:pt idx="203">
                  <c:v>0.24847817383943299</c:v>
                </c:pt>
                <c:pt idx="204">
                  <c:v>0.24972613324932399</c:v>
                </c:pt>
                <c:pt idx="205">
                  <c:v>0.250974092659215</c:v>
                </c:pt>
                <c:pt idx="206">
                  <c:v>0.25222205206910497</c:v>
                </c:pt>
                <c:pt idx="207">
                  <c:v>0.25347001147899501</c:v>
                </c:pt>
                <c:pt idx="208">
                  <c:v>0.25471797088888598</c:v>
                </c:pt>
                <c:pt idx="209">
                  <c:v>0.25596593029877601</c:v>
                </c:pt>
                <c:pt idx="210">
                  <c:v>0.25721388970866699</c:v>
                </c:pt>
                <c:pt idx="211">
                  <c:v>0.25846184911855702</c:v>
                </c:pt>
                <c:pt idx="212">
                  <c:v>0.25970980852844699</c:v>
                </c:pt>
                <c:pt idx="213">
                  <c:v>0.26095776793833703</c:v>
                </c:pt>
                <c:pt idx="214">
                  <c:v>0.262205727348227</c:v>
                </c:pt>
                <c:pt idx="215">
                  <c:v>0.26345368675811798</c:v>
                </c:pt>
                <c:pt idx="216">
                  <c:v>0.26470164616800901</c:v>
                </c:pt>
                <c:pt idx="217">
                  <c:v>0.26594960557789898</c:v>
                </c:pt>
                <c:pt idx="218">
                  <c:v>0.26719756498779001</c:v>
                </c:pt>
                <c:pt idx="219">
                  <c:v>0.26844552439767999</c:v>
                </c:pt>
                <c:pt idx="220">
                  <c:v>0.26969348380757002</c:v>
                </c:pt>
                <c:pt idx="221">
                  <c:v>0.270941443217461</c:v>
                </c:pt>
                <c:pt idx="222">
                  <c:v>0.27218940262735097</c:v>
                </c:pt>
                <c:pt idx="223">
                  <c:v>0.273437362037242</c:v>
                </c:pt>
                <c:pt idx="224">
                  <c:v>0.27468532144713198</c:v>
                </c:pt>
                <c:pt idx="225">
                  <c:v>0.27593328085702101</c:v>
                </c:pt>
                <c:pt idx="226">
                  <c:v>0.27718124026691199</c:v>
                </c:pt>
                <c:pt idx="227">
                  <c:v>0.27842919967680302</c:v>
                </c:pt>
                <c:pt idx="228">
                  <c:v>0.27967715908669299</c:v>
                </c:pt>
                <c:pt idx="229">
                  <c:v>0.28092511849658502</c:v>
                </c:pt>
                <c:pt idx="230">
                  <c:v>0.282173077906474</c:v>
                </c:pt>
                <c:pt idx="231">
                  <c:v>0.28342103731636498</c:v>
                </c:pt>
                <c:pt idx="232">
                  <c:v>0.28466899672625501</c:v>
                </c:pt>
                <c:pt idx="233">
                  <c:v>0.28591695613614498</c:v>
                </c:pt>
                <c:pt idx="234">
                  <c:v>0.28716491554603601</c:v>
                </c:pt>
                <c:pt idx="235">
                  <c:v>0.28841287495592599</c:v>
                </c:pt>
                <c:pt idx="236">
                  <c:v>0.28966083436581702</c:v>
                </c:pt>
                <c:pt idx="237">
                  <c:v>0.290908793775706</c:v>
                </c:pt>
                <c:pt idx="238">
                  <c:v>0.29215675318559697</c:v>
                </c:pt>
                <c:pt idx="239">
                  <c:v>0.293404712595488</c:v>
                </c:pt>
                <c:pt idx="240">
                  <c:v>0.29465267200537798</c:v>
                </c:pt>
                <c:pt idx="241">
                  <c:v>0.29590063141526901</c:v>
                </c:pt>
                <c:pt idx="242">
                  <c:v>0.29714859082515999</c:v>
                </c:pt>
                <c:pt idx="243">
                  <c:v>0.29839655023504902</c:v>
                </c:pt>
                <c:pt idx="244">
                  <c:v>0.29964450964493899</c:v>
                </c:pt>
                <c:pt idx="245">
                  <c:v>0.30089246905483102</c:v>
                </c:pt>
                <c:pt idx="246">
                  <c:v>0.302140428464721</c:v>
                </c:pt>
                <c:pt idx="247">
                  <c:v>0.30338838787461098</c:v>
                </c:pt>
                <c:pt idx="248">
                  <c:v>0.30463634728450201</c:v>
                </c:pt>
                <c:pt idx="249">
                  <c:v>0.30588430669439198</c:v>
                </c:pt>
                <c:pt idx="250">
                  <c:v>0.30713226610428201</c:v>
                </c:pt>
                <c:pt idx="251">
                  <c:v>0.30838022551417199</c:v>
                </c:pt>
                <c:pt idx="252">
                  <c:v>0.30962818492406302</c:v>
                </c:pt>
                <c:pt idx="253">
                  <c:v>0.310876144333952</c:v>
                </c:pt>
                <c:pt idx="254">
                  <c:v>0.31212410374384297</c:v>
                </c:pt>
                <c:pt idx="255">
                  <c:v>0.313372063153734</c:v>
                </c:pt>
                <c:pt idx="256">
                  <c:v>0.31462002256362498</c:v>
                </c:pt>
                <c:pt idx="257">
                  <c:v>0.31586798197351501</c:v>
                </c:pt>
                <c:pt idx="258">
                  <c:v>0.31711594138340499</c:v>
                </c:pt>
                <c:pt idx="259">
                  <c:v>0.31836390079329502</c:v>
                </c:pt>
                <c:pt idx="260">
                  <c:v>0.31961186020318699</c:v>
                </c:pt>
                <c:pt idx="261">
                  <c:v>0.32085981961307702</c:v>
                </c:pt>
                <c:pt idx="262">
                  <c:v>0.322107779022967</c:v>
                </c:pt>
                <c:pt idx="263">
                  <c:v>0.32335573843285698</c:v>
                </c:pt>
                <c:pt idx="264">
                  <c:v>0.32460369784274701</c:v>
                </c:pt>
                <c:pt idx="265">
                  <c:v>0.32585165725263798</c:v>
                </c:pt>
                <c:pt idx="266">
                  <c:v>0.32709961666252801</c:v>
                </c:pt>
                <c:pt idx="267">
                  <c:v>0.32834757607241899</c:v>
                </c:pt>
                <c:pt idx="268">
                  <c:v>0.32959553548230902</c:v>
                </c:pt>
                <c:pt idx="269">
                  <c:v>0.3308434948922</c:v>
                </c:pt>
                <c:pt idx="270">
                  <c:v>0.33209145430208997</c:v>
                </c:pt>
                <c:pt idx="271">
                  <c:v>0.333339413711981</c:v>
                </c:pt>
                <c:pt idx="272">
                  <c:v>0.33458737312187098</c:v>
                </c:pt>
                <c:pt idx="273">
                  <c:v>0.33583533253176001</c:v>
                </c:pt>
                <c:pt idx="274">
                  <c:v>0.33708329194165099</c:v>
                </c:pt>
                <c:pt idx="275">
                  <c:v>0.33833125135154202</c:v>
                </c:pt>
                <c:pt idx="276">
                  <c:v>0.33957921076143299</c:v>
                </c:pt>
                <c:pt idx="277">
                  <c:v>0.34082717017132202</c:v>
                </c:pt>
                <c:pt idx="278">
                  <c:v>0.342075129581213</c:v>
                </c:pt>
                <c:pt idx="279">
                  <c:v>0.34332308899110398</c:v>
                </c:pt>
                <c:pt idx="280">
                  <c:v>0.34457104840099401</c:v>
                </c:pt>
                <c:pt idx="281">
                  <c:v>0.34581900781088398</c:v>
                </c:pt>
                <c:pt idx="282">
                  <c:v>0.34706696722077401</c:v>
                </c:pt>
                <c:pt idx="283">
                  <c:v>0.34831492663066499</c:v>
                </c:pt>
                <c:pt idx="284">
                  <c:v>0.34956288604055502</c:v>
                </c:pt>
                <c:pt idx="285">
                  <c:v>0.350810845450446</c:v>
                </c:pt>
                <c:pt idx="286">
                  <c:v>0.35205880486033497</c:v>
                </c:pt>
                <c:pt idx="287">
                  <c:v>0.353306764270226</c:v>
                </c:pt>
                <c:pt idx="288">
                  <c:v>0.35455472368011598</c:v>
                </c:pt>
                <c:pt idx="289">
                  <c:v>0.35580268309000801</c:v>
                </c:pt>
                <c:pt idx="290">
                  <c:v>0.35705064249989799</c:v>
                </c:pt>
                <c:pt idx="291">
                  <c:v>0.35829860190978802</c:v>
                </c:pt>
                <c:pt idx="292">
                  <c:v>0.35954656131967899</c:v>
                </c:pt>
                <c:pt idx="293">
                  <c:v>0.36079452072956802</c:v>
                </c:pt>
                <c:pt idx="294">
                  <c:v>0.362042480139459</c:v>
                </c:pt>
                <c:pt idx="295">
                  <c:v>0.36329043954934997</c:v>
                </c:pt>
                <c:pt idx="296">
                  <c:v>0.36453839895924101</c:v>
                </c:pt>
                <c:pt idx="297">
                  <c:v>0.36578635836913098</c:v>
                </c:pt>
                <c:pt idx="298">
                  <c:v>0.36703431777902101</c:v>
                </c:pt>
                <c:pt idx="299">
                  <c:v>0.36828227718891099</c:v>
                </c:pt>
                <c:pt idx="300">
                  <c:v>0.36953023659880102</c:v>
                </c:pt>
                <c:pt idx="301">
                  <c:v>0.370778196008692</c:v>
                </c:pt>
                <c:pt idx="302">
                  <c:v>0.37202615541858203</c:v>
                </c:pt>
                <c:pt idx="303">
                  <c:v>0.373274114828472</c:v>
                </c:pt>
                <c:pt idx="304">
                  <c:v>0.37452207423836298</c:v>
                </c:pt>
                <c:pt idx="305">
                  <c:v>0.37577003364825401</c:v>
                </c:pt>
                <c:pt idx="306">
                  <c:v>0.37701799305814399</c:v>
                </c:pt>
                <c:pt idx="307">
                  <c:v>0.37826595246803402</c:v>
                </c:pt>
                <c:pt idx="308">
                  <c:v>0.37951391187792499</c:v>
                </c:pt>
                <c:pt idx="309">
                  <c:v>0.38076187128781502</c:v>
                </c:pt>
                <c:pt idx="310">
                  <c:v>0.382009830697705</c:v>
                </c:pt>
                <c:pt idx="311">
                  <c:v>0.38325779010759398</c:v>
                </c:pt>
                <c:pt idx="312">
                  <c:v>0.38450574951748701</c:v>
                </c:pt>
                <c:pt idx="313">
                  <c:v>0.38575370892737598</c:v>
                </c:pt>
                <c:pt idx="314">
                  <c:v>0.38700166833726701</c:v>
                </c:pt>
                <c:pt idx="315">
                  <c:v>0.38824962774715799</c:v>
                </c:pt>
                <c:pt idx="316">
                  <c:v>0.38949758715704802</c:v>
                </c:pt>
                <c:pt idx="317">
                  <c:v>0.39074554656693899</c:v>
                </c:pt>
                <c:pt idx="318">
                  <c:v>0.39199350597682803</c:v>
                </c:pt>
                <c:pt idx="319">
                  <c:v>0.393241465386719</c:v>
                </c:pt>
                <c:pt idx="320">
                  <c:v>0.39448942479660898</c:v>
                </c:pt>
                <c:pt idx="321">
                  <c:v>0.39573738420650001</c:v>
                </c:pt>
                <c:pt idx="322">
                  <c:v>0.39698534361638999</c:v>
                </c:pt>
                <c:pt idx="323">
                  <c:v>0.39823330302628102</c:v>
                </c:pt>
                <c:pt idx="324">
                  <c:v>0.39948126243617199</c:v>
                </c:pt>
                <c:pt idx="325">
                  <c:v>0.40072922184606102</c:v>
                </c:pt>
                <c:pt idx="326">
                  <c:v>0.401977181255952</c:v>
                </c:pt>
                <c:pt idx="327">
                  <c:v>0.40322514066584098</c:v>
                </c:pt>
                <c:pt idx="328">
                  <c:v>0.40447310007573201</c:v>
                </c:pt>
                <c:pt idx="329">
                  <c:v>0.40572105948562298</c:v>
                </c:pt>
                <c:pt idx="330">
                  <c:v>0.40696901889551401</c:v>
                </c:pt>
                <c:pt idx="331">
                  <c:v>0.40821697830540399</c:v>
                </c:pt>
                <c:pt idx="332">
                  <c:v>0.40946493771529402</c:v>
                </c:pt>
                <c:pt idx="333">
                  <c:v>0.410712897125184</c:v>
                </c:pt>
                <c:pt idx="334">
                  <c:v>0.41196085653507503</c:v>
                </c:pt>
                <c:pt idx="335">
                  <c:v>0.413208815944965</c:v>
                </c:pt>
                <c:pt idx="336">
                  <c:v>0.41445677535485498</c:v>
                </c:pt>
                <c:pt idx="337">
                  <c:v>0.41570473476474601</c:v>
                </c:pt>
                <c:pt idx="338">
                  <c:v>0.41695269417463598</c:v>
                </c:pt>
                <c:pt idx="339">
                  <c:v>0.41820065358452602</c:v>
                </c:pt>
                <c:pt idx="340">
                  <c:v>0.41944861299441599</c:v>
                </c:pt>
                <c:pt idx="341">
                  <c:v>0.42069657240430702</c:v>
                </c:pt>
                <c:pt idx="342">
                  <c:v>0.421944531814199</c:v>
                </c:pt>
                <c:pt idx="343">
                  <c:v>0.42319249122408797</c:v>
                </c:pt>
                <c:pt idx="344">
                  <c:v>0.42444045063397801</c:v>
                </c:pt>
                <c:pt idx="345">
                  <c:v>0.42568841004386698</c:v>
                </c:pt>
                <c:pt idx="346">
                  <c:v>0.42693636945376001</c:v>
                </c:pt>
                <c:pt idx="347">
                  <c:v>0.42818432886364999</c:v>
                </c:pt>
                <c:pt idx="348">
                  <c:v>0.42943228827354002</c:v>
                </c:pt>
                <c:pt idx="349">
                  <c:v>0.43068024768343</c:v>
                </c:pt>
                <c:pt idx="350">
                  <c:v>0.43192820709332103</c:v>
                </c:pt>
                <c:pt idx="351">
                  <c:v>0.433176166503212</c:v>
                </c:pt>
                <c:pt idx="352">
                  <c:v>0.43442412591310198</c:v>
                </c:pt>
                <c:pt idx="353">
                  <c:v>0.43567208532299201</c:v>
                </c:pt>
                <c:pt idx="354">
                  <c:v>0.43692004473288298</c:v>
                </c:pt>
                <c:pt idx="355">
                  <c:v>0.43816800414277401</c:v>
                </c:pt>
                <c:pt idx="356">
                  <c:v>0.43941596355266299</c:v>
                </c:pt>
                <c:pt idx="357">
                  <c:v>0.44066392296255302</c:v>
                </c:pt>
                <c:pt idx="358">
                  <c:v>0.441911882372445</c:v>
                </c:pt>
                <c:pt idx="359">
                  <c:v>0.44315984178233497</c:v>
                </c:pt>
                <c:pt idx="360">
                  <c:v>0.444407801192225</c:v>
                </c:pt>
                <c:pt idx="361">
                  <c:v>0.44565576060211598</c:v>
                </c:pt>
                <c:pt idx="362">
                  <c:v>0.44690372001200601</c:v>
                </c:pt>
                <c:pt idx="363">
                  <c:v>0.44815167942189499</c:v>
                </c:pt>
                <c:pt idx="364">
                  <c:v>0.44939963883178702</c:v>
                </c:pt>
                <c:pt idx="365">
                  <c:v>0.450647598241676</c:v>
                </c:pt>
                <c:pt idx="366">
                  <c:v>0.45189555765156803</c:v>
                </c:pt>
                <c:pt idx="367">
                  <c:v>0.453143517061458</c:v>
                </c:pt>
                <c:pt idx="368">
                  <c:v>0.45439147647134798</c:v>
                </c:pt>
                <c:pt idx="369">
                  <c:v>0.45563943588123901</c:v>
                </c:pt>
                <c:pt idx="370">
                  <c:v>0.45688739529112898</c:v>
                </c:pt>
                <c:pt idx="371">
                  <c:v>0.45813535470102001</c:v>
                </c:pt>
                <c:pt idx="372">
                  <c:v>0.45938331411090899</c:v>
                </c:pt>
                <c:pt idx="373">
                  <c:v>0.46063127352080102</c:v>
                </c:pt>
                <c:pt idx="374">
                  <c:v>0.461879232930691</c:v>
                </c:pt>
                <c:pt idx="375">
                  <c:v>0.46312719234058097</c:v>
                </c:pt>
                <c:pt idx="376">
                  <c:v>0.464375151750472</c:v>
                </c:pt>
                <c:pt idx="377">
                  <c:v>0.46562311116036098</c:v>
                </c:pt>
                <c:pt idx="378">
                  <c:v>0.46687107057025201</c:v>
                </c:pt>
                <c:pt idx="379">
                  <c:v>0.46811902998014199</c:v>
                </c:pt>
                <c:pt idx="380">
                  <c:v>0.46936698939003202</c:v>
                </c:pt>
                <c:pt idx="381">
                  <c:v>0.47061494879992199</c:v>
                </c:pt>
                <c:pt idx="382">
                  <c:v>0.47186290820981303</c:v>
                </c:pt>
                <c:pt idx="383">
                  <c:v>0.473110867619704</c:v>
                </c:pt>
                <c:pt idx="384">
                  <c:v>0.47435882702959398</c:v>
                </c:pt>
                <c:pt idx="385">
                  <c:v>0.47560678643948401</c:v>
                </c:pt>
                <c:pt idx="386">
                  <c:v>0.47685474584937498</c:v>
                </c:pt>
                <c:pt idx="387">
                  <c:v>0.47810270525926402</c:v>
                </c:pt>
                <c:pt idx="388">
                  <c:v>0.47935066466915499</c:v>
                </c:pt>
                <c:pt idx="389">
                  <c:v>0.48059862407904502</c:v>
                </c:pt>
                <c:pt idx="390">
                  <c:v>0.481846583488935</c:v>
                </c:pt>
                <c:pt idx="391">
                  <c:v>0.48309454289882597</c:v>
                </c:pt>
                <c:pt idx="392">
                  <c:v>0.484342502308717</c:v>
                </c:pt>
                <c:pt idx="393">
                  <c:v>0.48559046171860798</c:v>
                </c:pt>
                <c:pt idx="394">
                  <c:v>0.48683842112849701</c:v>
                </c:pt>
                <c:pt idx="395">
                  <c:v>0.48808638053838699</c:v>
                </c:pt>
                <c:pt idx="396">
                  <c:v>0.48933433994827802</c:v>
                </c:pt>
                <c:pt idx="397">
                  <c:v>0.49058229935816899</c:v>
                </c:pt>
                <c:pt idx="398">
                  <c:v>0.49183025876805903</c:v>
                </c:pt>
                <c:pt idx="399">
                  <c:v>0.49307821817795</c:v>
                </c:pt>
                <c:pt idx="400">
                  <c:v>0.49432617758783998</c:v>
                </c:pt>
                <c:pt idx="401">
                  <c:v>0.49557413699772901</c:v>
                </c:pt>
                <c:pt idx="402">
                  <c:v>0.49682209640761898</c:v>
                </c:pt>
                <c:pt idx="403">
                  <c:v>0.49807005581750902</c:v>
                </c:pt>
                <c:pt idx="404">
                  <c:v>0.49931801522739999</c:v>
                </c:pt>
                <c:pt idx="405">
                  <c:v>0.50056597463729102</c:v>
                </c:pt>
                <c:pt idx="406">
                  <c:v>0.501813934047182</c:v>
                </c:pt>
                <c:pt idx="407">
                  <c:v>0.50306189345707097</c:v>
                </c:pt>
                <c:pt idx="408">
                  <c:v>0.50430985286696195</c:v>
                </c:pt>
                <c:pt idx="409">
                  <c:v>0.50555781227685304</c:v>
                </c:pt>
                <c:pt idx="410">
                  <c:v>0.50680577168674301</c:v>
                </c:pt>
                <c:pt idx="411">
                  <c:v>0.50805373109663299</c:v>
                </c:pt>
                <c:pt idx="412">
                  <c:v>0.50930169050652396</c:v>
                </c:pt>
                <c:pt idx="413">
                  <c:v>0.51054964991641405</c:v>
                </c:pt>
                <c:pt idx="414">
                  <c:v>0.51179760932630503</c:v>
                </c:pt>
                <c:pt idx="415">
                  <c:v>0.513045568736194</c:v>
                </c:pt>
                <c:pt idx="416">
                  <c:v>0.51429352814608398</c:v>
                </c:pt>
                <c:pt idx="417">
                  <c:v>0.51554148755597495</c:v>
                </c:pt>
                <c:pt idx="418">
                  <c:v>0.51678944696586604</c:v>
                </c:pt>
                <c:pt idx="419">
                  <c:v>0.51803740637575602</c:v>
                </c:pt>
                <c:pt idx="420">
                  <c:v>0.51928536578564599</c:v>
                </c:pt>
                <c:pt idx="421">
                  <c:v>0.52053332519553697</c:v>
                </c:pt>
                <c:pt idx="422">
                  <c:v>0.52178128460542605</c:v>
                </c:pt>
                <c:pt idx="423">
                  <c:v>0.52302924401531803</c:v>
                </c:pt>
                <c:pt idx="424">
                  <c:v>0.52427720342520701</c:v>
                </c:pt>
                <c:pt idx="425">
                  <c:v>0.52552516283509698</c:v>
                </c:pt>
                <c:pt idx="426">
                  <c:v>0.52677312224498896</c:v>
                </c:pt>
                <c:pt idx="427">
                  <c:v>0.52802108165487804</c:v>
                </c:pt>
                <c:pt idx="428">
                  <c:v>0.52926904106476902</c:v>
                </c:pt>
                <c:pt idx="429">
                  <c:v>0.53051700047465999</c:v>
                </c:pt>
                <c:pt idx="430">
                  <c:v>0.53176495988454897</c:v>
                </c:pt>
                <c:pt idx="431">
                  <c:v>0.53301291929443995</c:v>
                </c:pt>
                <c:pt idx="432">
                  <c:v>0.53426087870433003</c:v>
                </c:pt>
                <c:pt idx="433">
                  <c:v>0.53550883811422101</c:v>
                </c:pt>
                <c:pt idx="434">
                  <c:v>0.53675679752410999</c:v>
                </c:pt>
                <c:pt idx="435">
                  <c:v>0.53800475693400096</c:v>
                </c:pt>
                <c:pt idx="436">
                  <c:v>0.53925271634389205</c:v>
                </c:pt>
                <c:pt idx="437">
                  <c:v>0.54050067575378202</c:v>
                </c:pt>
                <c:pt idx="438">
                  <c:v>0.541748635163671</c:v>
                </c:pt>
                <c:pt idx="439">
                  <c:v>0.54299659457356297</c:v>
                </c:pt>
                <c:pt idx="440">
                  <c:v>0.54424455398345195</c:v>
                </c:pt>
                <c:pt idx="441">
                  <c:v>0.54549251339334304</c:v>
                </c:pt>
                <c:pt idx="442">
                  <c:v>0.54674047280323301</c:v>
                </c:pt>
                <c:pt idx="443">
                  <c:v>0.54798843221312299</c:v>
                </c:pt>
                <c:pt idx="444">
                  <c:v>0.54923639162301396</c:v>
                </c:pt>
                <c:pt idx="445">
                  <c:v>0.55048435103290605</c:v>
                </c:pt>
                <c:pt idx="446">
                  <c:v>0.55173231044279403</c:v>
                </c:pt>
                <c:pt idx="447">
                  <c:v>0.552980269852685</c:v>
                </c:pt>
                <c:pt idx="448">
                  <c:v>0.55422822926257598</c:v>
                </c:pt>
                <c:pt idx="449">
                  <c:v>0.55547618867246595</c:v>
                </c:pt>
                <c:pt idx="450">
                  <c:v>0.55672414808235804</c:v>
                </c:pt>
                <c:pt idx="451">
                  <c:v>0.55797210749224702</c:v>
                </c:pt>
                <c:pt idx="452">
                  <c:v>0.55922006690213799</c:v>
                </c:pt>
                <c:pt idx="453">
                  <c:v>0.56046802631202697</c:v>
                </c:pt>
                <c:pt idx="454">
                  <c:v>0.56171598572191805</c:v>
                </c:pt>
                <c:pt idx="455">
                  <c:v>0.56296394513180803</c:v>
                </c:pt>
                <c:pt idx="456">
                  <c:v>0.56421190454169901</c:v>
                </c:pt>
                <c:pt idx="457">
                  <c:v>0.56545986395158798</c:v>
                </c:pt>
                <c:pt idx="458">
                  <c:v>0.56670782336147896</c:v>
                </c:pt>
                <c:pt idx="459">
                  <c:v>0.56795578277136904</c:v>
                </c:pt>
                <c:pt idx="460">
                  <c:v>0.56920374218125802</c:v>
                </c:pt>
                <c:pt idx="461">
                  <c:v>0.57045170159115</c:v>
                </c:pt>
                <c:pt idx="462">
                  <c:v>0.57169966100103997</c:v>
                </c:pt>
                <c:pt idx="463">
                  <c:v>0.57294762041093095</c:v>
                </c:pt>
                <c:pt idx="464">
                  <c:v>0.57419557982082103</c:v>
                </c:pt>
                <c:pt idx="465">
                  <c:v>0.57544353923071101</c:v>
                </c:pt>
                <c:pt idx="466">
                  <c:v>0.57669149864060099</c:v>
                </c:pt>
                <c:pt idx="467">
                  <c:v>0.57793945805049196</c:v>
                </c:pt>
                <c:pt idx="468">
                  <c:v>0.57918741746038205</c:v>
                </c:pt>
                <c:pt idx="469">
                  <c:v>0.58043537687027302</c:v>
                </c:pt>
                <c:pt idx="470">
                  <c:v>0.581683336280164</c:v>
                </c:pt>
                <c:pt idx="471">
                  <c:v>0.58293129569005397</c:v>
                </c:pt>
                <c:pt idx="472">
                  <c:v>0.58417925509994295</c:v>
                </c:pt>
                <c:pt idx="473">
                  <c:v>0.58542721450983304</c:v>
                </c:pt>
                <c:pt idx="474">
                  <c:v>0.58667517391972401</c:v>
                </c:pt>
                <c:pt idx="475">
                  <c:v>0.58792313332961599</c:v>
                </c:pt>
                <c:pt idx="476">
                  <c:v>0.58917109273950397</c:v>
                </c:pt>
                <c:pt idx="477">
                  <c:v>0.59041905214939505</c:v>
                </c:pt>
                <c:pt idx="478">
                  <c:v>0.59166701155928503</c:v>
                </c:pt>
                <c:pt idx="479">
                  <c:v>0.592914970969178</c:v>
                </c:pt>
                <c:pt idx="480">
                  <c:v>0.59416293037906698</c:v>
                </c:pt>
                <c:pt idx="481">
                  <c:v>0.59541088978895795</c:v>
                </c:pt>
                <c:pt idx="482">
                  <c:v>0.59665884919884604</c:v>
                </c:pt>
                <c:pt idx="483">
                  <c:v>0.59790680860873802</c:v>
                </c:pt>
                <c:pt idx="484">
                  <c:v>0.59915476801862699</c:v>
                </c:pt>
                <c:pt idx="485">
                  <c:v>0.60040272742851797</c:v>
                </c:pt>
                <c:pt idx="486">
                  <c:v>0.60165068683840905</c:v>
                </c:pt>
                <c:pt idx="487">
                  <c:v>0.60289864624829803</c:v>
                </c:pt>
                <c:pt idx="488">
                  <c:v>0.60414660565818901</c:v>
                </c:pt>
                <c:pt idx="489">
                  <c:v>0.60539456506807898</c:v>
                </c:pt>
                <c:pt idx="490">
                  <c:v>0.60664252447796796</c:v>
                </c:pt>
                <c:pt idx="491">
                  <c:v>0.60789048388786104</c:v>
                </c:pt>
                <c:pt idx="492">
                  <c:v>0.60913844329775002</c:v>
                </c:pt>
                <c:pt idx="493">
                  <c:v>0.610386402707639</c:v>
                </c:pt>
                <c:pt idx="494">
                  <c:v>0.61163436211752997</c:v>
                </c:pt>
                <c:pt idx="495">
                  <c:v>0.61288232152742095</c:v>
                </c:pt>
                <c:pt idx="496">
                  <c:v>0.61413028093731103</c:v>
                </c:pt>
                <c:pt idx="497">
                  <c:v>0.61537824034720201</c:v>
                </c:pt>
                <c:pt idx="498">
                  <c:v>0.61662619975709398</c:v>
                </c:pt>
                <c:pt idx="499">
                  <c:v>0.61787415916698296</c:v>
                </c:pt>
                <c:pt idx="500">
                  <c:v>0.61912211857687405</c:v>
                </c:pt>
                <c:pt idx="501">
                  <c:v>0.62037007798676302</c:v>
                </c:pt>
                <c:pt idx="502">
                  <c:v>0.621618037396655</c:v>
                </c:pt>
                <c:pt idx="503">
                  <c:v>0.62286599680654497</c:v>
                </c:pt>
                <c:pt idx="504">
                  <c:v>0.62411395621643395</c:v>
                </c:pt>
                <c:pt idx="505">
                  <c:v>0.62536191562632504</c:v>
                </c:pt>
                <c:pt idx="506">
                  <c:v>0.62660987503621501</c:v>
                </c:pt>
                <c:pt idx="507">
                  <c:v>0.62785783444610499</c:v>
                </c:pt>
                <c:pt idx="508">
                  <c:v>0.62910579385599597</c:v>
                </c:pt>
                <c:pt idx="509">
                  <c:v>0.63035375326588705</c:v>
                </c:pt>
                <c:pt idx="510">
                  <c:v>0.63160171267577703</c:v>
                </c:pt>
                <c:pt idx="511">
                  <c:v>0.632849672085666</c:v>
                </c:pt>
                <c:pt idx="512">
                  <c:v>0.63409763149555898</c:v>
                </c:pt>
                <c:pt idx="513">
                  <c:v>0.63534559090544795</c:v>
                </c:pt>
                <c:pt idx="514">
                  <c:v>0.63659355031533804</c:v>
                </c:pt>
                <c:pt idx="515">
                  <c:v>0.63784150972522802</c:v>
                </c:pt>
                <c:pt idx="516">
                  <c:v>0.63908946913511899</c:v>
                </c:pt>
                <c:pt idx="517">
                  <c:v>0.64033742854500797</c:v>
                </c:pt>
                <c:pt idx="518">
                  <c:v>0.64158538795490005</c:v>
                </c:pt>
                <c:pt idx="519">
                  <c:v>0.64283334736478803</c:v>
                </c:pt>
                <c:pt idx="520">
                  <c:v>0.64408130677467801</c:v>
                </c:pt>
                <c:pt idx="521">
                  <c:v>0.64532926618456998</c:v>
                </c:pt>
                <c:pt idx="522">
                  <c:v>0.64657722559445996</c:v>
                </c:pt>
                <c:pt idx="523">
                  <c:v>0.64782518500435105</c:v>
                </c:pt>
                <c:pt idx="524">
                  <c:v>0.64907314441424202</c:v>
                </c:pt>
                <c:pt idx="525">
                  <c:v>0.650321103824131</c:v>
                </c:pt>
                <c:pt idx="526">
                  <c:v>0.65156906323402297</c:v>
                </c:pt>
                <c:pt idx="527">
                  <c:v>0.65281702264391195</c:v>
                </c:pt>
                <c:pt idx="528">
                  <c:v>0.65406498205380204</c:v>
                </c:pt>
                <c:pt idx="529">
                  <c:v>0.65531294146369301</c:v>
                </c:pt>
                <c:pt idx="530">
                  <c:v>0.65656090087358299</c:v>
                </c:pt>
                <c:pt idx="531">
                  <c:v>0.65780886028347396</c:v>
                </c:pt>
                <c:pt idx="532">
                  <c:v>0.65905681969336405</c:v>
                </c:pt>
                <c:pt idx="533">
                  <c:v>0.66030477910325502</c:v>
                </c:pt>
                <c:pt idx="534">
                  <c:v>0.661552738513146</c:v>
                </c:pt>
                <c:pt idx="535">
                  <c:v>0.66280069792303598</c:v>
                </c:pt>
                <c:pt idx="536">
                  <c:v>0.66404865733292595</c:v>
                </c:pt>
                <c:pt idx="537">
                  <c:v>0.66529661674281604</c:v>
                </c:pt>
                <c:pt idx="538">
                  <c:v>0.66654457615270402</c:v>
                </c:pt>
                <c:pt idx="539">
                  <c:v>0.66779253556259699</c:v>
                </c:pt>
                <c:pt idx="540">
                  <c:v>0.66904049497248697</c:v>
                </c:pt>
                <c:pt idx="541">
                  <c:v>0.67028845438237605</c:v>
                </c:pt>
                <c:pt idx="542">
                  <c:v>0.67153641379226803</c:v>
                </c:pt>
                <c:pt idx="543">
                  <c:v>0.67278437320215601</c:v>
                </c:pt>
                <c:pt idx="544">
                  <c:v>0.67403233261204698</c:v>
                </c:pt>
                <c:pt idx="545">
                  <c:v>0.67528029202193995</c:v>
                </c:pt>
                <c:pt idx="546">
                  <c:v>0.67652825143182904</c:v>
                </c:pt>
                <c:pt idx="547">
                  <c:v>0.67777621084171802</c:v>
                </c:pt>
                <c:pt idx="548">
                  <c:v>0.67902417025160799</c:v>
                </c:pt>
                <c:pt idx="549">
                  <c:v>0.68027212966149897</c:v>
                </c:pt>
                <c:pt idx="550">
                  <c:v>0.68152008907138895</c:v>
                </c:pt>
                <c:pt idx="551">
                  <c:v>0.68276804848128203</c:v>
                </c:pt>
                <c:pt idx="552">
                  <c:v>0.68401600789117101</c:v>
                </c:pt>
                <c:pt idx="553">
                  <c:v>0.68526396730106198</c:v>
                </c:pt>
                <c:pt idx="554">
                  <c:v>0.68651192671095196</c:v>
                </c:pt>
                <c:pt idx="555">
                  <c:v>0.68775988612084205</c:v>
                </c:pt>
                <c:pt idx="556">
                  <c:v>0.68900784553073402</c:v>
                </c:pt>
                <c:pt idx="557">
                  <c:v>0.690255804940623</c:v>
                </c:pt>
                <c:pt idx="558">
                  <c:v>0.69150376435051097</c:v>
                </c:pt>
                <c:pt idx="559">
                  <c:v>0.69275172376040295</c:v>
                </c:pt>
                <c:pt idx="560">
                  <c:v>0.69399968317029403</c:v>
                </c:pt>
                <c:pt idx="561">
                  <c:v>0.69524764258018301</c:v>
                </c:pt>
                <c:pt idx="562">
                  <c:v>0.69649560199007399</c:v>
                </c:pt>
                <c:pt idx="563">
                  <c:v>0.69774356139996596</c:v>
                </c:pt>
                <c:pt idx="564">
                  <c:v>0.69899152080985505</c:v>
                </c:pt>
                <c:pt idx="565">
                  <c:v>0.70023948021974403</c:v>
                </c:pt>
                <c:pt idx="566">
                  <c:v>0.701487439629635</c:v>
                </c:pt>
                <c:pt idx="567">
                  <c:v>0.70273539903952797</c:v>
                </c:pt>
                <c:pt idx="568">
                  <c:v>0.70398335844941495</c:v>
                </c:pt>
                <c:pt idx="569">
                  <c:v>0.70523131785930504</c:v>
                </c:pt>
                <c:pt idx="570">
                  <c:v>0.70647927726919602</c:v>
                </c:pt>
                <c:pt idx="571">
                  <c:v>0.70772723667908699</c:v>
                </c:pt>
                <c:pt idx="572">
                  <c:v>0.70897519608897697</c:v>
                </c:pt>
                <c:pt idx="573">
                  <c:v>0.71022315549886905</c:v>
                </c:pt>
                <c:pt idx="574">
                  <c:v>0.71147111490875703</c:v>
                </c:pt>
                <c:pt idx="575">
                  <c:v>0.712719074318648</c:v>
                </c:pt>
                <c:pt idx="576">
                  <c:v>0.71396703372853798</c:v>
                </c:pt>
                <c:pt idx="577">
                  <c:v>0.71521499313842796</c:v>
                </c:pt>
                <c:pt idx="578">
                  <c:v>0.71646295254831804</c:v>
                </c:pt>
                <c:pt idx="579">
                  <c:v>0.71771091195821102</c:v>
                </c:pt>
                <c:pt idx="580">
                  <c:v>0.718958871368099</c:v>
                </c:pt>
                <c:pt idx="581">
                  <c:v>0.72020683077799097</c:v>
                </c:pt>
                <c:pt idx="582">
                  <c:v>0.72145479018788095</c:v>
                </c:pt>
                <c:pt idx="583">
                  <c:v>0.72270274959777303</c:v>
                </c:pt>
                <c:pt idx="584">
                  <c:v>0.72395070900766201</c:v>
                </c:pt>
                <c:pt idx="585">
                  <c:v>0.72519866841754999</c:v>
                </c:pt>
                <c:pt idx="586">
                  <c:v>0.72644662782744196</c:v>
                </c:pt>
                <c:pt idx="587">
                  <c:v>0.72769458723733405</c:v>
                </c:pt>
                <c:pt idx="588">
                  <c:v>0.72894254664722402</c:v>
                </c:pt>
                <c:pt idx="589">
                  <c:v>0.730190506057114</c:v>
                </c:pt>
                <c:pt idx="590">
                  <c:v>0.73143846546700297</c:v>
                </c:pt>
                <c:pt idx="591">
                  <c:v>0.73268642487689395</c:v>
                </c:pt>
                <c:pt idx="592">
                  <c:v>0.73393438428678504</c:v>
                </c:pt>
                <c:pt idx="593">
                  <c:v>0.73518234369667501</c:v>
                </c:pt>
                <c:pt idx="594">
                  <c:v>0.73643030310656399</c:v>
                </c:pt>
                <c:pt idx="595">
                  <c:v>0.73767826251645496</c:v>
                </c:pt>
                <c:pt idx="596">
                  <c:v>0.73892622192634705</c:v>
                </c:pt>
                <c:pt idx="597">
                  <c:v>0.74017418133623603</c:v>
                </c:pt>
                <c:pt idx="598">
                  <c:v>0.741422140746128</c:v>
                </c:pt>
                <c:pt idx="599">
                  <c:v>0.74267010015601598</c:v>
                </c:pt>
                <c:pt idx="600">
                  <c:v>0.74391805956590795</c:v>
                </c:pt>
                <c:pt idx="601">
                  <c:v>0.74516601897579904</c:v>
                </c:pt>
                <c:pt idx="602">
                  <c:v>0.74641397838568901</c:v>
                </c:pt>
                <c:pt idx="603">
                  <c:v>0.74766193779557799</c:v>
                </c:pt>
                <c:pt idx="604">
                  <c:v>0.74890989720546997</c:v>
                </c:pt>
                <c:pt idx="605">
                  <c:v>0.75015785661536005</c:v>
                </c:pt>
                <c:pt idx="606">
                  <c:v>0.75140581602524903</c:v>
                </c:pt>
                <c:pt idx="607">
                  <c:v>0.75265377543513801</c:v>
                </c:pt>
                <c:pt idx="608">
                  <c:v>0.75390173484502898</c:v>
                </c:pt>
                <c:pt idx="609">
                  <c:v>0.75514969425491796</c:v>
                </c:pt>
                <c:pt idx="610">
                  <c:v>0.75639765366480805</c:v>
                </c:pt>
                <c:pt idx="611">
                  <c:v>0.75764561307470202</c:v>
                </c:pt>
                <c:pt idx="612">
                  <c:v>0.75889357248459099</c:v>
                </c:pt>
                <c:pt idx="613">
                  <c:v>0.76014153189448097</c:v>
                </c:pt>
                <c:pt idx="614">
                  <c:v>0.76138949130437195</c:v>
                </c:pt>
                <c:pt idx="615">
                  <c:v>0.76263745071426203</c:v>
                </c:pt>
                <c:pt idx="616">
                  <c:v>0.76388541012415301</c:v>
                </c:pt>
                <c:pt idx="617">
                  <c:v>0.76513336953404298</c:v>
                </c:pt>
                <c:pt idx="618">
                  <c:v>0.76638132894393296</c:v>
                </c:pt>
                <c:pt idx="619">
                  <c:v>0.76762928835382305</c:v>
                </c:pt>
                <c:pt idx="620">
                  <c:v>0.76887724776371402</c:v>
                </c:pt>
                <c:pt idx="621">
                  <c:v>0.770125207173605</c:v>
                </c:pt>
                <c:pt idx="622">
                  <c:v>0.77137316658349397</c:v>
                </c:pt>
                <c:pt idx="623">
                  <c:v>0.77262112599338395</c:v>
                </c:pt>
                <c:pt idx="624">
                  <c:v>0.77386908540327404</c:v>
                </c:pt>
                <c:pt idx="625">
                  <c:v>0.77511704481316501</c:v>
                </c:pt>
                <c:pt idx="626">
                  <c:v>0.77636500422305499</c:v>
                </c:pt>
                <c:pt idx="627">
                  <c:v>0.77761296363294596</c:v>
                </c:pt>
                <c:pt idx="628">
                  <c:v>0.77886092304283605</c:v>
                </c:pt>
                <c:pt idx="629">
                  <c:v>0.78010888245272603</c:v>
                </c:pt>
                <c:pt idx="630">
                  <c:v>0.781356841862616</c:v>
                </c:pt>
                <c:pt idx="631">
                  <c:v>0.78260480127250898</c:v>
                </c:pt>
                <c:pt idx="632">
                  <c:v>0.78385276068239695</c:v>
                </c:pt>
                <c:pt idx="633">
                  <c:v>0.78510072009228704</c:v>
                </c:pt>
                <c:pt idx="634">
                  <c:v>0.78634867950217802</c:v>
                </c:pt>
                <c:pt idx="635">
                  <c:v>0.78759663891206899</c:v>
                </c:pt>
                <c:pt idx="636">
                  <c:v>0.78884459832195897</c:v>
                </c:pt>
                <c:pt idx="637">
                  <c:v>0.79009255773185105</c:v>
                </c:pt>
                <c:pt idx="638">
                  <c:v>0.79134051714174103</c:v>
                </c:pt>
                <c:pt idx="639">
                  <c:v>0.792588476551631</c:v>
                </c:pt>
                <c:pt idx="640">
                  <c:v>0.79383643596151998</c:v>
                </c:pt>
                <c:pt idx="641">
                  <c:v>0.79508439537141096</c:v>
                </c:pt>
                <c:pt idx="642">
                  <c:v>0.79633235478130104</c:v>
                </c:pt>
                <c:pt idx="643">
                  <c:v>0.79758031419119202</c:v>
                </c:pt>
                <c:pt idx="644">
                  <c:v>0.79882827360108299</c:v>
                </c:pt>
                <c:pt idx="645">
                  <c:v>0.80007623301097097</c:v>
                </c:pt>
                <c:pt idx="646">
                  <c:v>0.80132419242086195</c:v>
                </c:pt>
                <c:pt idx="647">
                  <c:v>0.80257215183075303</c:v>
                </c:pt>
                <c:pt idx="648">
                  <c:v>0.80382011124064301</c:v>
                </c:pt>
                <c:pt idx="649">
                  <c:v>0.80506807065053398</c:v>
                </c:pt>
                <c:pt idx="650">
                  <c:v>0.80631603006042296</c:v>
                </c:pt>
                <c:pt idx="651">
                  <c:v>0.80756398947031605</c:v>
                </c:pt>
                <c:pt idx="652">
                  <c:v>0.80881194888020402</c:v>
                </c:pt>
                <c:pt idx="653">
                  <c:v>0.810059908290095</c:v>
                </c:pt>
                <c:pt idx="654">
                  <c:v>0.81130786769998597</c:v>
                </c:pt>
                <c:pt idx="655">
                  <c:v>0.81255582710987595</c:v>
                </c:pt>
                <c:pt idx="656">
                  <c:v>0.81380378651976604</c:v>
                </c:pt>
                <c:pt idx="657">
                  <c:v>0.81505174592965701</c:v>
                </c:pt>
                <c:pt idx="658">
                  <c:v>0.81629970533954599</c:v>
                </c:pt>
                <c:pt idx="659">
                  <c:v>0.81754766474943896</c:v>
                </c:pt>
                <c:pt idx="660">
                  <c:v>0.81879562415932805</c:v>
                </c:pt>
                <c:pt idx="661">
                  <c:v>0.82004358356921803</c:v>
                </c:pt>
                <c:pt idx="662">
                  <c:v>0.821291542979106</c:v>
                </c:pt>
                <c:pt idx="663">
                  <c:v>0.82253950238899698</c:v>
                </c:pt>
                <c:pt idx="664">
                  <c:v>0.82378746179888895</c:v>
                </c:pt>
                <c:pt idx="665">
                  <c:v>0.82503542120878004</c:v>
                </c:pt>
                <c:pt idx="666">
                  <c:v>0.82628338061866902</c:v>
                </c:pt>
                <c:pt idx="667">
                  <c:v>0.82753134002855899</c:v>
                </c:pt>
                <c:pt idx="668">
                  <c:v>0.82877929943845297</c:v>
                </c:pt>
                <c:pt idx="669">
                  <c:v>0.83002725884834205</c:v>
                </c:pt>
                <c:pt idx="670">
                  <c:v>0.83127521825823203</c:v>
                </c:pt>
                <c:pt idx="671">
                  <c:v>0.83252317766812001</c:v>
                </c:pt>
                <c:pt idx="672">
                  <c:v>0.83377113707801198</c:v>
                </c:pt>
                <c:pt idx="673">
                  <c:v>0.83501909648790196</c:v>
                </c:pt>
                <c:pt idx="674">
                  <c:v>0.83626705589779105</c:v>
                </c:pt>
                <c:pt idx="675">
                  <c:v>0.83751501530768402</c:v>
                </c:pt>
                <c:pt idx="676">
                  <c:v>0.838762974717573</c:v>
                </c:pt>
                <c:pt idx="677">
                  <c:v>0.84001093412746297</c:v>
                </c:pt>
                <c:pt idx="678">
                  <c:v>0.84125889353735295</c:v>
                </c:pt>
                <c:pt idx="679">
                  <c:v>0.84250685294724303</c:v>
                </c:pt>
                <c:pt idx="680">
                  <c:v>0.84375481235713401</c:v>
                </c:pt>
                <c:pt idx="681">
                  <c:v>0.84500277176702598</c:v>
                </c:pt>
                <c:pt idx="682">
                  <c:v>0.84625073117691396</c:v>
                </c:pt>
                <c:pt idx="683">
                  <c:v>0.84749869058680505</c:v>
                </c:pt>
                <c:pt idx="684">
                  <c:v>0.84874664999669303</c:v>
                </c:pt>
                <c:pt idx="685">
                  <c:v>0.849994609406584</c:v>
                </c:pt>
                <c:pt idx="686">
                  <c:v>0.85124256881647697</c:v>
                </c:pt>
                <c:pt idx="687">
                  <c:v>0.85249052822636595</c:v>
                </c:pt>
                <c:pt idx="688">
                  <c:v>0.85373848763625604</c:v>
                </c:pt>
                <c:pt idx="689">
                  <c:v>0.85498644704614402</c:v>
                </c:pt>
                <c:pt idx="690">
                  <c:v>0.85623440645603699</c:v>
                </c:pt>
                <c:pt idx="691">
                  <c:v>0.85748236586592896</c:v>
                </c:pt>
                <c:pt idx="692">
                  <c:v>0.85873032527581805</c:v>
                </c:pt>
                <c:pt idx="693">
                  <c:v>0.85997828468570903</c:v>
                </c:pt>
                <c:pt idx="694">
                  <c:v>0.8612262440956</c:v>
                </c:pt>
                <c:pt idx="695">
                  <c:v>0.86247420350548998</c:v>
                </c:pt>
                <c:pt idx="696">
                  <c:v>0.86372216291537995</c:v>
                </c:pt>
                <c:pt idx="697">
                  <c:v>0.86497012232526804</c:v>
                </c:pt>
                <c:pt idx="698">
                  <c:v>0.86621808173516102</c:v>
                </c:pt>
                <c:pt idx="699">
                  <c:v>0.86746604114505199</c:v>
                </c:pt>
                <c:pt idx="700">
                  <c:v>0.86871400055493997</c:v>
                </c:pt>
                <c:pt idx="701">
                  <c:v>0.86996195996482995</c:v>
                </c:pt>
                <c:pt idx="702">
                  <c:v>0.87120991937472203</c:v>
                </c:pt>
                <c:pt idx="703">
                  <c:v>0.87245787878461101</c:v>
                </c:pt>
                <c:pt idx="704">
                  <c:v>0.87370583819450298</c:v>
                </c:pt>
                <c:pt idx="705">
                  <c:v>0.87495379760439196</c:v>
                </c:pt>
                <c:pt idx="706">
                  <c:v>0.87620175701428304</c:v>
                </c:pt>
                <c:pt idx="707">
                  <c:v>0.87744971642417302</c:v>
                </c:pt>
                <c:pt idx="708">
                  <c:v>0.87869767583406599</c:v>
                </c:pt>
                <c:pt idx="709">
                  <c:v>0.87994563524395497</c:v>
                </c:pt>
                <c:pt idx="710">
                  <c:v>0.88119359465384495</c:v>
                </c:pt>
                <c:pt idx="711">
                  <c:v>0.88244155406373503</c:v>
                </c:pt>
                <c:pt idx="712">
                  <c:v>0.88368951347362701</c:v>
                </c:pt>
                <c:pt idx="713">
                  <c:v>0.88493747288351599</c:v>
                </c:pt>
                <c:pt idx="714">
                  <c:v>0.88618543229340696</c:v>
                </c:pt>
                <c:pt idx="715">
                  <c:v>0.88743339170329705</c:v>
                </c:pt>
                <c:pt idx="716">
                  <c:v>0.88868135111318403</c:v>
                </c:pt>
                <c:pt idx="717">
                  <c:v>0.889929310523077</c:v>
                </c:pt>
                <c:pt idx="718">
                  <c:v>0.89117726993296698</c:v>
                </c:pt>
                <c:pt idx="719">
                  <c:v>0.89242522934285495</c:v>
                </c:pt>
                <c:pt idx="720">
                  <c:v>0.89367318875274804</c:v>
                </c:pt>
                <c:pt idx="721">
                  <c:v>0.89492114816263801</c:v>
                </c:pt>
                <c:pt idx="722">
                  <c:v>0.89616910757252899</c:v>
                </c:pt>
                <c:pt idx="723">
                  <c:v>0.89741706698241697</c:v>
                </c:pt>
                <c:pt idx="724">
                  <c:v>0.89866502639230905</c:v>
                </c:pt>
                <c:pt idx="725">
                  <c:v>0.89991298580220103</c:v>
                </c:pt>
                <c:pt idx="726">
                  <c:v>0.901160945212092</c:v>
                </c:pt>
                <c:pt idx="727">
                  <c:v>0.90240890462198298</c:v>
                </c:pt>
                <c:pt idx="728">
                  <c:v>0.90365686403187095</c:v>
                </c:pt>
                <c:pt idx="729">
                  <c:v>0.90490482344176204</c:v>
                </c:pt>
                <c:pt idx="730">
                  <c:v>0.90615278285165102</c:v>
                </c:pt>
                <c:pt idx="731">
                  <c:v>0.90740074226154099</c:v>
                </c:pt>
                <c:pt idx="732">
                  <c:v>0.90864870167143297</c:v>
                </c:pt>
                <c:pt idx="733">
                  <c:v>0.90989666108132095</c:v>
                </c:pt>
                <c:pt idx="734">
                  <c:v>0.91114462049121403</c:v>
                </c:pt>
                <c:pt idx="735">
                  <c:v>0.91239257990110001</c:v>
                </c:pt>
                <c:pt idx="736">
                  <c:v>0.91364053931099298</c:v>
                </c:pt>
                <c:pt idx="737">
                  <c:v>0.91488849872088296</c:v>
                </c:pt>
                <c:pt idx="738">
                  <c:v>0.91613645813077504</c:v>
                </c:pt>
                <c:pt idx="739">
                  <c:v>0.91738441754066202</c:v>
                </c:pt>
                <c:pt idx="740">
                  <c:v>0.918632376950555</c:v>
                </c:pt>
                <c:pt idx="741">
                  <c:v>0.91988033636044597</c:v>
                </c:pt>
                <c:pt idx="742">
                  <c:v>0.92112829577033595</c:v>
                </c:pt>
                <c:pt idx="743">
                  <c:v>0.92237625518022603</c:v>
                </c:pt>
                <c:pt idx="744">
                  <c:v>0.92362421459011601</c:v>
                </c:pt>
                <c:pt idx="745">
                  <c:v>0.92487217400000798</c:v>
                </c:pt>
                <c:pt idx="746">
                  <c:v>0.92612013340989596</c:v>
                </c:pt>
                <c:pt idx="747">
                  <c:v>0.92736809281978805</c:v>
                </c:pt>
                <c:pt idx="748">
                  <c:v>0.92861605222967702</c:v>
                </c:pt>
                <c:pt idx="749">
                  <c:v>0.929864011639568</c:v>
                </c:pt>
                <c:pt idx="750">
                  <c:v>0.93111197104945997</c:v>
                </c:pt>
                <c:pt idx="751">
                  <c:v>0.93235993045934695</c:v>
                </c:pt>
                <c:pt idx="752">
                  <c:v>0.93360788986923904</c:v>
                </c:pt>
                <c:pt idx="753">
                  <c:v>0.93485584927913001</c:v>
                </c:pt>
                <c:pt idx="754">
                  <c:v>0.93610380868901899</c:v>
                </c:pt>
                <c:pt idx="755">
                  <c:v>0.93735176809891196</c:v>
                </c:pt>
                <c:pt idx="756">
                  <c:v>0.93859972750879805</c:v>
                </c:pt>
                <c:pt idx="757">
                  <c:v>0.93984768691869103</c:v>
                </c:pt>
                <c:pt idx="758">
                  <c:v>0.941095646328582</c:v>
                </c:pt>
                <c:pt idx="759">
                  <c:v>0.94234360573846998</c:v>
                </c:pt>
                <c:pt idx="760">
                  <c:v>0.94359156514836195</c:v>
                </c:pt>
                <c:pt idx="761">
                  <c:v>0.94483952455825204</c:v>
                </c:pt>
                <c:pt idx="762">
                  <c:v>0.94608748396814002</c:v>
                </c:pt>
                <c:pt idx="763">
                  <c:v>0.94733544337803199</c:v>
                </c:pt>
                <c:pt idx="764">
                  <c:v>0.94858340278792397</c:v>
                </c:pt>
                <c:pt idx="765">
                  <c:v>0.94983136219781295</c:v>
                </c:pt>
                <c:pt idx="766">
                  <c:v>0.95107932160770603</c:v>
                </c:pt>
                <c:pt idx="767">
                  <c:v>0.95232728101759601</c:v>
                </c:pt>
                <c:pt idx="768">
                  <c:v>0.95357524042748498</c:v>
                </c:pt>
                <c:pt idx="769">
                  <c:v>0.95482319983737596</c:v>
                </c:pt>
                <c:pt idx="770">
                  <c:v>0.95607115924726505</c:v>
                </c:pt>
                <c:pt idx="771">
                  <c:v>0.95731911865715702</c:v>
                </c:pt>
                <c:pt idx="772">
                  <c:v>0.958567078067048</c:v>
                </c:pt>
                <c:pt idx="773">
                  <c:v>0.95981503747693397</c:v>
                </c:pt>
                <c:pt idx="774">
                  <c:v>0.96106299688682595</c:v>
                </c:pt>
                <c:pt idx="775">
                  <c:v>0.96231095629671803</c:v>
                </c:pt>
                <c:pt idx="776">
                  <c:v>0.96355891570660801</c:v>
                </c:pt>
                <c:pt idx="777">
                  <c:v>0.96480687511649998</c:v>
                </c:pt>
                <c:pt idx="778">
                  <c:v>0.96605483452638696</c:v>
                </c:pt>
                <c:pt idx="779">
                  <c:v>0.96730279393627705</c:v>
                </c:pt>
                <c:pt idx="780">
                  <c:v>0.96855075334616803</c:v>
                </c:pt>
                <c:pt idx="781">
                  <c:v>0.969798712756059</c:v>
                </c:pt>
                <c:pt idx="782">
                  <c:v>0.97104667216594898</c:v>
                </c:pt>
                <c:pt idx="783">
                  <c:v>0.97229463157583995</c:v>
                </c:pt>
                <c:pt idx="784">
                  <c:v>0.97354259098572804</c:v>
                </c:pt>
                <c:pt idx="785">
                  <c:v>0.97479055039562001</c:v>
                </c:pt>
                <c:pt idx="786">
                  <c:v>0.97603850980551099</c:v>
                </c:pt>
                <c:pt idx="787">
                  <c:v>0.97728646921540197</c:v>
                </c:pt>
                <c:pt idx="788">
                  <c:v>0.97853442862529105</c:v>
                </c:pt>
                <c:pt idx="789">
                  <c:v>0.97978238803518203</c:v>
                </c:pt>
                <c:pt idx="790">
                  <c:v>0.981030347445071</c:v>
                </c:pt>
                <c:pt idx="791">
                  <c:v>0.98227830685496198</c:v>
                </c:pt>
                <c:pt idx="792">
                  <c:v>0.98352626626485096</c:v>
                </c:pt>
                <c:pt idx="793">
                  <c:v>0.98477422567474204</c:v>
                </c:pt>
                <c:pt idx="794">
                  <c:v>0.98602218508463302</c:v>
                </c:pt>
                <c:pt idx="795">
                  <c:v>0.987270144494522</c:v>
                </c:pt>
                <c:pt idx="796">
                  <c:v>0.98851810390441497</c:v>
                </c:pt>
                <c:pt idx="797">
                  <c:v>0.98976606331430395</c:v>
                </c:pt>
                <c:pt idx="798">
                  <c:v>0.99101402272419503</c:v>
                </c:pt>
                <c:pt idx="799">
                  <c:v>0.99226198213408601</c:v>
                </c:pt>
                <c:pt idx="800">
                  <c:v>0.99350994154397498</c:v>
                </c:pt>
                <c:pt idx="801">
                  <c:v>0.99475790095386396</c:v>
                </c:pt>
                <c:pt idx="802">
                  <c:v>0.99600586036375505</c:v>
                </c:pt>
                <c:pt idx="803">
                  <c:v>0.99725381977364602</c:v>
                </c:pt>
                <c:pt idx="804">
                  <c:v>0.99850177918353999</c:v>
                </c:pt>
                <c:pt idx="805">
                  <c:v>0.99974973859342497</c:v>
                </c:pt>
                <c:pt idx="806">
                  <c:v>1.00099769800331</c:v>
                </c:pt>
                <c:pt idx="807">
                  <c:v>1.0022456574131999</c:v>
                </c:pt>
                <c:pt idx="808">
                  <c:v>1.0034936168230899</c:v>
                </c:pt>
                <c:pt idx="809">
                  <c:v>1.0047415762329801</c:v>
                </c:pt>
                <c:pt idx="810">
                  <c:v>1.0059895356428701</c:v>
                </c:pt>
                <c:pt idx="811">
                  <c:v>1.0072374950527601</c:v>
                </c:pt>
                <c:pt idx="812">
                  <c:v>1.00848545446266</c:v>
                </c:pt>
                <c:pt idx="813">
                  <c:v>1.00973341387255</c:v>
                </c:pt>
                <c:pt idx="814">
                  <c:v>1.01098137328244</c:v>
                </c:pt>
                <c:pt idx="815">
                  <c:v>1.01222933269232</c:v>
                </c:pt>
                <c:pt idx="816">
                  <c:v>1.0134772921022199</c:v>
                </c:pt>
                <c:pt idx="817">
                  <c:v>1.0147252515120999</c:v>
                </c:pt>
                <c:pt idx="818">
                  <c:v>1.0159732109219901</c:v>
                </c:pt>
                <c:pt idx="819">
                  <c:v>1.0172211703318901</c:v>
                </c:pt>
                <c:pt idx="820">
                  <c:v>1.0184691297417801</c:v>
                </c:pt>
                <c:pt idx="821">
                  <c:v>1.01971708915167</c:v>
                </c:pt>
                <c:pt idx="822">
                  <c:v>1.02096504856156</c:v>
                </c:pt>
                <c:pt idx="823">
                  <c:v>1.02221300797145</c:v>
                </c:pt>
                <c:pt idx="824">
                  <c:v>1.02346096738134</c:v>
                </c:pt>
                <c:pt idx="825">
                  <c:v>1.0247089267912299</c:v>
                </c:pt>
                <c:pt idx="826">
                  <c:v>1.0259568862011199</c:v>
                </c:pt>
                <c:pt idx="827">
                  <c:v>1.0272048456110101</c:v>
                </c:pt>
                <c:pt idx="828">
                  <c:v>1.0284528050209001</c:v>
                </c:pt>
                <c:pt idx="829">
                  <c:v>1.0297007644307901</c:v>
                </c:pt>
                <c:pt idx="830">
                  <c:v>1.03094872384068</c:v>
                </c:pt>
                <c:pt idx="831">
                  <c:v>1.03219668325057</c:v>
                </c:pt>
                <c:pt idx="832">
                  <c:v>1.03344464266046</c:v>
                </c:pt>
                <c:pt idx="833">
                  <c:v>1.03469260207035</c:v>
                </c:pt>
                <c:pt idx="834">
                  <c:v>1.0359405614802399</c:v>
                </c:pt>
                <c:pt idx="835">
                  <c:v>1.0371885208901299</c:v>
                </c:pt>
                <c:pt idx="836">
                  <c:v>1.0384364803000199</c:v>
                </c:pt>
                <c:pt idx="837">
                  <c:v>1.0396844397099101</c:v>
                </c:pt>
                <c:pt idx="838">
                  <c:v>1.0409323991198001</c:v>
                </c:pt>
                <c:pt idx="839">
                  <c:v>1.0421803585297</c:v>
                </c:pt>
                <c:pt idx="840">
                  <c:v>1.04342831793958</c:v>
                </c:pt>
                <c:pt idx="841">
                  <c:v>1.04467627734947</c:v>
                </c:pt>
                <c:pt idx="842">
                  <c:v>1.04592423675937</c:v>
                </c:pt>
                <c:pt idx="843">
                  <c:v>1.0471721961692499</c:v>
                </c:pt>
                <c:pt idx="844">
                  <c:v>1.0484201555791499</c:v>
                </c:pt>
                <c:pt idx="845">
                  <c:v>1.0496681149890399</c:v>
                </c:pt>
                <c:pt idx="846">
                  <c:v>1.0509160743989301</c:v>
                </c:pt>
                <c:pt idx="847">
                  <c:v>1.0521640338088201</c:v>
                </c:pt>
                <c:pt idx="848">
                  <c:v>1.05341199321871</c:v>
                </c:pt>
                <c:pt idx="849">
                  <c:v>1.0546599526286</c:v>
                </c:pt>
                <c:pt idx="850">
                  <c:v>1.05590791203849</c:v>
                </c:pt>
                <c:pt idx="851">
                  <c:v>1.05715587144838</c:v>
                </c:pt>
                <c:pt idx="852">
                  <c:v>1.05840383085826</c:v>
                </c:pt>
                <c:pt idx="853">
                  <c:v>1.0596517902681599</c:v>
                </c:pt>
                <c:pt idx="854">
                  <c:v>1.0608997496780499</c:v>
                </c:pt>
                <c:pt idx="855">
                  <c:v>1.0621477090879401</c:v>
                </c:pt>
                <c:pt idx="856">
                  <c:v>1.0633956684978301</c:v>
                </c:pt>
                <c:pt idx="857">
                  <c:v>1.06464362790772</c:v>
                </c:pt>
                <c:pt idx="858">
                  <c:v>1.06589158731761</c:v>
                </c:pt>
                <c:pt idx="859">
                  <c:v>1.0671395467275</c:v>
                </c:pt>
                <c:pt idx="860">
                  <c:v>1.06838750613739</c:v>
                </c:pt>
                <c:pt idx="861">
                  <c:v>1.06963546554728</c:v>
                </c:pt>
                <c:pt idx="862">
                  <c:v>1.0708834249571799</c:v>
                </c:pt>
                <c:pt idx="863">
                  <c:v>1.0721313843670599</c:v>
                </c:pt>
                <c:pt idx="864">
                  <c:v>1.0733793437769501</c:v>
                </c:pt>
                <c:pt idx="865">
                  <c:v>1.0746273031868401</c:v>
                </c:pt>
                <c:pt idx="866">
                  <c:v>1.07587526259674</c:v>
                </c:pt>
                <c:pt idx="867">
                  <c:v>1.07712322200662</c:v>
                </c:pt>
              </c:numCache>
            </c:numRef>
          </c:xVal>
          <c:yVal>
            <c:numRef>
              <c:f>'Avg fEy'!$D$3:$D$870</c:f>
              <c:numCache>
                <c:formatCode>0.00E+00</c:formatCode>
                <c:ptCount val="868"/>
                <c:pt idx="0">
                  <c:v>2505.35724398912</c:v>
                </c:pt>
                <c:pt idx="1">
                  <c:v>3439.3113346680202</c:v>
                </c:pt>
                <c:pt idx="2">
                  <c:v>4384.8219668005804</c:v>
                </c:pt>
                <c:pt idx="3">
                  <c:v>5838.2176435638803</c:v>
                </c:pt>
                <c:pt idx="4">
                  <c:v>7799.3115588467899</c:v>
                </c:pt>
                <c:pt idx="5">
                  <c:v>9847.5371254150596</c:v>
                </c:pt>
                <c:pt idx="6">
                  <c:v>12013.3982869173</c:v>
                </c:pt>
                <c:pt idx="7">
                  <c:v>14308.8524511372</c:v>
                </c:pt>
                <c:pt idx="8">
                  <c:v>16726.1891779832</c:v>
                </c:pt>
                <c:pt idx="9">
                  <c:v>19261.242436257198</c:v>
                </c:pt>
                <c:pt idx="10">
                  <c:v>21896.5947091655</c:v>
                </c:pt>
                <c:pt idx="11">
                  <c:v>24595.753679903599</c:v>
                </c:pt>
                <c:pt idx="12">
                  <c:v>27330.6630854084</c:v>
                </c:pt>
                <c:pt idx="13">
                  <c:v>30068.142197580099</c:v>
                </c:pt>
                <c:pt idx="14">
                  <c:v>32765.3490589348</c:v>
                </c:pt>
                <c:pt idx="15">
                  <c:v>35383.333668085201</c:v>
                </c:pt>
                <c:pt idx="16">
                  <c:v>37893.0346250781</c:v>
                </c:pt>
                <c:pt idx="17">
                  <c:v>40255.051879340201</c:v>
                </c:pt>
                <c:pt idx="18">
                  <c:v>42433.5937048575</c:v>
                </c:pt>
                <c:pt idx="19">
                  <c:v>44396.476912354199</c:v>
                </c:pt>
                <c:pt idx="20">
                  <c:v>46107.614336662402</c:v>
                </c:pt>
                <c:pt idx="21">
                  <c:v>47540.877426829298</c:v>
                </c:pt>
                <c:pt idx="22">
                  <c:v>48660.973984180702</c:v>
                </c:pt>
                <c:pt idx="23">
                  <c:v>49445.020693385297</c:v>
                </c:pt>
                <c:pt idx="24">
                  <c:v>49868.998706771803</c:v>
                </c:pt>
                <c:pt idx="25">
                  <c:v>49910.7366238955</c:v>
                </c:pt>
                <c:pt idx="26">
                  <c:v>49545.608579041997</c:v>
                </c:pt>
                <c:pt idx="27">
                  <c:v>48757.0100695902</c:v>
                </c:pt>
                <c:pt idx="28">
                  <c:v>47527.3082041296</c:v>
                </c:pt>
                <c:pt idx="29">
                  <c:v>45837.9554516883</c:v>
                </c:pt>
                <c:pt idx="30">
                  <c:v>43673.136003887099</c:v>
                </c:pt>
                <c:pt idx="31">
                  <c:v>41017.279198911601</c:v>
                </c:pt>
                <c:pt idx="32">
                  <c:v>37854.678936028402</c:v>
                </c:pt>
                <c:pt idx="33">
                  <c:v>34170.831925380298</c:v>
                </c:pt>
                <c:pt idx="34">
                  <c:v>29951.111979011399</c:v>
                </c:pt>
                <c:pt idx="35">
                  <c:v>25179.476458503799</c:v>
                </c:pt>
                <c:pt idx="36">
                  <c:v>19842.510204514401</c:v>
                </c:pt>
                <c:pt idx="37">
                  <c:v>13923.404472784399</c:v>
                </c:pt>
                <c:pt idx="38">
                  <c:v>7404.8681247775003</c:v>
                </c:pt>
                <c:pt idx="39">
                  <c:v>272.83795164616498</c:v>
                </c:pt>
                <c:pt idx="40">
                  <c:v>-7487.2630808456897</c:v>
                </c:pt>
                <c:pt idx="41">
                  <c:v>-15877.803957326299</c:v>
                </c:pt>
                <c:pt idx="42">
                  <c:v>-24886.4711162118</c:v>
                </c:pt>
                <c:pt idx="43">
                  <c:v>-34464.283609851896</c:v>
                </c:pt>
                <c:pt idx="44">
                  <c:v>-44508.764378077401</c:v>
                </c:pt>
                <c:pt idx="45">
                  <c:v>-54843.778227353301</c:v>
                </c:pt>
                <c:pt idx="46">
                  <c:v>-65153.447290839802</c:v>
                </c:pt>
                <c:pt idx="47">
                  <c:v>-74964.997466721106</c:v>
                </c:pt>
                <c:pt idx="48">
                  <c:v>-83637.045657166702</c:v>
                </c:pt>
                <c:pt idx="49">
                  <c:v>-90392.322502398194</c:v>
                </c:pt>
                <c:pt idx="50">
                  <c:v>-94393.845178059404</c:v>
                </c:pt>
                <c:pt idx="51">
                  <c:v>-94961.767635857104</c:v>
                </c:pt>
                <c:pt idx="52">
                  <c:v>-91743.512679802006</c:v>
                </c:pt>
                <c:pt idx="53">
                  <c:v>-84892.476481690202</c:v>
                </c:pt>
                <c:pt idx="54">
                  <c:v>-75088.928164090801</c:v>
                </c:pt>
                <c:pt idx="55">
                  <c:v>-63432.729320462</c:v>
                </c:pt>
                <c:pt idx="56">
                  <c:v>-51226.8018703325</c:v>
                </c:pt>
                <c:pt idx="57">
                  <c:v>-39627.265515758198</c:v>
                </c:pt>
                <c:pt idx="58">
                  <c:v>-29477.8553079673</c:v>
                </c:pt>
                <c:pt idx="59">
                  <c:v>-21191.842054682798</c:v>
                </c:pt>
                <c:pt idx="60">
                  <c:v>-14824.076999397699</c:v>
                </c:pt>
                <c:pt idx="61">
                  <c:v>-10124.958965026201</c:v>
                </c:pt>
                <c:pt idx="62">
                  <c:v>-6786.9872489676</c:v>
                </c:pt>
                <c:pt idx="63">
                  <c:v>-4467.4464823021299</c:v>
                </c:pt>
                <c:pt idx="64">
                  <c:v>-2886.7966170101599</c:v>
                </c:pt>
                <c:pt idx="65">
                  <c:v>-1807.28774272751</c:v>
                </c:pt>
                <c:pt idx="66">
                  <c:v>-1079.79599488746</c:v>
                </c:pt>
                <c:pt idx="67">
                  <c:v>-584.38626478291405</c:v>
                </c:pt>
                <c:pt idx="68">
                  <c:v>-241.91002356284801</c:v>
                </c:pt>
                <c:pt idx="69">
                  <c:v>1.29344900176107</c:v>
                </c:pt>
                <c:pt idx="70">
                  <c:v>176.58534473366399</c:v>
                </c:pt>
                <c:pt idx="71">
                  <c:v>308.51945057457499</c:v>
                </c:pt>
                <c:pt idx="72">
                  <c:v>411.01448755301698</c:v>
                </c:pt>
                <c:pt idx="73">
                  <c:v>494.15432506943398</c:v>
                </c:pt>
                <c:pt idx="74">
                  <c:v>564.69960184735305</c:v>
                </c:pt>
                <c:pt idx="75">
                  <c:v>626.34951592241998</c:v>
                </c:pt>
                <c:pt idx="76">
                  <c:v>681.69625207751403</c:v>
                </c:pt>
                <c:pt idx="77">
                  <c:v>731.69178958467899</c:v>
                </c:pt>
                <c:pt idx="78">
                  <c:v>776.71378513684294</c:v>
                </c:pt>
                <c:pt idx="79">
                  <c:v>816.79703971823096</c:v>
                </c:pt>
                <c:pt idx="80">
                  <c:v>851.76780526312302</c:v>
                </c:pt>
                <c:pt idx="81">
                  <c:v>881.33431786545896</c:v>
                </c:pt>
                <c:pt idx="82">
                  <c:v>905.23396957030798</c:v>
                </c:pt>
                <c:pt idx="83">
                  <c:v>923.03303725939702</c:v>
                </c:pt>
                <c:pt idx="84">
                  <c:v>934.72194033817198</c:v>
                </c:pt>
                <c:pt idx="85">
                  <c:v>940.24263054913195</c:v>
                </c:pt>
                <c:pt idx="86">
                  <c:v>939.57952937934499</c:v>
                </c:pt>
                <c:pt idx="87">
                  <c:v>932.91054787192104</c:v>
                </c:pt>
                <c:pt idx="88">
                  <c:v>920.53887855162395</c:v>
                </c:pt>
                <c:pt idx="89">
                  <c:v>902.73475102362602</c:v>
                </c:pt>
                <c:pt idx="90">
                  <c:v>879.96973591497601</c:v>
                </c:pt>
                <c:pt idx="91">
                  <c:v>852.74187245249902</c:v>
                </c:pt>
                <c:pt idx="92">
                  <c:v>821.61523147902096</c:v>
                </c:pt>
                <c:pt idx="93">
                  <c:v>787.17227083262105</c:v>
                </c:pt>
                <c:pt idx="94">
                  <c:v>750.03288402624298</c:v>
                </c:pt>
                <c:pt idx="95">
                  <c:v>710.76872593210805</c:v>
                </c:pt>
                <c:pt idx="96">
                  <c:v>669.93465835426798</c:v>
                </c:pt>
                <c:pt idx="97">
                  <c:v>628.065615158372</c:v>
                </c:pt>
                <c:pt idx="98">
                  <c:v>585.66749521113297</c:v>
                </c:pt>
                <c:pt idx="99">
                  <c:v>543.21182566625203</c:v>
                </c:pt>
                <c:pt idx="100">
                  <c:v>501.17245178194298</c:v>
                </c:pt>
                <c:pt idx="101">
                  <c:v>460.00191576247499</c:v>
                </c:pt>
                <c:pt idx="102">
                  <c:v>420.08729918998</c:v>
                </c:pt>
                <c:pt idx="103">
                  <c:v>381.77568844911701</c:v>
                </c:pt>
                <c:pt idx="104">
                  <c:v>345.34749269957399</c:v>
                </c:pt>
                <c:pt idx="105">
                  <c:v>311.00492499145997</c:v>
                </c:pt>
                <c:pt idx="106">
                  <c:v>278.875165717009</c:v>
                </c:pt>
                <c:pt idx="107">
                  <c:v>249.04255779439001</c:v>
                </c:pt>
                <c:pt idx="108">
                  <c:v>221.53252471406</c:v>
                </c:pt>
                <c:pt idx="109">
                  <c:v>196.327994257462</c:v>
                </c:pt>
                <c:pt idx="110">
                  <c:v>172.613484978326</c:v>
                </c:pt>
                <c:pt idx="111">
                  <c:v>128.77011067833701</c:v>
                </c:pt>
                <c:pt idx="112">
                  <c:v>89.967974035250705</c:v>
                </c:pt>
                <c:pt idx="113">
                  <c:v>55.7215482375844</c:v>
                </c:pt>
                <c:pt idx="114">
                  <c:v>25.6544204838134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136-4787-9995-AA9C692093E2}"/>
            </c:ext>
          </c:extLst>
        </c:ser>
        <c:ser>
          <c:idx val="8"/>
          <c:order val="2"/>
          <c:tx>
            <c:strRef>
              <c:f>'Avg fEy'!$E$1</c:f>
              <c:strCache>
                <c:ptCount val="1"/>
                <c:pt idx="0">
                  <c:v>-2.0 deg. 6-SLOTS</c:v>
                </c:pt>
              </c:strCache>
            </c:strRef>
          </c:tx>
          <c:spPr>
            <a:ln w="19050" cap="rnd">
              <a:solidFill>
                <a:srgbClr val="FF99CC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99CC"/>
                </a:solidFill>
              </a:ln>
              <a:effectLst/>
            </c:spPr>
          </c:marker>
          <c:xVal>
            <c:numRef>
              <c:f>'Avg fEy'!$E$3:$E$870</c:f>
              <c:numCache>
                <c:formatCode>0.00E+00</c:formatCode>
                <c:ptCount val="868"/>
                <c:pt idx="0">
                  <c:v>1.32792618798673E-3</c:v>
                </c:pt>
                <c:pt idx="1">
                  <c:v>1.8606791300467601E-3</c:v>
                </c:pt>
                <c:pt idx="2">
                  <c:v>2.39441253472699E-3</c:v>
                </c:pt>
                <c:pt idx="3">
                  <c:v>3.19608801408373E-3</c:v>
                </c:pt>
                <c:pt idx="4">
                  <c:v>4.2661592041568497E-3</c:v>
                </c:pt>
                <c:pt idx="5">
                  <c:v>5.3393839787264199E-3</c:v>
                </c:pt>
                <c:pt idx="6">
                  <c:v>6.4159142938452702E-3</c:v>
                </c:pt>
                <c:pt idx="7">
                  <c:v>7.49590297325127E-3</c:v>
                </c:pt>
                <c:pt idx="8">
                  <c:v>8.5794956228908304E-3</c:v>
                </c:pt>
                <c:pt idx="9">
                  <c:v>9.66682569781698E-3</c:v>
                </c:pt>
                <c:pt idx="10">
                  <c:v>1.07580117595363E-2</c:v>
                </c:pt>
                <c:pt idx="11">
                  <c:v>1.1853156164802E-2</c:v>
                </c:pt>
                <c:pt idx="12">
                  <c:v>1.2952344670395299E-2</c:v>
                </c:pt>
                <c:pt idx="13">
                  <c:v>1.4055646610281599E-2</c:v>
                </c:pt>
                <c:pt idx="14">
                  <c:v>1.51631154459031E-2</c:v>
                </c:pt>
                <c:pt idx="15">
                  <c:v>1.6274789602280699E-2</c:v>
                </c:pt>
                <c:pt idx="16">
                  <c:v>1.73906934782374E-2</c:v>
                </c:pt>
                <c:pt idx="17">
                  <c:v>1.85108385747869E-2</c:v>
                </c:pt>
                <c:pt idx="18">
                  <c:v>1.9635224712467099E-2</c:v>
                </c:pt>
                <c:pt idx="19">
                  <c:v>2.0763841296517999E-2</c:v>
                </c:pt>
                <c:pt idx="20">
                  <c:v>2.1896668562646299E-2</c:v>
                </c:pt>
                <c:pt idx="21">
                  <c:v>2.30336788060117E-2</c:v>
                </c:pt>
                <c:pt idx="22">
                  <c:v>2.4174837571488701E-2</c:v>
                </c:pt>
                <c:pt idx="23">
                  <c:v>2.5320104770342099E-2</c:v>
                </c:pt>
                <c:pt idx="24">
                  <c:v>2.6469435713646499E-2</c:v>
                </c:pt>
                <c:pt idx="25">
                  <c:v>2.7622782064148699E-2</c:v>
                </c:pt>
                <c:pt idx="26">
                  <c:v>2.87800926878427E-2</c:v>
                </c:pt>
                <c:pt idx="27">
                  <c:v>2.9941314406007901E-2</c:v>
                </c:pt>
                <c:pt idx="28">
                  <c:v>3.1106392648359099E-2</c:v>
                </c:pt>
                <c:pt idx="29">
                  <c:v>3.2275272007805798E-2</c:v>
                </c:pt>
                <c:pt idx="30">
                  <c:v>3.3447896704004103E-2</c:v>
                </c:pt>
                <c:pt idx="31">
                  <c:v>3.4624210955786397E-2</c:v>
                </c:pt>
                <c:pt idx="32">
                  <c:v>3.5804159262146897E-2</c:v>
                </c:pt>
                <c:pt idx="33">
                  <c:v>3.6987686595515601E-2</c:v>
                </c:pt>
                <c:pt idx="34">
                  <c:v>3.8174738507458603E-2</c:v>
                </c:pt>
                <c:pt idx="35">
                  <c:v>3.9365261145161902E-2</c:v>
                </c:pt>
                <c:pt idx="36">
                  <c:v>4.0559201172591E-2</c:v>
                </c:pt>
                <c:pt idx="37">
                  <c:v>4.1756505584482399E-2</c:v>
                </c:pt>
                <c:pt idx="38">
                  <c:v>4.2957121399411498E-2</c:v>
                </c:pt>
                <c:pt idx="39">
                  <c:v>4.4160995213230497E-2</c:v>
                </c:pt>
                <c:pt idx="40">
                  <c:v>4.5368072577224097E-2</c:v>
                </c:pt>
                <c:pt idx="41">
                  <c:v>4.6578297166393702E-2</c:v>
                </c:pt>
                <c:pt idx="42">
                  <c:v>4.7791609691666903E-2</c:v>
                </c:pt>
                <c:pt idx="43">
                  <c:v>4.9007946490721703E-2</c:v>
                </c:pt>
                <c:pt idx="44">
                  <c:v>5.02272377455504E-2</c:v>
                </c:pt>
                <c:pt idx="45">
                  <c:v>5.14494052987007E-2</c:v>
                </c:pt>
                <c:pt idx="46">
                  <c:v>5.2674360031845599E-2</c:v>
                </c:pt>
                <c:pt idx="47">
                  <c:v>5.3901998932047397E-2</c:v>
                </c:pt>
                <c:pt idx="48">
                  <c:v>5.5132202052294903E-2</c:v>
                </c:pt>
                <c:pt idx="49">
                  <c:v>5.6364829773671701E-2</c:v>
                </c:pt>
                <c:pt idx="50">
                  <c:v>5.7599720950140397E-2</c:v>
                </c:pt>
                <c:pt idx="51">
                  <c:v>5.8836692782500401E-2</c:v>
                </c:pt>
                <c:pt idx="52">
                  <c:v>6.0075543013395197E-2</c:v>
                </c:pt>
                <c:pt idx="53">
                  <c:v>6.1316054865483999E-2</c:v>
                </c:pt>
                <c:pt idx="54">
                  <c:v>6.2558004492553998E-2</c:v>
                </c:pt>
                <c:pt idx="55">
                  <c:v>6.3801170027033199E-2</c:v>
                </c:pt>
                <c:pt idx="56">
                  <c:v>6.5045340776179003E-2</c:v>
                </c:pt>
                <c:pt idx="57">
                  <c:v>6.6290325099979702E-2</c:v>
                </c:pt>
                <c:pt idx="58">
                  <c:v>6.7535955786150098E-2</c:v>
                </c:pt>
                <c:pt idx="59">
                  <c:v>6.8782092373996906E-2</c:v>
                </c:pt>
                <c:pt idx="60">
                  <c:v>7.0028620738590897E-2</c:v>
                </c:pt>
                <c:pt idx="61">
                  <c:v>7.1275450648787306E-2</c:v>
                </c:pt>
                <c:pt idx="62">
                  <c:v>7.2522512220314195E-2</c:v>
                </c:pt>
                <c:pt idx="63">
                  <c:v>7.3769752057224497E-2</c:v>
                </c:pt>
                <c:pt idx="64">
                  <c:v>7.5017129691760706E-2</c:v>
                </c:pt>
                <c:pt idx="65">
                  <c:v>7.6264614539550302E-2</c:v>
                </c:pt>
                <c:pt idx="66">
                  <c:v>7.7512183450324804E-2</c:v>
                </c:pt>
                <c:pt idx="67">
                  <c:v>7.8759818817725397E-2</c:v>
                </c:pt>
                <c:pt idx="68">
                  <c:v>8.0007507163325997E-2</c:v>
                </c:pt>
                <c:pt idx="69">
                  <c:v>8.1255238084323098E-2</c:v>
                </c:pt>
                <c:pt idx="70">
                  <c:v>8.2503003480539905E-2</c:v>
                </c:pt>
                <c:pt idx="71">
                  <c:v>8.3750796982293804E-2</c:v>
                </c:pt>
                <c:pt idx="72">
                  <c:v>8.4998613532621003E-2</c:v>
                </c:pt>
                <c:pt idx="73">
                  <c:v>8.6246449079291507E-2</c:v>
                </c:pt>
                <c:pt idx="74">
                  <c:v>8.7494300345156206E-2</c:v>
                </c:pt>
                <c:pt idx="75">
                  <c:v>8.8742164657987899E-2</c:v>
                </c:pt>
                <c:pt idx="76">
                  <c:v>8.9990039822541099E-2</c:v>
                </c:pt>
                <c:pt idx="77">
                  <c:v>9.1237924025008105E-2</c:v>
                </c:pt>
                <c:pt idx="78">
                  <c:v>9.2485815760248197E-2</c:v>
                </c:pt>
                <c:pt idx="79">
                  <c:v>9.37337137765928E-2</c:v>
                </c:pt>
                <c:pt idx="80">
                  <c:v>9.4981617033132001E-2</c:v>
                </c:pt>
                <c:pt idx="81">
                  <c:v>9.6229524666732805E-2</c:v>
                </c:pt>
                <c:pt idx="82">
                  <c:v>9.7477435965937095E-2</c:v>
                </c:pt>
                <c:pt idx="83">
                  <c:v>9.8725350350035296E-2</c:v>
                </c:pt>
                <c:pt idx="84">
                  <c:v>9.9973267351937997E-2</c:v>
                </c:pt>
                <c:pt idx="85">
                  <c:v>0.101221186603728</c:v>
                </c:pt>
                <c:pt idx="86">
                  <c:v>0.102469107823943</c:v>
                </c:pt>
                <c:pt idx="87">
                  <c:v>0.103717030806096</c:v>
                </c:pt>
                <c:pt idx="88">
                  <c:v>0.104964955408201</c:v>
                </c:pt>
                <c:pt idx="89">
                  <c:v>0.106212881542848</c:v>
                </c:pt>
                <c:pt idx="90">
                  <c:v>0.107460809167763</c:v>
                </c:pt>
                <c:pt idx="91">
                  <c:v>0.10870873827693001</c:v>
                </c:pt>
                <c:pt idx="92">
                  <c:v>0.109956668892186</c:v>
                </c:pt>
                <c:pt idx="93">
                  <c:v>0.111204601055376</c:v>
                </c:pt>
                <c:pt idx="94">
                  <c:v>0.112452534821203</c:v>
                </c:pt>
                <c:pt idx="95">
                  <c:v>0.113700470250904</c:v>
                </c:pt>
                <c:pt idx="96">
                  <c:v>0.11494840740677401</c:v>
                </c:pt>
                <c:pt idx="97">
                  <c:v>0.116196346347578</c:v>
                </c:pt>
                <c:pt idx="98">
                  <c:v>0.11744428712485599</c:v>
                </c:pt>
                <c:pt idx="99">
                  <c:v>0.118692229780078</c:v>
                </c:pt>
                <c:pt idx="100">
                  <c:v>0.119940174342619</c:v>
                </c:pt>
                <c:pt idx="101">
                  <c:v>0.121188120828469</c:v>
                </c:pt>
                <c:pt idx="102">
                  <c:v>0.122436069239622</c:v>
                </c:pt>
                <c:pt idx="103">
                  <c:v>0.123684019564058</c:v>
                </c:pt>
                <c:pt idx="104">
                  <c:v>0.12493197177624001</c:v>
                </c:pt>
                <c:pt idx="105">
                  <c:v>0.126179925838002</c:v>
                </c:pt>
                <c:pt idx="106">
                  <c:v>0.12742788169976399</c:v>
                </c:pt>
                <c:pt idx="107">
                  <c:v>0.12867583930195101</c:v>
                </c:pt>
                <c:pt idx="108">
                  <c:v>0.129923798576564</c:v>
                </c:pt>
                <c:pt idx="109">
                  <c:v>0.131171759448794</c:v>
                </c:pt>
                <c:pt idx="110">
                  <c:v>0.132419721838509</c:v>
                </c:pt>
                <c:pt idx="111">
                  <c:v>0.13366768561866399</c:v>
                </c:pt>
                <c:pt idx="112">
                  <c:v>0.13491565050602</c:v>
                </c:pt>
                <c:pt idx="113">
                  <c:v>0.13616361619641601</c:v>
                </c:pt>
                <c:pt idx="114">
                  <c:v>0.13741158240274801</c:v>
                </c:pt>
                <c:pt idx="115">
                  <c:v>0.138659548855216</c:v>
                </c:pt>
                <c:pt idx="116">
                  <c:v>0.13990751534503501</c:v>
                </c:pt>
                <c:pt idx="117">
                  <c:v>0.14115548183485599</c:v>
                </c:pt>
                <c:pt idx="118">
                  <c:v>0.142403448324677</c:v>
                </c:pt>
                <c:pt idx="119">
                  <c:v>0.143651414814497</c:v>
                </c:pt>
                <c:pt idx="120">
                  <c:v>0.14489938130431701</c:v>
                </c:pt>
                <c:pt idx="121">
                  <c:v>0.14614734779413799</c:v>
                </c:pt>
                <c:pt idx="122">
                  <c:v>0.147395314283958</c:v>
                </c:pt>
                <c:pt idx="123">
                  <c:v>0.148643280773779</c:v>
                </c:pt>
                <c:pt idx="124">
                  <c:v>0.14989124726359901</c:v>
                </c:pt>
                <c:pt idx="125">
                  <c:v>0.15113921375341899</c:v>
                </c:pt>
                <c:pt idx="126">
                  <c:v>0.15238718024323999</c:v>
                </c:pt>
                <c:pt idx="127">
                  <c:v>0.15363514673306</c:v>
                </c:pt>
                <c:pt idx="128">
                  <c:v>0.15488311322288101</c:v>
                </c:pt>
                <c:pt idx="129">
                  <c:v>0.15613107971270099</c:v>
                </c:pt>
                <c:pt idx="130">
                  <c:v>0.15737904620252099</c:v>
                </c:pt>
                <c:pt idx="131">
                  <c:v>0.158627012692342</c:v>
                </c:pt>
                <c:pt idx="132">
                  <c:v>0.15987497918216201</c:v>
                </c:pt>
                <c:pt idx="133">
                  <c:v>0.16112294567198299</c:v>
                </c:pt>
                <c:pt idx="134">
                  <c:v>0.16237091216180299</c:v>
                </c:pt>
                <c:pt idx="135">
                  <c:v>0.163618878651624</c:v>
                </c:pt>
                <c:pt idx="136">
                  <c:v>0.16486684514144401</c:v>
                </c:pt>
                <c:pt idx="137">
                  <c:v>0.16611481163126399</c:v>
                </c:pt>
                <c:pt idx="138">
                  <c:v>0.16736277812108499</c:v>
                </c:pt>
                <c:pt idx="139">
                  <c:v>0.168610744610905</c:v>
                </c:pt>
                <c:pt idx="140">
                  <c:v>0.16985871110072601</c:v>
                </c:pt>
                <c:pt idx="141">
                  <c:v>0.17110667759054499</c:v>
                </c:pt>
                <c:pt idx="142">
                  <c:v>0.17235464408036599</c:v>
                </c:pt>
                <c:pt idx="143">
                  <c:v>0.173602610570186</c:v>
                </c:pt>
                <c:pt idx="144">
                  <c:v>0.17485057706000701</c:v>
                </c:pt>
                <c:pt idx="145">
                  <c:v>0.17609854354982701</c:v>
                </c:pt>
                <c:pt idx="146">
                  <c:v>0.17734651003964799</c:v>
                </c:pt>
                <c:pt idx="147">
                  <c:v>0.178594476529468</c:v>
                </c:pt>
                <c:pt idx="148">
                  <c:v>0.17984244301928801</c:v>
                </c:pt>
                <c:pt idx="149">
                  <c:v>0.18109040950910901</c:v>
                </c:pt>
                <c:pt idx="150">
                  <c:v>0.18233837599892899</c:v>
                </c:pt>
                <c:pt idx="151">
                  <c:v>0.18358634248875</c:v>
                </c:pt>
                <c:pt idx="152">
                  <c:v>0.18483430897857001</c:v>
                </c:pt>
                <c:pt idx="153">
                  <c:v>0.18608227546839101</c:v>
                </c:pt>
                <c:pt idx="154">
                  <c:v>0.18733024195821099</c:v>
                </c:pt>
                <c:pt idx="155">
                  <c:v>0.188578208448031</c:v>
                </c:pt>
                <c:pt idx="156">
                  <c:v>0.189826174937852</c:v>
                </c:pt>
                <c:pt idx="157">
                  <c:v>0.19107414142767201</c:v>
                </c:pt>
                <c:pt idx="158">
                  <c:v>0.19232210791749199</c:v>
                </c:pt>
                <c:pt idx="159">
                  <c:v>0.193570074407312</c:v>
                </c:pt>
                <c:pt idx="160">
                  <c:v>0.194818040897133</c:v>
                </c:pt>
                <c:pt idx="161">
                  <c:v>0.19606600738695401</c:v>
                </c:pt>
                <c:pt idx="162">
                  <c:v>0.19731397387677399</c:v>
                </c:pt>
                <c:pt idx="163">
                  <c:v>0.198561940366595</c:v>
                </c:pt>
                <c:pt idx="164">
                  <c:v>0.199809906856415</c:v>
                </c:pt>
                <c:pt idx="165">
                  <c:v>0.20105787334623501</c:v>
                </c:pt>
                <c:pt idx="166">
                  <c:v>0.20230583983605599</c:v>
                </c:pt>
                <c:pt idx="167">
                  <c:v>0.203553806325876</c:v>
                </c:pt>
                <c:pt idx="168">
                  <c:v>0.204801772815696</c:v>
                </c:pt>
                <c:pt idx="169">
                  <c:v>0.20604973930551701</c:v>
                </c:pt>
                <c:pt idx="170">
                  <c:v>0.20729770579533799</c:v>
                </c:pt>
                <c:pt idx="171">
                  <c:v>0.208545672285158</c:v>
                </c:pt>
                <c:pt idx="172">
                  <c:v>0.209793638774977</c:v>
                </c:pt>
                <c:pt idx="173">
                  <c:v>0.21104160526479901</c:v>
                </c:pt>
                <c:pt idx="174">
                  <c:v>0.21228957175461899</c:v>
                </c:pt>
                <c:pt idx="175">
                  <c:v>0.213537538244439</c:v>
                </c:pt>
                <c:pt idx="176">
                  <c:v>0.21478550473426</c:v>
                </c:pt>
                <c:pt idx="177">
                  <c:v>0.21603347122408001</c:v>
                </c:pt>
                <c:pt idx="178">
                  <c:v>0.21728143771390099</c:v>
                </c:pt>
                <c:pt idx="179">
                  <c:v>0.21852940420372099</c:v>
                </c:pt>
                <c:pt idx="180">
                  <c:v>0.219777370693541</c:v>
                </c:pt>
                <c:pt idx="181">
                  <c:v>0.22102533718336101</c:v>
                </c:pt>
                <c:pt idx="182">
                  <c:v>0.22227330367318199</c:v>
                </c:pt>
                <c:pt idx="183">
                  <c:v>0.22352127016300199</c:v>
                </c:pt>
                <c:pt idx="184">
                  <c:v>0.224769236652823</c:v>
                </c:pt>
                <c:pt idx="185">
                  <c:v>0.22601720314264301</c:v>
                </c:pt>
                <c:pt idx="186">
                  <c:v>0.22726516963246399</c:v>
                </c:pt>
                <c:pt idx="187">
                  <c:v>0.22851313612228399</c:v>
                </c:pt>
                <c:pt idx="188">
                  <c:v>0.229761102612104</c:v>
                </c:pt>
                <c:pt idx="189">
                  <c:v>0.23100906910192501</c:v>
                </c:pt>
                <c:pt idx="190">
                  <c:v>0.23225703559174499</c:v>
                </c:pt>
                <c:pt idx="191">
                  <c:v>0.23350500208156599</c:v>
                </c:pt>
                <c:pt idx="192">
                  <c:v>0.234752968571386</c:v>
                </c:pt>
                <c:pt idx="193">
                  <c:v>0.23600093506120601</c:v>
                </c:pt>
                <c:pt idx="194">
                  <c:v>0.23724890155102801</c:v>
                </c:pt>
                <c:pt idx="195">
                  <c:v>0.23849686804084799</c:v>
                </c:pt>
                <c:pt idx="196">
                  <c:v>0.239744834530667</c:v>
                </c:pt>
                <c:pt idx="197">
                  <c:v>0.24099280102048801</c:v>
                </c:pt>
                <c:pt idx="198">
                  <c:v>0.24224076751030801</c:v>
                </c:pt>
                <c:pt idx="199">
                  <c:v>0.24348873400012899</c:v>
                </c:pt>
                <c:pt idx="200">
                  <c:v>0.244736700489949</c:v>
                </c:pt>
                <c:pt idx="201">
                  <c:v>0.24598466697977001</c:v>
                </c:pt>
                <c:pt idx="202">
                  <c:v>0.24723263346959001</c:v>
                </c:pt>
                <c:pt idx="203">
                  <c:v>0.24848059995941099</c:v>
                </c:pt>
                <c:pt idx="204">
                  <c:v>0.249728566449231</c:v>
                </c:pt>
                <c:pt idx="205">
                  <c:v>0.25097653293905198</c:v>
                </c:pt>
                <c:pt idx="206">
                  <c:v>0.25222449942887198</c:v>
                </c:pt>
                <c:pt idx="207">
                  <c:v>0.25347246591869299</c:v>
                </c:pt>
                <c:pt idx="208">
                  <c:v>0.254720432408514</c:v>
                </c:pt>
                <c:pt idx="209">
                  <c:v>0.255968398898334</c:v>
                </c:pt>
                <c:pt idx="210">
                  <c:v>0.25721636538815301</c:v>
                </c:pt>
                <c:pt idx="211">
                  <c:v>0.25846433187797402</c:v>
                </c:pt>
                <c:pt idx="212">
                  <c:v>0.25971229836779403</c:v>
                </c:pt>
                <c:pt idx="213">
                  <c:v>0.26096026485761598</c:v>
                </c:pt>
                <c:pt idx="214">
                  <c:v>0.26220823134743498</c:v>
                </c:pt>
                <c:pt idx="215">
                  <c:v>0.26345619783725599</c:v>
                </c:pt>
                <c:pt idx="216">
                  <c:v>0.264704164327077</c:v>
                </c:pt>
                <c:pt idx="217">
                  <c:v>0.265952130816896</c:v>
                </c:pt>
                <c:pt idx="218">
                  <c:v>0.26720009730671701</c:v>
                </c:pt>
                <c:pt idx="219">
                  <c:v>0.26844806379653702</c:v>
                </c:pt>
                <c:pt idx="220">
                  <c:v>0.26969603028635702</c:v>
                </c:pt>
                <c:pt idx="221">
                  <c:v>0.27094399677617798</c:v>
                </c:pt>
                <c:pt idx="222">
                  <c:v>0.27219196326599898</c:v>
                </c:pt>
                <c:pt idx="223">
                  <c:v>0.27343992975581899</c:v>
                </c:pt>
                <c:pt idx="224">
                  <c:v>0.27468789624564</c:v>
                </c:pt>
                <c:pt idx="225">
                  <c:v>0.27593586273546</c:v>
                </c:pt>
                <c:pt idx="226">
                  <c:v>0.27718382922528101</c:v>
                </c:pt>
                <c:pt idx="227">
                  <c:v>0.27843179571510202</c:v>
                </c:pt>
                <c:pt idx="228">
                  <c:v>0.27967976220492102</c:v>
                </c:pt>
                <c:pt idx="229">
                  <c:v>0.28092772869474197</c:v>
                </c:pt>
                <c:pt idx="230">
                  <c:v>0.28217569518456198</c:v>
                </c:pt>
                <c:pt idx="231">
                  <c:v>0.28342366167438299</c:v>
                </c:pt>
                <c:pt idx="232">
                  <c:v>0.28467162816420299</c:v>
                </c:pt>
                <c:pt idx="233">
                  <c:v>0.285919594654024</c:v>
                </c:pt>
                <c:pt idx="234">
                  <c:v>0.28716756114384301</c:v>
                </c:pt>
                <c:pt idx="235">
                  <c:v>0.28841552763366402</c:v>
                </c:pt>
                <c:pt idx="236">
                  <c:v>0.28966349412348502</c:v>
                </c:pt>
                <c:pt idx="237">
                  <c:v>0.29091146061330497</c:v>
                </c:pt>
                <c:pt idx="238">
                  <c:v>0.29215942710312498</c:v>
                </c:pt>
                <c:pt idx="239">
                  <c:v>0.29340739359294599</c:v>
                </c:pt>
                <c:pt idx="240">
                  <c:v>0.29465536008276699</c:v>
                </c:pt>
                <c:pt idx="241">
                  <c:v>0.295903326572587</c:v>
                </c:pt>
                <c:pt idx="242">
                  <c:v>0.29715129306240701</c:v>
                </c:pt>
                <c:pt idx="243">
                  <c:v>0.29839925955222701</c:v>
                </c:pt>
                <c:pt idx="244">
                  <c:v>0.29964722604204802</c:v>
                </c:pt>
                <c:pt idx="245">
                  <c:v>0.30089519253186903</c:v>
                </c:pt>
                <c:pt idx="246">
                  <c:v>0.30214315902168898</c:v>
                </c:pt>
                <c:pt idx="247">
                  <c:v>0.30339112551150899</c:v>
                </c:pt>
                <c:pt idx="248">
                  <c:v>0.30463909200132999</c:v>
                </c:pt>
                <c:pt idx="249">
                  <c:v>0.30588705849115</c:v>
                </c:pt>
                <c:pt idx="250">
                  <c:v>0.30713502498097001</c:v>
                </c:pt>
                <c:pt idx="251">
                  <c:v>0.30838299147079101</c:v>
                </c:pt>
                <c:pt idx="252">
                  <c:v>0.30963095796061102</c:v>
                </c:pt>
                <c:pt idx="253">
                  <c:v>0.31087892445043203</c:v>
                </c:pt>
                <c:pt idx="254">
                  <c:v>0.31212689094025198</c:v>
                </c:pt>
                <c:pt idx="255">
                  <c:v>0.31337485743007198</c:v>
                </c:pt>
                <c:pt idx="256">
                  <c:v>0.31462282391989399</c:v>
                </c:pt>
                <c:pt idx="257">
                  <c:v>0.315870790409714</c:v>
                </c:pt>
                <c:pt idx="258">
                  <c:v>0.317118756899534</c:v>
                </c:pt>
                <c:pt idx="259">
                  <c:v>0.31836672338935401</c:v>
                </c:pt>
                <c:pt idx="260">
                  <c:v>0.31961468987917502</c:v>
                </c:pt>
                <c:pt idx="261">
                  <c:v>0.32086265636899503</c:v>
                </c:pt>
                <c:pt idx="262">
                  <c:v>0.32211062285881598</c:v>
                </c:pt>
                <c:pt idx="263">
                  <c:v>0.32335858934863598</c:v>
                </c:pt>
                <c:pt idx="264">
                  <c:v>0.32460655583845699</c:v>
                </c:pt>
                <c:pt idx="265">
                  <c:v>0.325854522328276</c:v>
                </c:pt>
                <c:pt idx="266">
                  <c:v>0.327102488818098</c:v>
                </c:pt>
                <c:pt idx="267">
                  <c:v>0.32835045530791801</c:v>
                </c:pt>
                <c:pt idx="268">
                  <c:v>0.32959842179773802</c:v>
                </c:pt>
                <c:pt idx="269">
                  <c:v>0.33084638828755902</c:v>
                </c:pt>
                <c:pt idx="270">
                  <c:v>0.33209435477737898</c:v>
                </c:pt>
                <c:pt idx="271">
                  <c:v>0.33334232126719998</c:v>
                </c:pt>
                <c:pt idx="272">
                  <c:v>0.33459028775701999</c:v>
                </c:pt>
                <c:pt idx="273">
                  <c:v>0.33583825424684</c:v>
                </c:pt>
                <c:pt idx="274">
                  <c:v>0.337086220736661</c:v>
                </c:pt>
                <c:pt idx="275">
                  <c:v>0.33833418722648101</c:v>
                </c:pt>
                <c:pt idx="276">
                  <c:v>0.33958215371630202</c:v>
                </c:pt>
                <c:pt idx="277">
                  <c:v>0.34083012020612302</c:v>
                </c:pt>
                <c:pt idx="278">
                  <c:v>0.34207808669594197</c:v>
                </c:pt>
                <c:pt idx="279">
                  <c:v>0.34332605318576298</c:v>
                </c:pt>
                <c:pt idx="280">
                  <c:v>0.34457401967558299</c:v>
                </c:pt>
                <c:pt idx="281">
                  <c:v>0.34582198616540299</c:v>
                </c:pt>
                <c:pt idx="282">
                  <c:v>0.347069952655224</c:v>
                </c:pt>
                <c:pt idx="283">
                  <c:v>0.34831791914504401</c:v>
                </c:pt>
                <c:pt idx="284">
                  <c:v>0.34956588563486501</c:v>
                </c:pt>
                <c:pt idx="285">
                  <c:v>0.35081385212468602</c:v>
                </c:pt>
                <c:pt idx="286">
                  <c:v>0.35206181861450497</c:v>
                </c:pt>
                <c:pt idx="287">
                  <c:v>0.35330978510432598</c:v>
                </c:pt>
                <c:pt idx="288">
                  <c:v>0.35455775159414699</c:v>
                </c:pt>
                <c:pt idx="289">
                  <c:v>0.35580571808396699</c:v>
                </c:pt>
                <c:pt idx="290">
                  <c:v>0.357053684573787</c:v>
                </c:pt>
                <c:pt idx="291">
                  <c:v>0.35830165106360801</c:v>
                </c:pt>
                <c:pt idx="292">
                  <c:v>0.35954961755342801</c:v>
                </c:pt>
                <c:pt idx="293">
                  <c:v>0.36079758404324902</c:v>
                </c:pt>
                <c:pt idx="294">
                  <c:v>0.36204555053306903</c:v>
                </c:pt>
                <c:pt idx="295">
                  <c:v>0.36329351702288998</c:v>
                </c:pt>
                <c:pt idx="296">
                  <c:v>0.36454148351270999</c:v>
                </c:pt>
                <c:pt idx="297">
                  <c:v>0.36578945000252999</c:v>
                </c:pt>
                <c:pt idx="298">
                  <c:v>0.367037416492351</c:v>
                </c:pt>
                <c:pt idx="299">
                  <c:v>0.36828538298217101</c:v>
                </c:pt>
                <c:pt idx="300">
                  <c:v>0.36953334947199201</c:v>
                </c:pt>
                <c:pt idx="301">
                  <c:v>0.37078131596181202</c:v>
                </c:pt>
                <c:pt idx="302">
                  <c:v>0.37202928245163303</c:v>
                </c:pt>
                <c:pt idx="303">
                  <c:v>0.37327724894145298</c:v>
                </c:pt>
                <c:pt idx="304">
                  <c:v>0.37452521543127398</c:v>
                </c:pt>
                <c:pt idx="305">
                  <c:v>0.37577318192109399</c:v>
                </c:pt>
                <c:pt idx="306">
                  <c:v>0.377021148410914</c:v>
                </c:pt>
                <c:pt idx="307">
                  <c:v>0.37826911490073301</c:v>
                </c:pt>
                <c:pt idx="308">
                  <c:v>0.37951708139055501</c:v>
                </c:pt>
                <c:pt idx="309">
                  <c:v>0.38076504788037502</c:v>
                </c:pt>
                <c:pt idx="310">
                  <c:v>0.38201301437019702</c:v>
                </c:pt>
                <c:pt idx="311">
                  <c:v>0.38326098086001698</c:v>
                </c:pt>
                <c:pt idx="312">
                  <c:v>0.38450894734983798</c:v>
                </c:pt>
                <c:pt idx="313">
                  <c:v>0.38575691383965799</c:v>
                </c:pt>
                <c:pt idx="314">
                  <c:v>0.387004880329477</c:v>
                </c:pt>
                <c:pt idx="315">
                  <c:v>0.388252846819297</c:v>
                </c:pt>
                <c:pt idx="316">
                  <c:v>0.38950081330911701</c:v>
                </c:pt>
                <c:pt idx="317">
                  <c:v>0.39074877979893902</c:v>
                </c:pt>
                <c:pt idx="318">
                  <c:v>0.39199674628875902</c:v>
                </c:pt>
                <c:pt idx="319">
                  <c:v>0.39324471277857997</c:v>
                </c:pt>
                <c:pt idx="320">
                  <c:v>0.39449267926839998</c:v>
                </c:pt>
                <c:pt idx="321">
                  <c:v>0.39574064575822099</c:v>
                </c:pt>
                <c:pt idx="322">
                  <c:v>0.39698861224804</c:v>
                </c:pt>
                <c:pt idx="323">
                  <c:v>0.398236578737862</c:v>
                </c:pt>
                <c:pt idx="324">
                  <c:v>0.39948454522768301</c:v>
                </c:pt>
                <c:pt idx="325">
                  <c:v>0.40073251171750202</c:v>
                </c:pt>
                <c:pt idx="326">
                  <c:v>0.40198047820732202</c:v>
                </c:pt>
                <c:pt idx="327">
                  <c:v>0.40322844469714297</c:v>
                </c:pt>
                <c:pt idx="328">
                  <c:v>0.40447641118696398</c:v>
                </c:pt>
                <c:pt idx="329">
                  <c:v>0.40572437767678299</c:v>
                </c:pt>
                <c:pt idx="330">
                  <c:v>0.40697234416660499</c:v>
                </c:pt>
                <c:pt idx="331">
                  <c:v>0.408220310656425</c:v>
                </c:pt>
                <c:pt idx="332">
                  <c:v>0.40946827714624501</c:v>
                </c:pt>
                <c:pt idx="333">
                  <c:v>0.41071624363606501</c:v>
                </c:pt>
                <c:pt idx="334">
                  <c:v>0.41196421012588602</c:v>
                </c:pt>
                <c:pt idx="335">
                  <c:v>0.41321217661570597</c:v>
                </c:pt>
                <c:pt idx="336">
                  <c:v>0.41446014310552598</c:v>
                </c:pt>
                <c:pt idx="337">
                  <c:v>0.41570810959534799</c:v>
                </c:pt>
                <c:pt idx="338">
                  <c:v>0.41695607608516799</c:v>
                </c:pt>
                <c:pt idx="339">
                  <c:v>0.418204042574989</c:v>
                </c:pt>
                <c:pt idx="340">
                  <c:v>0.41945200906480801</c:v>
                </c:pt>
                <c:pt idx="341">
                  <c:v>0.42069997555462901</c:v>
                </c:pt>
                <c:pt idx="342">
                  <c:v>0.42194794204444802</c:v>
                </c:pt>
                <c:pt idx="343">
                  <c:v>0.42319590853427003</c:v>
                </c:pt>
                <c:pt idx="344">
                  <c:v>0.42444387502409198</c:v>
                </c:pt>
                <c:pt idx="345">
                  <c:v>0.42569184151391098</c:v>
                </c:pt>
                <c:pt idx="346">
                  <c:v>0.42693980800373099</c:v>
                </c:pt>
                <c:pt idx="347">
                  <c:v>0.42818777449355</c:v>
                </c:pt>
                <c:pt idx="348">
                  <c:v>0.429435740983373</c:v>
                </c:pt>
                <c:pt idx="349">
                  <c:v>0.43068370747319101</c:v>
                </c:pt>
                <c:pt idx="350">
                  <c:v>0.43193167396301302</c:v>
                </c:pt>
                <c:pt idx="351">
                  <c:v>0.43317964045283303</c:v>
                </c:pt>
                <c:pt idx="352">
                  <c:v>0.43442760694265398</c:v>
                </c:pt>
                <c:pt idx="353">
                  <c:v>0.43567557343247498</c:v>
                </c:pt>
                <c:pt idx="354">
                  <c:v>0.43692353992229399</c:v>
                </c:pt>
                <c:pt idx="355">
                  <c:v>0.438171506412115</c:v>
                </c:pt>
                <c:pt idx="356">
                  <c:v>0.439419472901936</c:v>
                </c:pt>
                <c:pt idx="357">
                  <c:v>0.44066743939175501</c:v>
                </c:pt>
                <c:pt idx="358">
                  <c:v>0.44191540588157602</c:v>
                </c:pt>
                <c:pt idx="359">
                  <c:v>0.44316337237139702</c:v>
                </c:pt>
                <c:pt idx="360">
                  <c:v>0.44441133886121598</c:v>
                </c:pt>
                <c:pt idx="361">
                  <c:v>0.44565930535103798</c:v>
                </c:pt>
                <c:pt idx="362">
                  <c:v>0.44690727184085699</c:v>
                </c:pt>
                <c:pt idx="363">
                  <c:v>0.448155238330678</c:v>
                </c:pt>
                <c:pt idx="364">
                  <c:v>0.449403204820499</c:v>
                </c:pt>
                <c:pt idx="365">
                  <c:v>0.45065117131031901</c:v>
                </c:pt>
                <c:pt idx="366">
                  <c:v>0.45189913780013802</c:v>
                </c:pt>
                <c:pt idx="367">
                  <c:v>0.45314710428996102</c:v>
                </c:pt>
                <c:pt idx="368">
                  <c:v>0.45439507077977997</c:v>
                </c:pt>
                <c:pt idx="369">
                  <c:v>0.45564303726959998</c:v>
                </c:pt>
                <c:pt idx="370">
                  <c:v>0.45689100375941999</c:v>
                </c:pt>
                <c:pt idx="371">
                  <c:v>0.45813897024924299</c:v>
                </c:pt>
                <c:pt idx="372">
                  <c:v>0.459386936739062</c:v>
                </c:pt>
                <c:pt idx="373">
                  <c:v>0.46063490322888301</c:v>
                </c:pt>
                <c:pt idx="374">
                  <c:v>0.46188286971870302</c:v>
                </c:pt>
                <c:pt idx="375">
                  <c:v>0.46313083620852302</c:v>
                </c:pt>
                <c:pt idx="376">
                  <c:v>0.46437880269834497</c:v>
                </c:pt>
                <c:pt idx="377">
                  <c:v>0.46562676918816398</c:v>
                </c:pt>
                <c:pt idx="378">
                  <c:v>0.46687473567798399</c:v>
                </c:pt>
                <c:pt idx="379">
                  <c:v>0.46812270216780399</c:v>
                </c:pt>
                <c:pt idx="380">
                  <c:v>0.469370668657624</c:v>
                </c:pt>
                <c:pt idx="381">
                  <c:v>0.47061863514744601</c:v>
                </c:pt>
                <c:pt idx="382">
                  <c:v>0.47186660163726502</c:v>
                </c:pt>
                <c:pt idx="383">
                  <c:v>0.47311456812708602</c:v>
                </c:pt>
                <c:pt idx="384">
                  <c:v>0.47436253461690697</c:v>
                </c:pt>
                <c:pt idx="385">
                  <c:v>0.47561050110672598</c:v>
                </c:pt>
                <c:pt idx="386">
                  <c:v>0.47685846759654699</c:v>
                </c:pt>
                <c:pt idx="387">
                  <c:v>0.47810643408636699</c:v>
                </c:pt>
                <c:pt idx="388">
                  <c:v>0.479354400576187</c:v>
                </c:pt>
                <c:pt idx="389">
                  <c:v>0.48060236706600801</c:v>
                </c:pt>
                <c:pt idx="390">
                  <c:v>0.48185033355582801</c:v>
                </c:pt>
                <c:pt idx="391">
                  <c:v>0.48309830004564902</c:v>
                </c:pt>
                <c:pt idx="392">
                  <c:v>0.48434626653547003</c:v>
                </c:pt>
                <c:pt idx="393">
                  <c:v>0.48559423302528898</c:v>
                </c:pt>
                <c:pt idx="394">
                  <c:v>0.48684219951510899</c:v>
                </c:pt>
                <c:pt idx="395">
                  <c:v>0.48809016600493099</c:v>
                </c:pt>
                <c:pt idx="396">
                  <c:v>0.48933813249475</c:v>
                </c:pt>
                <c:pt idx="397">
                  <c:v>0.49058609898457001</c:v>
                </c:pt>
                <c:pt idx="398">
                  <c:v>0.49183406547439101</c:v>
                </c:pt>
                <c:pt idx="399">
                  <c:v>0.49308203196421202</c:v>
                </c:pt>
                <c:pt idx="400">
                  <c:v>0.49432999845403203</c:v>
                </c:pt>
                <c:pt idx="401">
                  <c:v>0.49557796494385298</c:v>
                </c:pt>
                <c:pt idx="402">
                  <c:v>0.49682593143367298</c:v>
                </c:pt>
                <c:pt idx="403">
                  <c:v>0.49807389792349399</c:v>
                </c:pt>
                <c:pt idx="404">
                  <c:v>0.499321864413313</c:v>
                </c:pt>
                <c:pt idx="405">
                  <c:v>0.50056983090313401</c:v>
                </c:pt>
                <c:pt idx="406">
                  <c:v>0.50181779739295496</c:v>
                </c:pt>
                <c:pt idx="407">
                  <c:v>0.50306576388277402</c:v>
                </c:pt>
                <c:pt idx="408">
                  <c:v>0.50431373037259697</c:v>
                </c:pt>
                <c:pt idx="409">
                  <c:v>0.50556169686241603</c:v>
                </c:pt>
                <c:pt idx="410">
                  <c:v>0.50680966335223498</c:v>
                </c:pt>
                <c:pt idx="411">
                  <c:v>0.50805762984205705</c:v>
                </c:pt>
                <c:pt idx="412">
                  <c:v>0.509305596331879</c:v>
                </c:pt>
                <c:pt idx="413">
                  <c:v>0.51055356282169695</c:v>
                </c:pt>
                <c:pt idx="414">
                  <c:v>0.51180152931151901</c:v>
                </c:pt>
                <c:pt idx="415">
                  <c:v>0.51304949580133796</c:v>
                </c:pt>
                <c:pt idx="416">
                  <c:v>0.51429746229115902</c:v>
                </c:pt>
                <c:pt idx="417">
                  <c:v>0.51554542878097698</c:v>
                </c:pt>
                <c:pt idx="418">
                  <c:v>0.51679339527080004</c:v>
                </c:pt>
                <c:pt idx="419">
                  <c:v>0.51804136176061999</c:v>
                </c:pt>
                <c:pt idx="420">
                  <c:v>0.51928932825044005</c:v>
                </c:pt>
                <c:pt idx="421">
                  <c:v>0.520537294740262</c:v>
                </c:pt>
                <c:pt idx="422">
                  <c:v>0.52178526123008195</c:v>
                </c:pt>
                <c:pt idx="423">
                  <c:v>0.52303322771990202</c:v>
                </c:pt>
                <c:pt idx="424">
                  <c:v>0.52428119420972197</c:v>
                </c:pt>
                <c:pt idx="425">
                  <c:v>0.52552916069954203</c:v>
                </c:pt>
                <c:pt idx="426">
                  <c:v>0.52677712718936298</c:v>
                </c:pt>
                <c:pt idx="427">
                  <c:v>0.52802509367918204</c:v>
                </c:pt>
                <c:pt idx="428">
                  <c:v>0.529273060169002</c:v>
                </c:pt>
                <c:pt idx="429">
                  <c:v>0.53052102665882295</c:v>
                </c:pt>
                <c:pt idx="430">
                  <c:v>0.53176899314864401</c:v>
                </c:pt>
                <c:pt idx="431">
                  <c:v>0.53301695963846496</c:v>
                </c:pt>
                <c:pt idx="432">
                  <c:v>0.53426492612828402</c:v>
                </c:pt>
                <c:pt idx="433">
                  <c:v>0.53551289261810497</c:v>
                </c:pt>
                <c:pt idx="434">
                  <c:v>0.53676085910792504</c:v>
                </c:pt>
                <c:pt idx="435">
                  <c:v>0.53800882559774499</c:v>
                </c:pt>
                <c:pt idx="436">
                  <c:v>0.53925679208756505</c:v>
                </c:pt>
                <c:pt idx="437">
                  <c:v>0.540504758577385</c:v>
                </c:pt>
                <c:pt idx="438">
                  <c:v>0.54175272506720495</c:v>
                </c:pt>
                <c:pt idx="439">
                  <c:v>0.54300069155702602</c:v>
                </c:pt>
                <c:pt idx="440">
                  <c:v>0.54424865804684697</c:v>
                </c:pt>
                <c:pt idx="441">
                  <c:v>0.54549662453666603</c:v>
                </c:pt>
                <c:pt idx="442">
                  <c:v>0.54674459102648798</c:v>
                </c:pt>
                <c:pt idx="443">
                  <c:v>0.54799255751630804</c:v>
                </c:pt>
                <c:pt idx="444">
                  <c:v>0.54924052400612899</c:v>
                </c:pt>
                <c:pt idx="445">
                  <c:v>0.55048849049594895</c:v>
                </c:pt>
                <c:pt idx="446">
                  <c:v>0.55173645698577001</c:v>
                </c:pt>
                <c:pt idx="447">
                  <c:v>0.55298442347558996</c:v>
                </c:pt>
                <c:pt idx="448">
                  <c:v>0.55423238996541102</c:v>
                </c:pt>
                <c:pt idx="449">
                  <c:v>0.55548035645522997</c:v>
                </c:pt>
                <c:pt idx="450">
                  <c:v>0.55672832294505203</c:v>
                </c:pt>
                <c:pt idx="451">
                  <c:v>0.55797628943487099</c:v>
                </c:pt>
                <c:pt idx="452">
                  <c:v>0.55922425592469205</c:v>
                </c:pt>
                <c:pt idx="453">
                  <c:v>0.560472222414511</c:v>
                </c:pt>
                <c:pt idx="454">
                  <c:v>0.56172018890433295</c:v>
                </c:pt>
                <c:pt idx="455">
                  <c:v>0.56296815539415201</c:v>
                </c:pt>
                <c:pt idx="456">
                  <c:v>0.56421612188397197</c:v>
                </c:pt>
                <c:pt idx="457">
                  <c:v>0.56546408837379203</c:v>
                </c:pt>
                <c:pt idx="458">
                  <c:v>0.56671205486361398</c:v>
                </c:pt>
                <c:pt idx="459">
                  <c:v>0.56796002135343504</c:v>
                </c:pt>
                <c:pt idx="460">
                  <c:v>0.56920798784325399</c:v>
                </c:pt>
                <c:pt idx="461">
                  <c:v>0.57045595433307605</c:v>
                </c:pt>
                <c:pt idx="462">
                  <c:v>0.57170392082289601</c:v>
                </c:pt>
                <c:pt idx="463">
                  <c:v>0.57295188731271696</c:v>
                </c:pt>
                <c:pt idx="464">
                  <c:v>0.57419985380253602</c:v>
                </c:pt>
                <c:pt idx="465">
                  <c:v>0.57544782029235497</c:v>
                </c:pt>
                <c:pt idx="466">
                  <c:v>0.57669578678217703</c:v>
                </c:pt>
                <c:pt idx="467">
                  <c:v>0.57794375327199898</c:v>
                </c:pt>
                <c:pt idx="468">
                  <c:v>0.57919171976181805</c:v>
                </c:pt>
                <c:pt idx="469">
                  <c:v>0.580439686251638</c:v>
                </c:pt>
                <c:pt idx="470">
                  <c:v>0.58168765274145695</c:v>
                </c:pt>
                <c:pt idx="471">
                  <c:v>0.58293561923127801</c:v>
                </c:pt>
                <c:pt idx="472">
                  <c:v>0.58418358572109996</c:v>
                </c:pt>
                <c:pt idx="473">
                  <c:v>0.58543155221091903</c:v>
                </c:pt>
                <c:pt idx="474">
                  <c:v>0.58667951870073998</c:v>
                </c:pt>
                <c:pt idx="475">
                  <c:v>0.58792748519056104</c:v>
                </c:pt>
                <c:pt idx="476">
                  <c:v>0.58917545168038099</c:v>
                </c:pt>
                <c:pt idx="477">
                  <c:v>0.59042341817020105</c:v>
                </c:pt>
                <c:pt idx="478">
                  <c:v>0.591671384660023</c:v>
                </c:pt>
                <c:pt idx="479">
                  <c:v>0.59291935114984196</c:v>
                </c:pt>
                <c:pt idx="480">
                  <c:v>0.59416731763966202</c:v>
                </c:pt>
                <c:pt idx="481">
                  <c:v>0.59541528412948297</c:v>
                </c:pt>
                <c:pt idx="482">
                  <c:v>0.59666325061930303</c:v>
                </c:pt>
                <c:pt idx="483">
                  <c:v>0.59791121710912198</c:v>
                </c:pt>
                <c:pt idx="484">
                  <c:v>0.59915918359894305</c:v>
                </c:pt>
                <c:pt idx="485">
                  <c:v>0.600407150088764</c:v>
                </c:pt>
                <c:pt idx="486">
                  <c:v>0.60165511657858295</c:v>
                </c:pt>
                <c:pt idx="487">
                  <c:v>0.60290308306840401</c:v>
                </c:pt>
                <c:pt idx="488">
                  <c:v>0.60415104955822596</c:v>
                </c:pt>
                <c:pt idx="489">
                  <c:v>0.60539901604804502</c:v>
                </c:pt>
                <c:pt idx="490">
                  <c:v>0.60664698253786598</c:v>
                </c:pt>
                <c:pt idx="491">
                  <c:v>0.60789494902768504</c:v>
                </c:pt>
                <c:pt idx="492">
                  <c:v>0.60914291551750499</c:v>
                </c:pt>
                <c:pt idx="493">
                  <c:v>0.61039088200732605</c:v>
                </c:pt>
                <c:pt idx="494">
                  <c:v>0.611638848497147</c:v>
                </c:pt>
                <c:pt idx="495">
                  <c:v>0.61288681498696596</c:v>
                </c:pt>
                <c:pt idx="496">
                  <c:v>0.61413478147678802</c:v>
                </c:pt>
                <c:pt idx="497">
                  <c:v>0.61538274796660797</c:v>
                </c:pt>
                <c:pt idx="498">
                  <c:v>0.61663071445643003</c:v>
                </c:pt>
                <c:pt idx="499">
                  <c:v>0.61787868094624898</c:v>
                </c:pt>
                <c:pt idx="500">
                  <c:v>0.61912664743606904</c:v>
                </c:pt>
                <c:pt idx="501">
                  <c:v>0.620374613925889</c:v>
                </c:pt>
                <c:pt idx="502">
                  <c:v>0.62162258041570995</c:v>
                </c:pt>
                <c:pt idx="503">
                  <c:v>0.62287054690553201</c:v>
                </c:pt>
                <c:pt idx="504">
                  <c:v>0.62411851339534996</c:v>
                </c:pt>
                <c:pt idx="505">
                  <c:v>0.62536647988517102</c:v>
                </c:pt>
                <c:pt idx="506">
                  <c:v>0.62661444637499297</c:v>
                </c:pt>
                <c:pt idx="507">
                  <c:v>0.62786241286481204</c:v>
                </c:pt>
                <c:pt idx="508">
                  <c:v>0.62911037935463099</c:v>
                </c:pt>
                <c:pt idx="509">
                  <c:v>0.63035834584445305</c:v>
                </c:pt>
                <c:pt idx="510">
                  <c:v>0.631606312334274</c:v>
                </c:pt>
                <c:pt idx="511">
                  <c:v>0.63285427882409295</c:v>
                </c:pt>
                <c:pt idx="512">
                  <c:v>0.63410224531391401</c:v>
                </c:pt>
                <c:pt idx="513">
                  <c:v>0.63535021180373497</c:v>
                </c:pt>
                <c:pt idx="514">
                  <c:v>0.63659817829355403</c:v>
                </c:pt>
                <c:pt idx="515">
                  <c:v>0.63784614478337298</c:v>
                </c:pt>
                <c:pt idx="516">
                  <c:v>0.63909411127319604</c:v>
                </c:pt>
                <c:pt idx="517">
                  <c:v>0.64034207776301499</c:v>
                </c:pt>
                <c:pt idx="518">
                  <c:v>0.64159004425283495</c:v>
                </c:pt>
                <c:pt idx="519">
                  <c:v>0.64283801074265801</c:v>
                </c:pt>
                <c:pt idx="520">
                  <c:v>0.64408597723247696</c:v>
                </c:pt>
                <c:pt idx="521">
                  <c:v>0.64533394372229602</c:v>
                </c:pt>
                <c:pt idx="522">
                  <c:v>0.64658191021211697</c:v>
                </c:pt>
                <c:pt idx="523">
                  <c:v>0.64782987670193803</c:v>
                </c:pt>
                <c:pt idx="524">
                  <c:v>0.64907784319175799</c:v>
                </c:pt>
                <c:pt idx="525">
                  <c:v>0.65032580968157905</c:v>
                </c:pt>
                <c:pt idx="526">
                  <c:v>0.651573776171399</c:v>
                </c:pt>
                <c:pt idx="527">
                  <c:v>0.65282174266121895</c:v>
                </c:pt>
                <c:pt idx="528">
                  <c:v>0.65406970915103901</c:v>
                </c:pt>
                <c:pt idx="529">
                  <c:v>0.65531767564086096</c:v>
                </c:pt>
                <c:pt idx="530">
                  <c:v>0.65656564213068103</c:v>
                </c:pt>
                <c:pt idx="531">
                  <c:v>0.65781360862050098</c:v>
                </c:pt>
                <c:pt idx="532">
                  <c:v>0.65906157511032104</c:v>
                </c:pt>
                <c:pt idx="533">
                  <c:v>0.66030954160014199</c:v>
                </c:pt>
                <c:pt idx="534">
                  <c:v>0.66155750808996205</c:v>
                </c:pt>
                <c:pt idx="535">
                  <c:v>0.66280547457978201</c:v>
                </c:pt>
                <c:pt idx="536">
                  <c:v>0.66405344106960296</c:v>
                </c:pt>
                <c:pt idx="537">
                  <c:v>0.66530140755942202</c:v>
                </c:pt>
                <c:pt idx="538">
                  <c:v>0.66654937404924297</c:v>
                </c:pt>
                <c:pt idx="539">
                  <c:v>0.66779734053906403</c:v>
                </c:pt>
                <c:pt idx="540">
                  <c:v>0.66904530702888398</c:v>
                </c:pt>
                <c:pt idx="541">
                  <c:v>0.67029327351870405</c:v>
                </c:pt>
                <c:pt idx="542">
                  <c:v>0.671541240008524</c:v>
                </c:pt>
                <c:pt idx="543">
                  <c:v>0.67278920649834495</c:v>
                </c:pt>
                <c:pt idx="544">
                  <c:v>0.67403717298816401</c:v>
                </c:pt>
                <c:pt idx="545">
                  <c:v>0.67528513947798496</c:v>
                </c:pt>
                <c:pt idx="546">
                  <c:v>0.67653310596780603</c:v>
                </c:pt>
                <c:pt idx="547">
                  <c:v>0.67778107245762498</c:v>
                </c:pt>
                <c:pt idx="548">
                  <c:v>0.67902903894744704</c:v>
                </c:pt>
                <c:pt idx="549">
                  <c:v>0.68027700543726899</c:v>
                </c:pt>
                <c:pt idx="550">
                  <c:v>0.68152497192708805</c:v>
                </c:pt>
                <c:pt idx="551">
                  <c:v>0.682772938416909</c:v>
                </c:pt>
                <c:pt idx="552">
                  <c:v>0.68402090490672796</c:v>
                </c:pt>
                <c:pt idx="553">
                  <c:v>0.68526887139654902</c:v>
                </c:pt>
                <c:pt idx="554">
                  <c:v>0.68651683788636897</c:v>
                </c:pt>
                <c:pt idx="555">
                  <c:v>0.68776480437618903</c:v>
                </c:pt>
                <c:pt idx="556">
                  <c:v>0.68901277086600998</c:v>
                </c:pt>
                <c:pt idx="557">
                  <c:v>0.69026073735582905</c:v>
                </c:pt>
                <c:pt idx="558">
                  <c:v>0.691508703845651</c:v>
                </c:pt>
                <c:pt idx="559">
                  <c:v>0.69275667033547195</c:v>
                </c:pt>
                <c:pt idx="560">
                  <c:v>0.69400463682529101</c:v>
                </c:pt>
                <c:pt idx="561">
                  <c:v>0.69525260331510996</c:v>
                </c:pt>
                <c:pt idx="562">
                  <c:v>0.69650056980493202</c:v>
                </c:pt>
                <c:pt idx="563">
                  <c:v>0.69774853629475297</c:v>
                </c:pt>
                <c:pt idx="564">
                  <c:v>0.69899650278457304</c:v>
                </c:pt>
                <c:pt idx="565">
                  <c:v>0.70024446927439399</c:v>
                </c:pt>
                <c:pt idx="566">
                  <c:v>0.70149243576421405</c:v>
                </c:pt>
                <c:pt idx="567">
                  <c:v>0.702740402254035</c:v>
                </c:pt>
                <c:pt idx="568">
                  <c:v>0.70398836874385495</c:v>
                </c:pt>
                <c:pt idx="569">
                  <c:v>0.70523633523367502</c:v>
                </c:pt>
                <c:pt idx="570">
                  <c:v>0.70648430172349497</c:v>
                </c:pt>
                <c:pt idx="571">
                  <c:v>0.70773226821331503</c:v>
                </c:pt>
                <c:pt idx="572">
                  <c:v>0.70898023470313498</c:v>
                </c:pt>
                <c:pt idx="573">
                  <c:v>0.71022820119295604</c:v>
                </c:pt>
                <c:pt idx="574">
                  <c:v>0.711476167682776</c:v>
                </c:pt>
                <c:pt idx="575">
                  <c:v>0.71272413417259695</c:v>
                </c:pt>
                <c:pt idx="576">
                  <c:v>0.71397210066241701</c:v>
                </c:pt>
                <c:pt idx="577">
                  <c:v>0.71522006715223796</c:v>
                </c:pt>
                <c:pt idx="578">
                  <c:v>0.71646803364205802</c:v>
                </c:pt>
                <c:pt idx="579">
                  <c:v>0.71771600013187697</c:v>
                </c:pt>
                <c:pt idx="580">
                  <c:v>0.71896396662169904</c:v>
                </c:pt>
                <c:pt idx="581">
                  <c:v>0.72021193311151999</c:v>
                </c:pt>
                <c:pt idx="582">
                  <c:v>0.72145989960134005</c:v>
                </c:pt>
                <c:pt idx="583">
                  <c:v>0.722707866091159</c:v>
                </c:pt>
                <c:pt idx="584">
                  <c:v>0.72395583258097995</c:v>
                </c:pt>
                <c:pt idx="585">
                  <c:v>0.72520379907080001</c:v>
                </c:pt>
                <c:pt idx="586">
                  <c:v>0.72645176556062196</c:v>
                </c:pt>
                <c:pt idx="587">
                  <c:v>0.72769973205044203</c:v>
                </c:pt>
                <c:pt idx="588">
                  <c:v>0.72894769854026298</c:v>
                </c:pt>
                <c:pt idx="589">
                  <c:v>0.73019566503008204</c:v>
                </c:pt>
                <c:pt idx="590">
                  <c:v>0.73144363151990399</c:v>
                </c:pt>
                <c:pt idx="591">
                  <c:v>0.73269159800972306</c:v>
                </c:pt>
                <c:pt idx="592">
                  <c:v>0.73393956449954401</c:v>
                </c:pt>
                <c:pt idx="593">
                  <c:v>0.73518753098936296</c:v>
                </c:pt>
                <c:pt idx="594">
                  <c:v>0.73643549747918402</c:v>
                </c:pt>
                <c:pt idx="595">
                  <c:v>0.73768346396900497</c:v>
                </c:pt>
                <c:pt idx="596">
                  <c:v>0.73893143045882403</c:v>
                </c:pt>
                <c:pt idx="597">
                  <c:v>0.74017939694864499</c:v>
                </c:pt>
                <c:pt idx="598">
                  <c:v>0.74142736343846605</c:v>
                </c:pt>
                <c:pt idx="599">
                  <c:v>0.742675329928287</c:v>
                </c:pt>
                <c:pt idx="600">
                  <c:v>0.74392329641810795</c:v>
                </c:pt>
                <c:pt idx="601">
                  <c:v>0.74517126290792701</c:v>
                </c:pt>
                <c:pt idx="602">
                  <c:v>0.74641922939774696</c:v>
                </c:pt>
                <c:pt idx="603">
                  <c:v>0.74766719588756703</c:v>
                </c:pt>
                <c:pt idx="604">
                  <c:v>0.74891516237738798</c:v>
                </c:pt>
                <c:pt idx="605">
                  <c:v>0.75016312886720704</c:v>
                </c:pt>
                <c:pt idx="606">
                  <c:v>0.75141109535702799</c:v>
                </c:pt>
                <c:pt idx="607">
                  <c:v>0.75265906184685005</c:v>
                </c:pt>
                <c:pt idx="608">
                  <c:v>0.753907028336671</c:v>
                </c:pt>
                <c:pt idx="609">
                  <c:v>0.75515499482649096</c:v>
                </c:pt>
                <c:pt idx="610">
                  <c:v>0.75640296131631002</c:v>
                </c:pt>
                <c:pt idx="611">
                  <c:v>0.75765092780612997</c:v>
                </c:pt>
                <c:pt idx="612">
                  <c:v>0.75889889429595103</c:v>
                </c:pt>
                <c:pt idx="613">
                  <c:v>0.76014686078577098</c:v>
                </c:pt>
                <c:pt idx="614">
                  <c:v>0.76139482727559205</c:v>
                </c:pt>
                <c:pt idx="615">
                  <c:v>0.762642793765413</c:v>
                </c:pt>
                <c:pt idx="616">
                  <c:v>0.76389076025523095</c:v>
                </c:pt>
                <c:pt idx="617">
                  <c:v>0.76513872674505301</c:v>
                </c:pt>
                <c:pt idx="618">
                  <c:v>0.76638669323487496</c:v>
                </c:pt>
                <c:pt idx="619">
                  <c:v>0.76763465972469302</c:v>
                </c:pt>
                <c:pt idx="620">
                  <c:v>0.76888262621451398</c:v>
                </c:pt>
                <c:pt idx="621">
                  <c:v>0.77013059270433404</c:v>
                </c:pt>
                <c:pt idx="622">
                  <c:v>0.77137855919415499</c:v>
                </c:pt>
                <c:pt idx="623">
                  <c:v>0.77262652568397505</c:v>
                </c:pt>
                <c:pt idx="624">
                  <c:v>0.773874492173794</c:v>
                </c:pt>
                <c:pt idx="625">
                  <c:v>0.77512245866361595</c:v>
                </c:pt>
                <c:pt idx="626">
                  <c:v>0.77637042515343402</c:v>
                </c:pt>
                <c:pt idx="627">
                  <c:v>0.77761839164325397</c:v>
                </c:pt>
                <c:pt idx="628">
                  <c:v>0.77886635813307703</c:v>
                </c:pt>
                <c:pt idx="629">
                  <c:v>0.78011432462289598</c:v>
                </c:pt>
                <c:pt idx="630">
                  <c:v>0.78136229111271704</c:v>
                </c:pt>
                <c:pt idx="631">
                  <c:v>0.782610257602537</c:v>
                </c:pt>
                <c:pt idx="632">
                  <c:v>0.78385822409235795</c:v>
                </c:pt>
                <c:pt idx="633">
                  <c:v>0.78510619058217901</c:v>
                </c:pt>
                <c:pt idx="634">
                  <c:v>0.78635415707199996</c:v>
                </c:pt>
                <c:pt idx="635">
                  <c:v>0.78760212356181802</c:v>
                </c:pt>
                <c:pt idx="636">
                  <c:v>0.78885009005163698</c:v>
                </c:pt>
                <c:pt idx="637">
                  <c:v>0.79009805654146104</c:v>
                </c:pt>
                <c:pt idx="638">
                  <c:v>0.79134602303127999</c:v>
                </c:pt>
                <c:pt idx="639">
                  <c:v>0.79259398952110105</c:v>
                </c:pt>
                <c:pt idx="640">
                  <c:v>0.793841956010923</c:v>
                </c:pt>
                <c:pt idx="641">
                  <c:v>0.79508992250074095</c:v>
                </c:pt>
                <c:pt idx="642">
                  <c:v>0.79633788899056202</c:v>
                </c:pt>
                <c:pt idx="643">
                  <c:v>0.79758585548038197</c:v>
                </c:pt>
                <c:pt idx="644">
                  <c:v>0.79883382197020303</c:v>
                </c:pt>
                <c:pt idx="645">
                  <c:v>0.80008178846002198</c:v>
                </c:pt>
                <c:pt idx="646">
                  <c:v>0.80132975494984404</c:v>
                </c:pt>
                <c:pt idx="647">
                  <c:v>0.802577721439662</c:v>
                </c:pt>
                <c:pt idx="648">
                  <c:v>0.80382568792948506</c:v>
                </c:pt>
                <c:pt idx="649">
                  <c:v>0.80507365441930401</c:v>
                </c:pt>
                <c:pt idx="650">
                  <c:v>0.80632162090912596</c:v>
                </c:pt>
                <c:pt idx="651">
                  <c:v>0.80756958739894402</c:v>
                </c:pt>
                <c:pt idx="652">
                  <c:v>0.80881755388876597</c:v>
                </c:pt>
                <c:pt idx="653">
                  <c:v>0.81006552037858603</c:v>
                </c:pt>
                <c:pt idx="654">
                  <c:v>0.81131348686840599</c:v>
                </c:pt>
                <c:pt idx="655">
                  <c:v>0.81256145335822505</c:v>
                </c:pt>
                <c:pt idx="656">
                  <c:v>0.813809419848045</c:v>
                </c:pt>
                <c:pt idx="657">
                  <c:v>0.81505738633786795</c:v>
                </c:pt>
                <c:pt idx="658">
                  <c:v>0.81630535282768701</c:v>
                </c:pt>
                <c:pt idx="659">
                  <c:v>0.81755331931750796</c:v>
                </c:pt>
                <c:pt idx="660">
                  <c:v>0.81880128580732703</c:v>
                </c:pt>
                <c:pt idx="661">
                  <c:v>0.82004925229714798</c:v>
                </c:pt>
                <c:pt idx="662">
                  <c:v>0.82129721878697104</c:v>
                </c:pt>
                <c:pt idx="663">
                  <c:v>0.82254518527678899</c:v>
                </c:pt>
                <c:pt idx="664">
                  <c:v>0.82379315176661105</c:v>
                </c:pt>
                <c:pt idx="665">
                  <c:v>0.82504111825643101</c:v>
                </c:pt>
                <c:pt idx="666">
                  <c:v>0.82628908474625395</c:v>
                </c:pt>
                <c:pt idx="667">
                  <c:v>0.82753705123606902</c:v>
                </c:pt>
                <c:pt idx="668">
                  <c:v>0.82878501772589097</c:v>
                </c:pt>
                <c:pt idx="669">
                  <c:v>0.83003298421571103</c:v>
                </c:pt>
                <c:pt idx="670">
                  <c:v>0.83128095070552999</c:v>
                </c:pt>
                <c:pt idx="671">
                  <c:v>0.83252891719535305</c:v>
                </c:pt>
                <c:pt idx="672">
                  <c:v>0.833776883685174</c:v>
                </c:pt>
                <c:pt idx="673">
                  <c:v>0.83502485017499395</c:v>
                </c:pt>
                <c:pt idx="674">
                  <c:v>0.83627281666481501</c:v>
                </c:pt>
                <c:pt idx="675">
                  <c:v>0.83752078315463596</c:v>
                </c:pt>
                <c:pt idx="676">
                  <c:v>0.83876874964445503</c:v>
                </c:pt>
                <c:pt idx="677">
                  <c:v>0.84001671613427398</c:v>
                </c:pt>
                <c:pt idx="678">
                  <c:v>0.84126468262409404</c:v>
                </c:pt>
                <c:pt idx="679">
                  <c:v>0.84251264911391699</c:v>
                </c:pt>
                <c:pt idx="680">
                  <c:v>0.84376061560373605</c:v>
                </c:pt>
                <c:pt idx="681">
                  <c:v>0.84500858209355401</c:v>
                </c:pt>
                <c:pt idx="682">
                  <c:v>0.84625654858337496</c:v>
                </c:pt>
                <c:pt idx="683">
                  <c:v>0.84750451507319702</c:v>
                </c:pt>
                <c:pt idx="684">
                  <c:v>0.84875248156301897</c:v>
                </c:pt>
                <c:pt idx="685">
                  <c:v>0.85000044805283503</c:v>
                </c:pt>
                <c:pt idx="686">
                  <c:v>0.85124841454265898</c:v>
                </c:pt>
                <c:pt idx="687">
                  <c:v>0.85249638103247904</c:v>
                </c:pt>
                <c:pt idx="688">
                  <c:v>0.853744347522298</c:v>
                </c:pt>
                <c:pt idx="689">
                  <c:v>0.85499231401211995</c:v>
                </c:pt>
                <c:pt idx="690">
                  <c:v>0.85624028050194001</c:v>
                </c:pt>
                <c:pt idx="691">
                  <c:v>0.85748824699175996</c:v>
                </c:pt>
                <c:pt idx="692">
                  <c:v>0.85873621348158402</c:v>
                </c:pt>
                <c:pt idx="693">
                  <c:v>0.85998417997140097</c:v>
                </c:pt>
                <c:pt idx="694">
                  <c:v>0.86123214646122204</c:v>
                </c:pt>
                <c:pt idx="695">
                  <c:v>0.86248011295103999</c:v>
                </c:pt>
                <c:pt idx="696">
                  <c:v>0.86372807944086405</c:v>
                </c:pt>
                <c:pt idx="697">
                  <c:v>0.864976045930682</c:v>
                </c:pt>
                <c:pt idx="698">
                  <c:v>0.86622401242050295</c:v>
                </c:pt>
                <c:pt idx="699">
                  <c:v>0.86747197891032402</c:v>
                </c:pt>
                <c:pt idx="700">
                  <c:v>0.86871994540014397</c:v>
                </c:pt>
                <c:pt idx="701">
                  <c:v>0.86996791188996503</c:v>
                </c:pt>
                <c:pt idx="702">
                  <c:v>0.87121587837978298</c:v>
                </c:pt>
                <c:pt idx="703">
                  <c:v>0.87246384486960304</c:v>
                </c:pt>
                <c:pt idx="704">
                  <c:v>0.873711811359424</c:v>
                </c:pt>
                <c:pt idx="705">
                  <c:v>0.87495977784924595</c:v>
                </c:pt>
                <c:pt idx="706">
                  <c:v>0.87620774433906501</c:v>
                </c:pt>
                <c:pt idx="707">
                  <c:v>0.87745571082888396</c:v>
                </c:pt>
                <c:pt idx="708">
                  <c:v>0.87870367731870702</c:v>
                </c:pt>
                <c:pt idx="709">
                  <c:v>0.87995164380852697</c:v>
                </c:pt>
                <c:pt idx="710">
                  <c:v>0.88119961029834604</c:v>
                </c:pt>
                <c:pt idx="711">
                  <c:v>0.88244757678816799</c:v>
                </c:pt>
                <c:pt idx="712">
                  <c:v>0.88369554327798905</c:v>
                </c:pt>
                <c:pt idx="713">
                  <c:v>0.884943509767808</c:v>
                </c:pt>
                <c:pt idx="714">
                  <c:v>0.88619147625762995</c:v>
                </c:pt>
                <c:pt idx="715">
                  <c:v>0.88743944274745001</c:v>
                </c:pt>
                <c:pt idx="716">
                  <c:v>0.88868740923727096</c:v>
                </c:pt>
                <c:pt idx="717">
                  <c:v>0.88993537572708903</c:v>
                </c:pt>
                <c:pt idx="718">
                  <c:v>0.89118334221691098</c:v>
                </c:pt>
                <c:pt idx="719">
                  <c:v>0.89243130870672804</c:v>
                </c:pt>
                <c:pt idx="720">
                  <c:v>0.89367927519654999</c:v>
                </c:pt>
                <c:pt idx="721">
                  <c:v>0.89492724168637505</c:v>
                </c:pt>
                <c:pt idx="722">
                  <c:v>0.89617520817619001</c:v>
                </c:pt>
                <c:pt idx="723">
                  <c:v>0.89742317466601496</c:v>
                </c:pt>
                <c:pt idx="724">
                  <c:v>0.89867114115583002</c:v>
                </c:pt>
                <c:pt idx="725">
                  <c:v>0.89991910764564997</c:v>
                </c:pt>
                <c:pt idx="726">
                  <c:v>0.90116707413547203</c:v>
                </c:pt>
                <c:pt idx="727">
                  <c:v>0.90241504062529398</c:v>
                </c:pt>
                <c:pt idx="728">
                  <c:v>0.90366300711511205</c:v>
                </c:pt>
                <c:pt idx="729">
                  <c:v>0.904910973604934</c:v>
                </c:pt>
                <c:pt idx="730">
                  <c:v>0.90615894009475595</c:v>
                </c:pt>
                <c:pt idx="731">
                  <c:v>0.90740690658457501</c:v>
                </c:pt>
                <c:pt idx="732">
                  <c:v>0.90865487307439397</c:v>
                </c:pt>
                <c:pt idx="733">
                  <c:v>0.90990283956421603</c:v>
                </c:pt>
                <c:pt idx="734">
                  <c:v>0.91115080605403298</c:v>
                </c:pt>
                <c:pt idx="735">
                  <c:v>0.91239877254385704</c:v>
                </c:pt>
                <c:pt idx="736">
                  <c:v>0.91364673903367599</c:v>
                </c:pt>
                <c:pt idx="737">
                  <c:v>0.91489470552349705</c:v>
                </c:pt>
                <c:pt idx="738">
                  <c:v>0.91614267201331701</c:v>
                </c:pt>
                <c:pt idx="739">
                  <c:v>0.91739063850314095</c:v>
                </c:pt>
                <c:pt idx="740">
                  <c:v>0.91863860499295802</c:v>
                </c:pt>
                <c:pt idx="741">
                  <c:v>0.91988657148277897</c:v>
                </c:pt>
                <c:pt idx="742">
                  <c:v>0.92113453797259703</c:v>
                </c:pt>
                <c:pt idx="743">
                  <c:v>0.92238250446241699</c:v>
                </c:pt>
                <c:pt idx="744">
                  <c:v>0.92363047095224005</c:v>
                </c:pt>
                <c:pt idx="745">
                  <c:v>0.924878437442062</c:v>
                </c:pt>
                <c:pt idx="746">
                  <c:v>0.92612640393188095</c:v>
                </c:pt>
                <c:pt idx="747">
                  <c:v>0.92737437042169901</c:v>
                </c:pt>
                <c:pt idx="748">
                  <c:v>0.92862233691152196</c:v>
                </c:pt>
                <c:pt idx="749">
                  <c:v>0.92987030340134202</c:v>
                </c:pt>
                <c:pt idx="750">
                  <c:v>0.93111826989116298</c:v>
                </c:pt>
                <c:pt idx="751">
                  <c:v>0.93236623638098204</c:v>
                </c:pt>
                <c:pt idx="752">
                  <c:v>0.93361420287080199</c:v>
                </c:pt>
                <c:pt idx="753">
                  <c:v>0.93486216936062605</c:v>
                </c:pt>
                <c:pt idx="754">
                  <c:v>0.936110135850444</c:v>
                </c:pt>
                <c:pt idx="755">
                  <c:v>0.93735810234026395</c:v>
                </c:pt>
                <c:pt idx="756">
                  <c:v>0.93860606883008502</c:v>
                </c:pt>
                <c:pt idx="757">
                  <c:v>0.93985403531990197</c:v>
                </c:pt>
                <c:pt idx="758">
                  <c:v>0.94110200180972603</c:v>
                </c:pt>
                <c:pt idx="759">
                  <c:v>0.94234996829954398</c:v>
                </c:pt>
                <c:pt idx="760">
                  <c:v>0.94359793478936504</c:v>
                </c:pt>
                <c:pt idx="761">
                  <c:v>0.944845901279185</c:v>
                </c:pt>
                <c:pt idx="762">
                  <c:v>0.94609386776900495</c:v>
                </c:pt>
                <c:pt idx="763">
                  <c:v>0.94734183425882701</c:v>
                </c:pt>
                <c:pt idx="764">
                  <c:v>0.94858980074864496</c:v>
                </c:pt>
                <c:pt idx="765">
                  <c:v>0.94983776723846802</c:v>
                </c:pt>
                <c:pt idx="766">
                  <c:v>0.95108573372828897</c:v>
                </c:pt>
                <c:pt idx="767">
                  <c:v>0.95233370021810804</c:v>
                </c:pt>
                <c:pt idx="768">
                  <c:v>0.95358166670792799</c:v>
                </c:pt>
                <c:pt idx="769">
                  <c:v>0.95482963319774805</c:v>
                </c:pt>
                <c:pt idx="770">
                  <c:v>0.956077599687569</c:v>
                </c:pt>
                <c:pt idx="771">
                  <c:v>0.95732556617739095</c:v>
                </c:pt>
                <c:pt idx="772">
                  <c:v>0.95857353266720902</c:v>
                </c:pt>
                <c:pt idx="773">
                  <c:v>0.95982149915702897</c:v>
                </c:pt>
                <c:pt idx="774">
                  <c:v>0.96106946564685303</c:v>
                </c:pt>
                <c:pt idx="775">
                  <c:v>0.96231743213666998</c:v>
                </c:pt>
                <c:pt idx="776">
                  <c:v>0.96356539862649004</c:v>
                </c:pt>
                <c:pt idx="777">
                  <c:v>0.96481336511631099</c:v>
                </c:pt>
                <c:pt idx="778">
                  <c:v>0.96606133160613505</c:v>
                </c:pt>
                <c:pt idx="779">
                  <c:v>0.96730929809595201</c:v>
                </c:pt>
                <c:pt idx="780">
                  <c:v>0.96855726458577196</c:v>
                </c:pt>
                <c:pt idx="781">
                  <c:v>0.96980523107559202</c:v>
                </c:pt>
                <c:pt idx="782">
                  <c:v>0.97105319756541497</c:v>
                </c:pt>
                <c:pt idx="783">
                  <c:v>0.97230116405523304</c:v>
                </c:pt>
                <c:pt idx="784">
                  <c:v>0.97354913054505199</c:v>
                </c:pt>
                <c:pt idx="785">
                  <c:v>0.97479709703487305</c:v>
                </c:pt>
                <c:pt idx="786">
                  <c:v>0.976045063524695</c:v>
                </c:pt>
                <c:pt idx="787">
                  <c:v>0.97729303001451595</c:v>
                </c:pt>
                <c:pt idx="788">
                  <c:v>0.97854099650433402</c:v>
                </c:pt>
                <c:pt idx="789">
                  <c:v>0.97978896299415497</c:v>
                </c:pt>
                <c:pt idx="790">
                  <c:v>0.98103692948397603</c:v>
                </c:pt>
                <c:pt idx="791">
                  <c:v>0.98228489597380098</c:v>
                </c:pt>
                <c:pt idx="792">
                  <c:v>0.98353286246361504</c:v>
                </c:pt>
                <c:pt idx="793">
                  <c:v>0.98478082895343999</c:v>
                </c:pt>
                <c:pt idx="794">
                  <c:v>0.98602879544325694</c:v>
                </c:pt>
                <c:pt idx="795">
                  <c:v>0.98727676193307901</c:v>
                </c:pt>
                <c:pt idx="796">
                  <c:v>0.98852472842289996</c:v>
                </c:pt>
                <c:pt idx="797">
                  <c:v>0.98977269491272002</c:v>
                </c:pt>
                <c:pt idx="798">
                  <c:v>0.99102066140253997</c:v>
                </c:pt>
                <c:pt idx="799">
                  <c:v>0.99226862789235903</c:v>
                </c:pt>
                <c:pt idx="800">
                  <c:v>0.99351659438217998</c:v>
                </c:pt>
                <c:pt idx="801">
                  <c:v>0.99476456087200105</c:v>
                </c:pt>
                <c:pt idx="802">
                  <c:v>0.99601252736182</c:v>
                </c:pt>
                <c:pt idx="803">
                  <c:v>0.99726049385164095</c:v>
                </c:pt>
                <c:pt idx="804">
                  <c:v>0.99850846034146201</c:v>
                </c:pt>
                <c:pt idx="805">
                  <c:v>0.99975642683128096</c:v>
                </c:pt>
                <c:pt idx="806">
                  <c:v>1.0010043933210999</c:v>
                </c:pt>
                <c:pt idx="807">
                  <c:v>1.0022523598109201</c:v>
                </c:pt>
                <c:pt idx="808">
                  <c:v>1.00350032630074</c:v>
                </c:pt>
                <c:pt idx="809">
                  <c:v>1.00474829279056</c:v>
                </c:pt>
                <c:pt idx="810">
                  <c:v>1.0059962592803799</c:v>
                </c:pt>
                <c:pt idx="811">
                  <c:v>1.0072442257701999</c:v>
                </c:pt>
                <c:pt idx="812">
                  <c:v>1.0084921922600201</c:v>
                </c:pt>
                <c:pt idx="813">
                  <c:v>1.00974015874984</c:v>
                </c:pt>
                <c:pt idx="814">
                  <c:v>1.01098812523966</c:v>
                </c:pt>
                <c:pt idx="815">
                  <c:v>1.0122360917294799</c:v>
                </c:pt>
                <c:pt idx="816">
                  <c:v>1.0134840582193001</c:v>
                </c:pt>
                <c:pt idx="817">
                  <c:v>1.0147320247091201</c:v>
                </c:pt>
                <c:pt idx="818">
                  <c:v>1.01597999119894</c:v>
                </c:pt>
                <c:pt idx="819">
                  <c:v>1.01722795768876</c:v>
                </c:pt>
                <c:pt idx="820">
                  <c:v>1.0184759241785799</c:v>
                </c:pt>
                <c:pt idx="821">
                  <c:v>1.0197238906684001</c:v>
                </c:pt>
                <c:pt idx="822">
                  <c:v>1.02097185715823</c:v>
                </c:pt>
                <c:pt idx="823">
                  <c:v>1.02221982364804</c:v>
                </c:pt>
                <c:pt idx="824">
                  <c:v>1.0234677901378599</c:v>
                </c:pt>
                <c:pt idx="825">
                  <c:v>1.0247157566276901</c:v>
                </c:pt>
                <c:pt idx="826">
                  <c:v>1.0259637231175101</c:v>
                </c:pt>
                <c:pt idx="827">
                  <c:v>1.02721168960733</c:v>
                </c:pt>
                <c:pt idx="828">
                  <c:v>1.02845965609715</c:v>
                </c:pt>
                <c:pt idx="829">
                  <c:v>1.0297076225869699</c:v>
                </c:pt>
                <c:pt idx="830">
                  <c:v>1.0309555890767801</c:v>
                </c:pt>
                <c:pt idx="831">
                  <c:v>1.03220355556661</c:v>
                </c:pt>
                <c:pt idx="832">
                  <c:v>1.03345152205643</c:v>
                </c:pt>
                <c:pt idx="833">
                  <c:v>1.0346994885462499</c:v>
                </c:pt>
                <c:pt idx="834">
                  <c:v>1.0359474550360701</c:v>
                </c:pt>
                <c:pt idx="835">
                  <c:v>1.0371954215258901</c:v>
                </c:pt>
                <c:pt idx="836">
                  <c:v>1.03844338801571</c:v>
                </c:pt>
                <c:pt idx="837">
                  <c:v>1.03969135450553</c:v>
                </c:pt>
                <c:pt idx="838">
                  <c:v>1.0409393209953499</c:v>
                </c:pt>
                <c:pt idx="839">
                  <c:v>1.0421872874851701</c:v>
                </c:pt>
                <c:pt idx="840">
                  <c:v>1.04343525397499</c:v>
                </c:pt>
                <c:pt idx="841">
                  <c:v>1.04468322046481</c:v>
                </c:pt>
                <c:pt idx="842">
                  <c:v>1.0459311869546299</c:v>
                </c:pt>
                <c:pt idx="843">
                  <c:v>1.0471791534444499</c:v>
                </c:pt>
                <c:pt idx="844">
                  <c:v>1.0484271199342701</c:v>
                </c:pt>
                <c:pt idx="845">
                  <c:v>1.04967508642409</c:v>
                </c:pt>
                <c:pt idx="846">
                  <c:v>1.05092305291391</c:v>
                </c:pt>
                <c:pt idx="847">
                  <c:v>1.0521710194037299</c:v>
                </c:pt>
                <c:pt idx="848">
                  <c:v>1.0534189858935501</c:v>
                </c:pt>
                <c:pt idx="849">
                  <c:v>1.05466695238337</c:v>
                </c:pt>
                <c:pt idx="850">
                  <c:v>1.05591491887319</c:v>
                </c:pt>
                <c:pt idx="851">
                  <c:v>1.05716288536301</c:v>
                </c:pt>
                <c:pt idx="852">
                  <c:v>1.0584108518528399</c:v>
                </c:pt>
                <c:pt idx="853">
                  <c:v>1.0596588183426601</c:v>
                </c:pt>
                <c:pt idx="854">
                  <c:v>1.06090678483247</c:v>
                </c:pt>
                <c:pt idx="855">
                  <c:v>1.0621547513223</c:v>
                </c:pt>
                <c:pt idx="856">
                  <c:v>1.0634027178121199</c:v>
                </c:pt>
                <c:pt idx="857">
                  <c:v>1.0646506843019401</c:v>
                </c:pt>
                <c:pt idx="858">
                  <c:v>1.06589865079176</c:v>
                </c:pt>
                <c:pt idx="859">
                  <c:v>1.06714661728158</c:v>
                </c:pt>
                <c:pt idx="860">
                  <c:v>1.0683945837714</c:v>
                </c:pt>
                <c:pt idx="861">
                  <c:v>1.0696425502612199</c:v>
                </c:pt>
                <c:pt idx="862">
                  <c:v>1.0708905167510401</c:v>
                </c:pt>
                <c:pt idx="863">
                  <c:v>1.07213848324086</c:v>
                </c:pt>
                <c:pt idx="864">
                  <c:v>1.07338644973068</c:v>
                </c:pt>
                <c:pt idx="865">
                  <c:v>1.0746344162204999</c:v>
                </c:pt>
                <c:pt idx="866">
                  <c:v>1.0758823827103201</c:v>
                </c:pt>
                <c:pt idx="867">
                  <c:v>1.0771303492001401</c:v>
                </c:pt>
              </c:numCache>
            </c:numRef>
          </c:xVal>
          <c:yVal>
            <c:numRef>
              <c:f>'Avg fEy'!$F$3:$F$870</c:f>
              <c:numCache>
                <c:formatCode>0.00E+00</c:formatCode>
                <c:ptCount val="868"/>
                <c:pt idx="0">
                  <c:v>2524.29595111244</c:v>
                </c:pt>
                <c:pt idx="1">
                  <c:v>3461.1452073395099</c:v>
                </c:pt>
                <c:pt idx="2">
                  <c:v>4403.7430457084702</c:v>
                </c:pt>
                <c:pt idx="3">
                  <c:v>5830.4565322710096</c:v>
                </c:pt>
                <c:pt idx="4">
                  <c:v>7792.7026600828303</c:v>
                </c:pt>
                <c:pt idx="5">
                  <c:v>9841.1110896088594</c:v>
                </c:pt>
                <c:pt idx="6">
                  <c:v>11994.2033930705</c:v>
                </c:pt>
                <c:pt idx="7">
                  <c:v>14279.8880336324</c:v>
                </c:pt>
                <c:pt idx="8">
                  <c:v>16694.5225051497</c:v>
                </c:pt>
                <c:pt idx="9">
                  <c:v>19223.918745753301</c:v>
                </c:pt>
                <c:pt idx="10">
                  <c:v>21845.568286881102</c:v>
                </c:pt>
                <c:pt idx="11">
                  <c:v>24533.468974259002</c:v>
                </c:pt>
                <c:pt idx="12">
                  <c:v>27251.715810962702</c:v>
                </c:pt>
                <c:pt idx="13">
                  <c:v>29970.985035884401</c:v>
                </c:pt>
                <c:pt idx="14">
                  <c:v>32651.878139950299</c:v>
                </c:pt>
                <c:pt idx="15">
                  <c:v>35254.380167714102</c:v>
                </c:pt>
                <c:pt idx="16">
                  <c:v>37745.919069732103</c:v>
                </c:pt>
                <c:pt idx="17">
                  <c:v>40089.244361448204</c:v>
                </c:pt>
                <c:pt idx="18">
                  <c:v>42245.9188711815</c:v>
                </c:pt>
                <c:pt idx="19">
                  <c:v>44184.109883874698</c:v>
                </c:pt>
                <c:pt idx="20">
                  <c:v>45876.354171763604</c:v>
                </c:pt>
                <c:pt idx="21">
                  <c:v>47288.969442313202</c:v>
                </c:pt>
                <c:pt idx="22">
                  <c:v>48394.374877175796</c:v>
                </c:pt>
                <c:pt idx="23">
                  <c:v>49163.349892092498</c:v>
                </c:pt>
                <c:pt idx="24">
                  <c:v>49574.288930150899</c:v>
                </c:pt>
                <c:pt idx="25">
                  <c:v>49600.784100875302</c:v>
                </c:pt>
                <c:pt idx="26">
                  <c:v>49220.846508169001</c:v>
                </c:pt>
                <c:pt idx="27">
                  <c:v>48415.841780167801</c:v>
                </c:pt>
                <c:pt idx="28">
                  <c:v>47171.165603529102</c:v>
                </c:pt>
                <c:pt idx="29">
                  <c:v>45468.149965587501</c:v>
                </c:pt>
                <c:pt idx="30">
                  <c:v>43291.746959912001</c:v>
                </c:pt>
                <c:pt idx="31">
                  <c:v>40628.389372883903</c:v>
                </c:pt>
                <c:pt idx="32">
                  <c:v>37463.129849349403</c:v>
                </c:pt>
                <c:pt idx="33">
                  <c:v>33780.304460004401</c:v>
                </c:pt>
                <c:pt idx="34">
                  <c:v>29566.3197168976</c:v>
                </c:pt>
                <c:pt idx="35">
                  <c:v>24803.749976086299</c:v>
                </c:pt>
                <c:pt idx="36">
                  <c:v>19478.603827389801</c:v>
                </c:pt>
                <c:pt idx="37">
                  <c:v>13573.424885827901</c:v>
                </c:pt>
                <c:pt idx="38">
                  <c:v>7075.8002800255599</c:v>
                </c:pt>
                <c:pt idx="39">
                  <c:v>-25.1877055691339</c:v>
                </c:pt>
                <c:pt idx="40">
                  <c:v>-7743.3949074503898</c:v>
                </c:pt>
                <c:pt idx="41">
                  <c:v>-16071.695048727001</c:v>
                </c:pt>
                <c:pt idx="42">
                  <c:v>-24989.154273497999</c:v>
                </c:pt>
                <c:pt idx="43">
                  <c:v>-34456.161274899699</c:v>
                </c:pt>
                <c:pt idx="44">
                  <c:v>-44346.212421870601</c:v>
                </c:pt>
                <c:pt idx="45">
                  <c:v>-54452.294254833199</c:v>
                </c:pt>
                <c:pt idx="46">
                  <c:v>-64492.3046224918</c:v>
                </c:pt>
                <c:pt idx="47">
                  <c:v>-73991.5951114661</c:v>
                </c:pt>
                <c:pt idx="48">
                  <c:v>-82301.1349672699</c:v>
                </c:pt>
                <c:pt idx="49">
                  <c:v>-88690.549360203993</c:v>
                </c:pt>
                <c:pt idx="50">
                  <c:v>-92359.930995890405</c:v>
                </c:pt>
                <c:pt idx="51">
                  <c:v>-92631.414152982907</c:v>
                </c:pt>
                <c:pt idx="52">
                  <c:v>-89193.582136112498</c:v>
                </c:pt>
                <c:pt idx="53">
                  <c:v>-82233.637870740102</c:v>
                </c:pt>
                <c:pt idx="54">
                  <c:v>-72440.314563013904</c:v>
                </c:pt>
                <c:pt idx="55">
                  <c:v>-60941.006570003403</c:v>
                </c:pt>
                <c:pt idx="56">
                  <c:v>-48988.153244513</c:v>
                </c:pt>
                <c:pt idx="57">
                  <c:v>-37712.761021095102</c:v>
                </c:pt>
                <c:pt idx="58">
                  <c:v>-27914.114763238798</c:v>
                </c:pt>
                <c:pt idx="59">
                  <c:v>-19969.149905866801</c:v>
                </c:pt>
                <c:pt idx="60">
                  <c:v>-13886.0277532539</c:v>
                </c:pt>
                <c:pt idx="61">
                  <c:v>-9440.3617344134109</c:v>
                </c:pt>
                <c:pt idx="62">
                  <c:v>-6307.3969810292501</c:v>
                </c:pt>
                <c:pt idx="63">
                  <c:v>-4153.4546344781902</c:v>
                </c:pt>
                <c:pt idx="64">
                  <c:v>-2701.4064724084301</c:v>
                </c:pt>
                <c:pt idx="65">
                  <c:v>-1729.8073445733801</c:v>
                </c:pt>
                <c:pt idx="66">
                  <c:v>-1084.1306594632199</c:v>
                </c:pt>
                <c:pt idx="67">
                  <c:v>-657.28716998514506</c:v>
                </c:pt>
                <c:pt idx="68">
                  <c:v>-375.00414175928302</c:v>
                </c:pt>
                <c:pt idx="69">
                  <c:v>-187.89007534831899</c:v>
                </c:pt>
                <c:pt idx="70">
                  <c:v>-62.335863792879003</c:v>
                </c:pt>
                <c:pt idx="71">
                  <c:v>23.3484293374487</c:v>
                </c:pt>
                <c:pt idx="72">
                  <c:v>83.271042198944897</c:v>
                </c:pt>
                <c:pt idx="73">
                  <c:v>128.18469098194601</c:v>
                </c:pt>
                <c:pt idx="74">
                  <c:v>162.95678404939099</c:v>
                </c:pt>
                <c:pt idx="75">
                  <c:v>191.836276569848</c:v>
                </c:pt>
                <c:pt idx="76">
                  <c:v>216.88287099957901</c:v>
                </c:pt>
                <c:pt idx="77">
                  <c:v>239.89566032584801</c:v>
                </c:pt>
                <c:pt idx="78">
                  <c:v>262.15869618547299</c:v>
                </c:pt>
                <c:pt idx="79">
                  <c:v>284.13671370216599</c:v>
                </c:pt>
                <c:pt idx="80">
                  <c:v>306.01746583312502</c:v>
                </c:pt>
                <c:pt idx="81">
                  <c:v>327.99852414897202</c:v>
                </c:pt>
                <c:pt idx="82">
                  <c:v>349.87838536198097</c:v>
                </c:pt>
                <c:pt idx="83">
                  <c:v>371.33106475997602</c:v>
                </c:pt>
                <c:pt idx="84">
                  <c:v>391.754685363303</c:v>
                </c:pt>
                <c:pt idx="85">
                  <c:v>410.70318468934698</c:v>
                </c:pt>
                <c:pt idx="86">
                  <c:v>427.55848998543399</c:v>
                </c:pt>
                <c:pt idx="87">
                  <c:v>441.689809268359</c:v>
                </c:pt>
                <c:pt idx="88">
                  <c:v>452.60112938299898</c:v>
                </c:pt>
                <c:pt idx="89">
                  <c:v>459.93091996228401</c:v>
                </c:pt>
                <c:pt idx="90">
                  <c:v>463.415183418639</c:v>
                </c:pt>
                <c:pt idx="91">
                  <c:v>462.95303364356198</c:v>
                </c:pt>
                <c:pt idx="92">
                  <c:v>458.67176687412399</c:v>
                </c:pt>
                <c:pt idx="93">
                  <c:v>450.78724016866897</c:v>
                </c:pt>
                <c:pt idx="94">
                  <c:v>439.62921537762202</c:v>
                </c:pt>
                <c:pt idx="95">
                  <c:v>425.57436643879703</c:v>
                </c:pt>
                <c:pt idx="96">
                  <c:v>409.03268799326997</c:v>
                </c:pt>
                <c:pt idx="97">
                  <c:v>390.40800358453498</c:v>
                </c:pt>
                <c:pt idx="98">
                  <c:v>370.12242998943799</c:v>
                </c:pt>
                <c:pt idx="99">
                  <c:v>348.58185341435802</c:v>
                </c:pt>
                <c:pt idx="100">
                  <c:v>326.18698975231399</c:v>
                </c:pt>
                <c:pt idx="101">
                  <c:v>303.31377606041099</c:v>
                </c:pt>
                <c:pt idx="102">
                  <c:v>280.32215700278698</c:v>
                </c:pt>
                <c:pt idx="103">
                  <c:v>257.53057378040501</c:v>
                </c:pt>
                <c:pt idx="104">
                  <c:v>235.218095261961</c:v>
                </c:pt>
                <c:pt idx="105">
                  <c:v>213.62697632298199</c:v>
                </c:pt>
                <c:pt idx="106">
                  <c:v>192.96497087896799</c:v>
                </c:pt>
                <c:pt idx="107">
                  <c:v>173.386078744982</c:v>
                </c:pt>
                <c:pt idx="108">
                  <c:v>155.00852611560299</c:v>
                </c:pt>
                <c:pt idx="109">
                  <c:v>137.91843266688201</c:v>
                </c:pt>
                <c:pt idx="110">
                  <c:v>121.601230176602</c:v>
                </c:pt>
                <c:pt idx="111">
                  <c:v>90.856772632143404</c:v>
                </c:pt>
                <c:pt idx="112">
                  <c:v>63.542384172477398</c:v>
                </c:pt>
                <c:pt idx="113">
                  <c:v>39.385674221561899</c:v>
                </c:pt>
                <c:pt idx="114">
                  <c:v>18.112942326624601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136-4787-9995-AA9C692093E2}"/>
            </c:ext>
          </c:extLst>
        </c:ser>
        <c:ser>
          <c:idx val="2"/>
          <c:order val="3"/>
          <c:tx>
            <c:strRef>
              <c:f>'Avg fEy'!$G$1</c:f>
              <c:strCache>
                <c:ptCount val="1"/>
                <c:pt idx="0">
                  <c:v>-2.0 deg. 12-SLOTS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xVal>
            <c:numRef>
              <c:f>'Avg fEy'!$G$3:$G$870</c:f>
              <c:numCache>
                <c:formatCode>0.00E+00</c:formatCode>
                <c:ptCount val="868"/>
                <c:pt idx="0">
                  <c:v>1.32792631635588E-3</c:v>
                </c:pt>
                <c:pt idx="1">
                  <c:v>1.8606794817389201E-3</c:v>
                </c:pt>
                <c:pt idx="2">
                  <c:v>2.3944131819170801E-3</c:v>
                </c:pt>
                <c:pt idx="3">
                  <c:v>3.19608914509614E-3</c:v>
                </c:pt>
                <c:pt idx="4">
                  <c:v>4.26616110031716E-3</c:v>
                </c:pt>
                <c:pt idx="5">
                  <c:v>5.3393868124435801E-3</c:v>
                </c:pt>
                <c:pt idx="6">
                  <c:v>6.4159182171791701E-3</c:v>
                </c:pt>
                <c:pt idx="7">
                  <c:v>7.4959081250262601E-3</c:v>
                </c:pt>
                <c:pt idx="8">
                  <c:v>8.5795021434766205E-3</c:v>
                </c:pt>
                <c:pt idx="9">
                  <c:v>9.6668337323612408E-3</c:v>
                </c:pt>
                <c:pt idx="10">
                  <c:v>1.07580214654705E-2</c:v>
                </c:pt>
                <c:pt idx="11">
                  <c:v>1.1853167708783899E-2</c:v>
                </c:pt>
                <c:pt idx="12">
                  <c:v>1.2952358213612E-2</c:v>
                </c:pt>
                <c:pt idx="13">
                  <c:v>1.4055662301039501E-2</c:v>
                </c:pt>
                <c:pt idx="14">
                  <c:v>1.5163133423106699E-2</c:v>
                </c:pt>
                <c:pt idx="15">
                  <c:v>1.6274809989271301E-2</c:v>
                </c:pt>
                <c:pt idx="16">
                  <c:v>1.7390716378689899E-2</c:v>
                </c:pt>
                <c:pt idx="17">
                  <c:v>1.8510864087581999E-2</c:v>
                </c:pt>
                <c:pt idx="18">
                  <c:v>1.9635252941083401E-2</c:v>
                </c:pt>
                <c:pt idx="19">
                  <c:v>2.07638723423361E-2</c:v>
                </c:pt>
                <c:pt idx="20">
                  <c:v>2.1896702525059101E-2</c:v>
                </c:pt>
                <c:pt idx="21">
                  <c:v>2.3033715795801799E-2</c:v>
                </c:pt>
                <c:pt idx="22">
                  <c:v>2.4174877709254299E-2</c:v>
                </c:pt>
                <c:pt idx="23">
                  <c:v>2.5320148180239199E-2</c:v>
                </c:pt>
                <c:pt idx="24">
                  <c:v>2.6469482523093099E-2</c:v>
                </c:pt>
                <c:pt idx="25">
                  <c:v>2.7622832395357899E-2</c:v>
                </c:pt>
                <c:pt idx="26">
                  <c:v>2.8780146645048799E-2</c:v>
                </c:pt>
                <c:pt idx="27">
                  <c:v>2.99413720689394E-2</c:v>
                </c:pt>
                <c:pt idx="28">
                  <c:v>3.1106454069206299E-2</c:v>
                </c:pt>
                <c:pt idx="29">
                  <c:v>3.2275337211459199E-2</c:v>
                </c:pt>
                <c:pt idx="30">
                  <c:v>3.3447965691498098E-2</c:v>
                </c:pt>
                <c:pt idx="31">
                  <c:v>3.4624283707850499E-2</c:v>
                </c:pt>
                <c:pt idx="32">
                  <c:v>3.5804235742962903E-2</c:v>
                </c:pt>
                <c:pt idx="33">
                  <c:v>3.6987766757044002E-2</c:v>
                </c:pt>
                <c:pt idx="34">
                  <c:v>3.8174822293112302E-2</c:v>
                </c:pt>
                <c:pt idx="35">
                  <c:v>3.9365348491012801E-2</c:v>
                </c:pt>
                <c:pt idx="36">
                  <c:v>4.0559292006800397E-2</c:v>
                </c:pt>
                <c:pt idx="37">
                  <c:v>4.1756599827245798E-2</c:v>
                </c:pt>
                <c:pt idx="38">
                  <c:v>4.2957218964013999E-2</c:v>
                </c:pt>
                <c:pt idx="39">
                  <c:v>4.4161096003407799E-2</c:v>
                </c:pt>
                <c:pt idx="40">
                  <c:v>4.5368176485342401E-2</c:v>
                </c:pt>
                <c:pt idx="41">
                  <c:v>4.6578404073001602E-2</c:v>
                </c:pt>
                <c:pt idx="42">
                  <c:v>4.7791719460674703E-2</c:v>
                </c:pt>
                <c:pt idx="43">
                  <c:v>4.9008058968968801E-2</c:v>
                </c:pt>
                <c:pt idx="44">
                  <c:v>5.0227352773389002E-2</c:v>
                </c:pt>
                <c:pt idx="45">
                  <c:v>5.1449522715441398E-2</c:v>
                </c:pt>
                <c:pt idx="46">
                  <c:v>5.2674479682420103E-2</c:v>
                </c:pt>
                <c:pt idx="47">
                  <c:v>5.3902120672023997E-2</c:v>
                </c:pt>
                <c:pt idx="48">
                  <c:v>5.5132325733240901E-2</c:v>
                </c:pt>
                <c:pt idx="49">
                  <c:v>5.6364955243985798E-2</c:v>
                </c:pt>
                <c:pt idx="50">
                  <c:v>5.7599848072130602E-2</c:v>
                </c:pt>
                <c:pt idx="51">
                  <c:v>5.8836821428273997E-2</c:v>
                </c:pt>
                <c:pt idx="52">
                  <c:v>6.0075673076845901E-2</c:v>
                </c:pt>
                <c:pt idx="53">
                  <c:v>6.1316186288281199E-2</c:v>
                </c:pt>
                <c:pt idx="54">
                  <c:v>6.2558137264422595E-2</c:v>
                </c:pt>
                <c:pt idx="55">
                  <c:v>6.3801304179872606E-2</c:v>
                </c:pt>
                <c:pt idx="56">
                  <c:v>6.5045476408540207E-2</c:v>
                </c:pt>
                <c:pt idx="57">
                  <c:v>6.6290462373829601E-2</c:v>
                </c:pt>
                <c:pt idx="58">
                  <c:v>6.7536094905763899E-2</c:v>
                </c:pt>
                <c:pt idx="59">
                  <c:v>6.87822335890554E-2</c:v>
                </c:pt>
                <c:pt idx="60">
                  <c:v>7.0028764351272796E-2</c:v>
                </c:pt>
                <c:pt idx="61">
                  <c:v>7.12755969995824E-2</c:v>
                </c:pt>
                <c:pt idx="62">
                  <c:v>7.2522661685702899E-2</c:v>
                </c:pt>
                <c:pt idx="63">
                  <c:v>7.3769905069962602E-2</c:v>
                </c:pt>
                <c:pt idx="64">
                  <c:v>7.5017286743380596E-2</c:v>
                </c:pt>
                <c:pt idx="65">
                  <c:v>7.6264776173221596E-2</c:v>
                </c:pt>
                <c:pt idx="66">
                  <c:v>7.7512350262207097E-2</c:v>
                </c:pt>
                <c:pt idx="67">
                  <c:v>7.87599914622817E-2</c:v>
                </c:pt>
                <c:pt idx="68">
                  <c:v>8.0007686356061494E-2</c:v>
                </c:pt>
                <c:pt idx="69">
                  <c:v>8.1255424601002296E-2</c:v>
                </c:pt>
                <c:pt idx="70">
                  <c:v>8.2503198156476498E-2</c:v>
                </c:pt>
                <c:pt idx="71">
                  <c:v>8.3751000713209206E-2</c:v>
                </c:pt>
                <c:pt idx="72">
                  <c:v>8.4998827275865496E-2</c:v>
                </c:pt>
                <c:pt idx="73">
                  <c:v>8.62466738528644E-2</c:v>
                </c:pt>
                <c:pt idx="74">
                  <c:v>8.7494537225589003E-2</c:v>
                </c:pt>
                <c:pt idx="75">
                  <c:v>8.8742414776899606E-2</c:v>
                </c:pt>
                <c:pt idx="76">
                  <c:v>8.9990304361598397E-2</c:v>
                </c:pt>
                <c:pt idx="77">
                  <c:v>9.1238204208292498E-2</c:v>
                </c:pt>
                <c:pt idx="78">
                  <c:v>9.24861128444429E-2</c:v>
                </c:pt>
                <c:pt idx="79">
                  <c:v>9.3734029038610098E-2</c:v>
                </c:pt>
                <c:pt idx="80">
                  <c:v>9.4981951755407606E-2</c:v>
                </c:pt>
                <c:pt idx="81">
                  <c:v>9.6229880120873995E-2</c:v>
                </c:pt>
                <c:pt idx="82">
                  <c:v>9.7477813394860294E-2</c:v>
                </c:pt>
                <c:pt idx="83">
                  <c:v>9.8725750949086005E-2</c:v>
                </c:pt>
                <c:pt idx="84">
                  <c:v>9.9973692249572296E-2</c:v>
                </c:pt>
                <c:pt idx="85">
                  <c:v>0.101221636842229</c:v>
                </c:pt>
                <c:pt idx="86">
                  <c:v>0.10246958434096</c:v>
                </c:pt>
                <c:pt idx="87">
                  <c:v>0.103717534417665</c:v>
                </c:pt>
                <c:pt idx="88">
                  <c:v>0.104965486793638</c:v>
                </c:pt>
                <c:pt idx="89">
                  <c:v>0.106213441232303</c:v>
                </c:pt>
                <c:pt idx="90">
                  <c:v>0.107461397532862</c:v>
                </c:pt>
                <c:pt idx="91">
                  <c:v>0.10870935552469101</c:v>
                </c:pt>
                <c:pt idx="92">
                  <c:v>0.109957315062469</c:v>
                </c:pt>
                <c:pt idx="93">
                  <c:v>0.11120527602198101</c:v>
                </c:pt>
                <c:pt idx="94">
                  <c:v>0.112453238296412</c:v>
                </c:pt>
                <c:pt idx="95">
                  <c:v>0.113701201793162</c:v>
                </c:pt>
                <c:pt idx="96">
                  <c:v>0.11494916643113</c:v>
                </c:pt>
                <c:pt idx="97">
                  <c:v>0.116197132138446</c:v>
                </c:pt>
                <c:pt idx="98">
                  <c:v>0.11744509885054701</c:v>
                </c:pt>
                <c:pt idx="99">
                  <c:v>0.118693066508626</c:v>
                </c:pt>
                <c:pt idx="100">
                  <c:v>0.119941035058376</c:v>
                </c:pt>
                <c:pt idx="101">
                  <c:v>0.12118900444900001</c:v>
                </c:pt>
                <c:pt idx="102">
                  <c:v>0.122436974632452</c:v>
                </c:pt>
                <c:pt idx="103">
                  <c:v>0.123684945562873</c:v>
                </c:pt>
                <c:pt idx="104">
                  <c:v>0.12493291719620001</c:v>
                </c:pt>
                <c:pt idx="105">
                  <c:v>0.12618088948989301</c:v>
                </c:pt>
                <c:pt idx="106">
                  <c:v>0.127428862402786</c:v>
                </c:pt>
                <c:pt idx="107">
                  <c:v>0.128676835895008</c:v>
                </c:pt>
                <c:pt idx="108">
                  <c:v>0.12992480992797201</c:v>
                </c:pt>
                <c:pt idx="109">
                  <c:v>0.13117278446440001</c:v>
                </c:pt>
                <c:pt idx="110">
                  <c:v>0.13242075946833501</c:v>
                </c:pt>
                <c:pt idx="111">
                  <c:v>0.13366873489275599</c:v>
                </c:pt>
                <c:pt idx="112">
                  <c:v>0.134916710648014</c:v>
                </c:pt>
                <c:pt idx="113">
                  <c:v>0.13616468664091799</c:v>
                </c:pt>
                <c:pt idx="114">
                  <c:v>0.13741266278520001</c:v>
                </c:pt>
                <c:pt idx="115">
                  <c:v>0.13866063900116599</c:v>
                </c:pt>
                <c:pt idx="116">
                  <c:v>0.13990861522791401</c:v>
                </c:pt>
                <c:pt idx="117">
                  <c:v>0.141156591454661</c:v>
                </c:pt>
                <c:pt idx="118">
                  <c:v>0.142404567681408</c:v>
                </c:pt>
                <c:pt idx="119">
                  <c:v>0.14365254390815499</c:v>
                </c:pt>
                <c:pt idx="120">
                  <c:v>0.14490052013490201</c:v>
                </c:pt>
                <c:pt idx="121">
                  <c:v>0.14614849636165</c:v>
                </c:pt>
                <c:pt idx="122">
                  <c:v>0.147396472588397</c:v>
                </c:pt>
                <c:pt idx="123">
                  <c:v>0.14864444881514399</c:v>
                </c:pt>
                <c:pt idx="124">
                  <c:v>0.14989242504189099</c:v>
                </c:pt>
                <c:pt idx="125">
                  <c:v>0.15114040126863901</c:v>
                </c:pt>
                <c:pt idx="126">
                  <c:v>0.152388377495385</c:v>
                </c:pt>
                <c:pt idx="127">
                  <c:v>0.153636353722133</c:v>
                </c:pt>
                <c:pt idx="128">
                  <c:v>0.15488432994887999</c:v>
                </c:pt>
                <c:pt idx="129">
                  <c:v>0.15613230617562701</c:v>
                </c:pt>
                <c:pt idx="130">
                  <c:v>0.157380282402375</c:v>
                </c:pt>
                <c:pt idx="131">
                  <c:v>0.158628258629122</c:v>
                </c:pt>
                <c:pt idx="132">
                  <c:v>0.15987623485586899</c:v>
                </c:pt>
                <c:pt idx="133">
                  <c:v>0.16112421108261599</c:v>
                </c:pt>
                <c:pt idx="134">
                  <c:v>0.16237218730936301</c:v>
                </c:pt>
                <c:pt idx="135">
                  <c:v>0.163620163536111</c:v>
                </c:pt>
                <c:pt idx="136">
                  <c:v>0.164868139762858</c:v>
                </c:pt>
                <c:pt idx="137">
                  <c:v>0.16611611598960499</c:v>
                </c:pt>
                <c:pt idx="138">
                  <c:v>0.16736409221635201</c:v>
                </c:pt>
                <c:pt idx="139">
                  <c:v>0.1686120684431</c:v>
                </c:pt>
                <c:pt idx="140">
                  <c:v>0.169860044669847</c:v>
                </c:pt>
                <c:pt idx="141">
                  <c:v>0.17110802089659399</c:v>
                </c:pt>
                <c:pt idx="142">
                  <c:v>0.17235599712334099</c:v>
                </c:pt>
                <c:pt idx="143">
                  <c:v>0.17360397335008901</c:v>
                </c:pt>
                <c:pt idx="144">
                  <c:v>0.174851949576836</c:v>
                </c:pt>
                <c:pt idx="145">
                  <c:v>0.176099925803583</c:v>
                </c:pt>
                <c:pt idx="146">
                  <c:v>0.17734790203032999</c:v>
                </c:pt>
                <c:pt idx="147">
                  <c:v>0.17859587825707801</c:v>
                </c:pt>
                <c:pt idx="148">
                  <c:v>0.17984385448382501</c:v>
                </c:pt>
                <c:pt idx="149">
                  <c:v>0.181091830710572</c:v>
                </c:pt>
                <c:pt idx="150">
                  <c:v>0.18233980693731899</c:v>
                </c:pt>
                <c:pt idx="151">
                  <c:v>0.18358778316406599</c:v>
                </c:pt>
                <c:pt idx="152">
                  <c:v>0.18483575939081301</c:v>
                </c:pt>
                <c:pt idx="153">
                  <c:v>0.18608373561756</c:v>
                </c:pt>
                <c:pt idx="154">
                  <c:v>0.187331711844308</c:v>
                </c:pt>
                <c:pt idx="155">
                  <c:v>0.18857968807105499</c:v>
                </c:pt>
                <c:pt idx="156">
                  <c:v>0.18982766429780301</c:v>
                </c:pt>
                <c:pt idx="157">
                  <c:v>0.19107564052455001</c:v>
                </c:pt>
                <c:pt idx="158">
                  <c:v>0.192323616751297</c:v>
                </c:pt>
                <c:pt idx="159">
                  <c:v>0.19357159297804499</c:v>
                </c:pt>
                <c:pt idx="160">
                  <c:v>0.19481956920479199</c:v>
                </c:pt>
                <c:pt idx="161">
                  <c:v>0.19606754543153901</c:v>
                </c:pt>
                <c:pt idx="162">
                  <c:v>0.197315521658286</c:v>
                </c:pt>
                <c:pt idx="163">
                  <c:v>0.198563497885033</c:v>
                </c:pt>
                <c:pt idx="164">
                  <c:v>0.19981147411177999</c:v>
                </c:pt>
                <c:pt idx="165">
                  <c:v>0.20105945033852701</c:v>
                </c:pt>
                <c:pt idx="166">
                  <c:v>0.20230742656527401</c:v>
                </c:pt>
                <c:pt idx="167">
                  <c:v>0.203555402792022</c:v>
                </c:pt>
                <c:pt idx="168">
                  <c:v>0.20480337901876999</c:v>
                </c:pt>
                <c:pt idx="169">
                  <c:v>0.20605135524551699</c:v>
                </c:pt>
                <c:pt idx="170">
                  <c:v>0.20729933147226401</c:v>
                </c:pt>
                <c:pt idx="171">
                  <c:v>0.208547307699011</c:v>
                </c:pt>
                <c:pt idx="172">
                  <c:v>0.209795283925758</c:v>
                </c:pt>
                <c:pt idx="173">
                  <c:v>0.21104326015250499</c:v>
                </c:pt>
                <c:pt idx="174">
                  <c:v>0.21229123637925301</c:v>
                </c:pt>
                <c:pt idx="175">
                  <c:v>0.21353921260600001</c:v>
                </c:pt>
                <c:pt idx="176">
                  <c:v>0.214787188832747</c:v>
                </c:pt>
                <c:pt idx="177">
                  <c:v>0.216035165059493</c:v>
                </c:pt>
                <c:pt idx="178">
                  <c:v>0.21728314128624099</c:v>
                </c:pt>
                <c:pt idx="179">
                  <c:v>0.21853111751298801</c:v>
                </c:pt>
                <c:pt idx="180">
                  <c:v>0.219779093739736</c:v>
                </c:pt>
                <c:pt idx="181">
                  <c:v>0.221027069966483</c:v>
                </c:pt>
                <c:pt idx="182">
                  <c:v>0.22227504619322999</c:v>
                </c:pt>
                <c:pt idx="183">
                  <c:v>0.22352302241997701</c:v>
                </c:pt>
                <c:pt idx="184">
                  <c:v>0.22477099864672501</c:v>
                </c:pt>
                <c:pt idx="185">
                  <c:v>0.226018974873472</c:v>
                </c:pt>
                <c:pt idx="186">
                  <c:v>0.22726695110021999</c:v>
                </c:pt>
                <c:pt idx="187">
                  <c:v>0.22851492732696699</c:v>
                </c:pt>
                <c:pt idx="188">
                  <c:v>0.22976290355371401</c:v>
                </c:pt>
                <c:pt idx="189">
                  <c:v>0.231010879780461</c:v>
                </c:pt>
                <c:pt idx="190">
                  <c:v>0.232258856007208</c:v>
                </c:pt>
                <c:pt idx="191">
                  <c:v>0.23350683223395499</c:v>
                </c:pt>
                <c:pt idx="192">
                  <c:v>0.23475480846070301</c:v>
                </c:pt>
                <c:pt idx="193">
                  <c:v>0.23600278468745001</c:v>
                </c:pt>
                <c:pt idx="194">
                  <c:v>0.237250760914197</c:v>
                </c:pt>
                <c:pt idx="195">
                  <c:v>0.23849873714094499</c:v>
                </c:pt>
                <c:pt idx="196">
                  <c:v>0.23974671336769199</c:v>
                </c:pt>
                <c:pt idx="197">
                  <c:v>0.24099468959443901</c:v>
                </c:pt>
                <c:pt idx="198">
                  <c:v>0.242242665821187</c:v>
                </c:pt>
                <c:pt idx="199">
                  <c:v>0.243490642047933</c:v>
                </c:pt>
                <c:pt idx="200">
                  <c:v>0.24473861827468099</c:v>
                </c:pt>
                <c:pt idx="201">
                  <c:v>0.24598659450142801</c:v>
                </c:pt>
                <c:pt idx="202">
                  <c:v>0.24723457072817601</c:v>
                </c:pt>
                <c:pt idx="203">
                  <c:v>0.248482546954923</c:v>
                </c:pt>
                <c:pt idx="204">
                  <c:v>0.249730523181669</c:v>
                </c:pt>
                <c:pt idx="205">
                  <c:v>0.25097849940841699</c:v>
                </c:pt>
                <c:pt idx="206">
                  <c:v>0.25222647563516398</c:v>
                </c:pt>
                <c:pt idx="207">
                  <c:v>0.25347445186191198</c:v>
                </c:pt>
                <c:pt idx="208">
                  <c:v>0.25472242808865903</c:v>
                </c:pt>
                <c:pt idx="209">
                  <c:v>0.25597040431540602</c:v>
                </c:pt>
                <c:pt idx="210">
                  <c:v>0.25721838054215301</c:v>
                </c:pt>
                <c:pt idx="211">
                  <c:v>0.25846635676890001</c:v>
                </c:pt>
                <c:pt idx="212">
                  <c:v>0.259714332995648</c:v>
                </c:pt>
                <c:pt idx="213">
                  <c:v>0.26096230922239499</c:v>
                </c:pt>
                <c:pt idx="214">
                  <c:v>0.26221028544914299</c:v>
                </c:pt>
                <c:pt idx="215">
                  <c:v>0.26345826167588898</c:v>
                </c:pt>
                <c:pt idx="216">
                  <c:v>0.26470623790263598</c:v>
                </c:pt>
                <c:pt idx="217">
                  <c:v>0.26595421412938403</c:v>
                </c:pt>
                <c:pt idx="218">
                  <c:v>0.26720219035613102</c:v>
                </c:pt>
                <c:pt idx="219">
                  <c:v>0.26845016658287801</c:v>
                </c:pt>
                <c:pt idx="220">
                  <c:v>0.26969814280962601</c:v>
                </c:pt>
                <c:pt idx="221">
                  <c:v>0.270946119036374</c:v>
                </c:pt>
                <c:pt idx="222">
                  <c:v>0.27219409526312099</c:v>
                </c:pt>
                <c:pt idx="223">
                  <c:v>0.27344207148986799</c:v>
                </c:pt>
                <c:pt idx="224">
                  <c:v>0.27469004771661498</c:v>
                </c:pt>
                <c:pt idx="225">
                  <c:v>0.27593802394336198</c:v>
                </c:pt>
                <c:pt idx="226">
                  <c:v>0.27718600017010903</c:v>
                </c:pt>
                <c:pt idx="227">
                  <c:v>0.27843397639685702</c:v>
                </c:pt>
                <c:pt idx="228">
                  <c:v>0.27968195262360401</c:v>
                </c:pt>
                <c:pt idx="229">
                  <c:v>0.28092992885035001</c:v>
                </c:pt>
                <c:pt idx="230">
                  <c:v>0.282177905077099</c:v>
                </c:pt>
                <c:pt idx="231">
                  <c:v>0.28342588130384599</c:v>
                </c:pt>
                <c:pt idx="232">
                  <c:v>0.28467385753059299</c:v>
                </c:pt>
                <c:pt idx="233">
                  <c:v>0.28592183375733898</c:v>
                </c:pt>
                <c:pt idx="234">
                  <c:v>0.28716980998408698</c:v>
                </c:pt>
                <c:pt idx="235">
                  <c:v>0.28841778621083503</c:v>
                </c:pt>
                <c:pt idx="236">
                  <c:v>0.28966576243758202</c:v>
                </c:pt>
                <c:pt idx="237">
                  <c:v>0.29091373866432901</c:v>
                </c:pt>
                <c:pt idx="238">
                  <c:v>0.29216171489107701</c:v>
                </c:pt>
                <c:pt idx="239">
                  <c:v>0.293409691117824</c:v>
                </c:pt>
                <c:pt idx="240">
                  <c:v>0.29465766734457</c:v>
                </c:pt>
                <c:pt idx="241">
                  <c:v>0.29590564357131799</c:v>
                </c:pt>
                <c:pt idx="242">
                  <c:v>0.29715361979806598</c:v>
                </c:pt>
                <c:pt idx="243">
                  <c:v>0.29840159602481198</c:v>
                </c:pt>
                <c:pt idx="244">
                  <c:v>0.29964957225156003</c:v>
                </c:pt>
                <c:pt idx="245">
                  <c:v>0.30089754847830702</c:v>
                </c:pt>
                <c:pt idx="246">
                  <c:v>0.30214552470505501</c:v>
                </c:pt>
                <c:pt idx="247">
                  <c:v>0.30339350093180201</c:v>
                </c:pt>
                <c:pt idx="248">
                  <c:v>0.304641477158549</c:v>
                </c:pt>
                <c:pt idx="249">
                  <c:v>0.305889453385296</c:v>
                </c:pt>
                <c:pt idx="250">
                  <c:v>0.30713742961204399</c:v>
                </c:pt>
                <c:pt idx="251">
                  <c:v>0.30838540583879098</c:v>
                </c:pt>
                <c:pt idx="252">
                  <c:v>0.30963338206553798</c:v>
                </c:pt>
                <c:pt idx="253">
                  <c:v>0.31088135829228403</c:v>
                </c:pt>
                <c:pt idx="254">
                  <c:v>0.31212933451903302</c:v>
                </c:pt>
                <c:pt idx="255">
                  <c:v>0.31337731074577901</c:v>
                </c:pt>
                <c:pt idx="256">
                  <c:v>0.31462528697252701</c:v>
                </c:pt>
                <c:pt idx="257">
                  <c:v>0.315873263199274</c:v>
                </c:pt>
                <c:pt idx="258">
                  <c:v>0.317121239426021</c:v>
                </c:pt>
                <c:pt idx="259">
                  <c:v>0.31836921565276899</c:v>
                </c:pt>
                <c:pt idx="260">
                  <c:v>0.31961719187951598</c:v>
                </c:pt>
                <c:pt idx="261">
                  <c:v>0.32086516810626298</c:v>
                </c:pt>
                <c:pt idx="262">
                  <c:v>0.32211314433301003</c:v>
                </c:pt>
                <c:pt idx="263">
                  <c:v>0.32336112055975702</c:v>
                </c:pt>
                <c:pt idx="264">
                  <c:v>0.32460909678650601</c:v>
                </c:pt>
                <c:pt idx="265">
                  <c:v>0.32585707301325201</c:v>
                </c:pt>
                <c:pt idx="266">
                  <c:v>0.327105049239999</c:v>
                </c:pt>
                <c:pt idx="267">
                  <c:v>0.328353025466746</c:v>
                </c:pt>
                <c:pt idx="268">
                  <c:v>0.32960100169349399</c:v>
                </c:pt>
                <c:pt idx="269">
                  <c:v>0.33084897792024098</c:v>
                </c:pt>
                <c:pt idx="270">
                  <c:v>0.33209695414698798</c:v>
                </c:pt>
                <c:pt idx="271">
                  <c:v>0.33334493037373503</c:v>
                </c:pt>
                <c:pt idx="272">
                  <c:v>0.33459290660048202</c:v>
                </c:pt>
                <c:pt idx="273">
                  <c:v>0.33584088282723001</c:v>
                </c:pt>
                <c:pt idx="274">
                  <c:v>0.33708885905397701</c:v>
                </c:pt>
                <c:pt idx="275">
                  <c:v>0.338336835280725</c:v>
                </c:pt>
                <c:pt idx="276">
                  <c:v>0.339584811507472</c:v>
                </c:pt>
                <c:pt idx="277">
                  <c:v>0.34083278773421999</c:v>
                </c:pt>
                <c:pt idx="278">
                  <c:v>0.34208076396096598</c:v>
                </c:pt>
                <c:pt idx="279">
                  <c:v>0.34332874018771398</c:v>
                </c:pt>
                <c:pt idx="280">
                  <c:v>0.34457671641446103</c:v>
                </c:pt>
                <c:pt idx="281">
                  <c:v>0.34582469264120802</c:v>
                </c:pt>
                <c:pt idx="282">
                  <c:v>0.34707266886795601</c:v>
                </c:pt>
                <c:pt idx="283">
                  <c:v>0.34832064509470201</c:v>
                </c:pt>
                <c:pt idx="284">
                  <c:v>0.34956862132145</c:v>
                </c:pt>
                <c:pt idx="285">
                  <c:v>0.35081659754819799</c:v>
                </c:pt>
                <c:pt idx="286">
                  <c:v>0.35206457377494399</c:v>
                </c:pt>
                <c:pt idx="287">
                  <c:v>0.35331255000169198</c:v>
                </c:pt>
                <c:pt idx="288">
                  <c:v>0.35456052622843898</c:v>
                </c:pt>
                <c:pt idx="289">
                  <c:v>0.35580850245518603</c:v>
                </c:pt>
                <c:pt idx="290">
                  <c:v>0.35705647868193402</c:v>
                </c:pt>
                <c:pt idx="291">
                  <c:v>0.35830445490868101</c:v>
                </c:pt>
                <c:pt idx="292">
                  <c:v>0.35955243113542801</c:v>
                </c:pt>
                <c:pt idx="293">
                  <c:v>0.360800407362176</c:v>
                </c:pt>
                <c:pt idx="294">
                  <c:v>0.362048383588922</c:v>
                </c:pt>
                <c:pt idx="295">
                  <c:v>0.36329635981566999</c:v>
                </c:pt>
                <c:pt idx="296">
                  <c:v>0.36454433604241598</c:v>
                </c:pt>
                <c:pt idx="297">
                  <c:v>0.36579231226916498</c:v>
                </c:pt>
                <c:pt idx="298">
                  <c:v>0.36704028849591103</c:v>
                </c:pt>
                <c:pt idx="299">
                  <c:v>0.36828826472265902</c:v>
                </c:pt>
                <c:pt idx="300">
                  <c:v>0.36953624094940601</c:v>
                </c:pt>
                <c:pt idx="301">
                  <c:v>0.37078421717615301</c:v>
                </c:pt>
                <c:pt idx="302">
                  <c:v>0.372032193402901</c:v>
                </c:pt>
                <c:pt idx="303">
                  <c:v>0.373280169629648</c:v>
                </c:pt>
                <c:pt idx="304">
                  <c:v>0.37452814585639499</c:v>
                </c:pt>
                <c:pt idx="305">
                  <c:v>0.37577612208314198</c:v>
                </c:pt>
                <c:pt idx="306">
                  <c:v>0.37702409830988998</c:v>
                </c:pt>
                <c:pt idx="307">
                  <c:v>0.37827207453663603</c:v>
                </c:pt>
                <c:pt idx="308">
                  <c:v>0.37952005076338402</c:v>
                </c:pt>
                <c:pt idx="309">
                  <c:v>0.38076802699013101</c:v>
                </c:pt>
                <c:pt idx="310">
                  <c:v>0.38201600321687801</c:v>
                </c:pt>
                <c:pt idx="311">
                  <c:v>0.383263979443625</c:v>
                </c:pt>
                <c:pt idx="312">
                  <c:v>0.384511955670373</c:v>
                </c:pt>
                <c:pt idx="313">
                  <c:v>0.38575993189712099</c:v>
                </c:pt>
                <c:pt idx="314">
                  <c:v>0.38700790812386698</c:v>
                </c:pt>
                <c:pt idx="315">
                  <c:v>0.38825588435061498</c:v>
                </c:pt>
                <c:pt idx="316">
                  <c:v>0.38950386057736303</c:v>
                </c:pt>
                <c:pt idx="317">
                  <c:v>0.39075183680411002</c:v>
                </c:pt>
                <c:pt idx="318">
                  <c:v>0.39199981303085601</c:v>
                </c:pt>
                <c:pt idx="319">
                  <c:v>0.39324778925760301</c:v>
                </c:pt>
                <c:pt idx="320">
                  <c:v>0.394495765484351</c:v>
                </c:pt>
                <c:pt idx="321">
                  <c:v>0.395743741711098</c:v>
                </c:pt>
                <c:pt idx="322">
                  <c:v>0.39699171793784499</c:v>
                </c:pt>
                <c:pt idx="323">
                  <c:v>0.39823969416459298</c:v>
                </c:pt>
                <c:pt idx="324">
                  <c:v>0.39948767039133998</c:v>
                </c:pt>
                <c:pt idx="325">
                  <c:v>0.40073564661808703</c:v>
                </c:pt>
                <c:pt idx="326">
                  <c:v>0.40198362284483402</c:v>
                </c:pt>
                <c:pt idx="327">
                  <c:v>0.40323159907158301</c:v>
                </c:pt>
                <c:pt idx="328">
                  <c:v>0.40447957529833001</c:v>
                </c:pt>
                <c:pt idx="329">
                  <c:v>0.405727551525075</c:v>
                </c:pt>
                <c:pt idx="330">
                  <c:v>0.406975527751823</c:v>
                </c:pt>
                <c:pt idx="331">
                  <c:v>0.40822350397857099</c:v>
                </c:pt>
                <c:pt idx="332">
                  <c:v>0.40947148020531798</c:v>
                </c:pt>
                <c:pt idx="333">
                  <c:v>0.41071945643206598</c:v>
                </c:pt>
                <c:pt idx="334">
                  <c:v>0.41196743265881303</c:v>
                </c:pt>
                <c:pt idx="335">
                  <c:v>0.41321540888556002</c:v>
                </c:pt>
                <c:pt idx="336">
                  <c:v>0.41446338511230701</c:v>
                </c:pt>
                <c:pt idx="337">
                  <c:v>0.41571136133905401</c:v>
                </c:pt>
                <c:pt idx="338">
                  <c:v>0.416959337565802</c:v>
                </c:pt>
                <c:pt idx="339">
                  <c:v>0.418207313792548</c:v>
                </c:pt>
                <c:pt idx="340">
                  <c:v>0.41945529001929599</c:v>
                </c:pt>
                <c:pt idx="341">
                  <c:v>0.42070326624604298</c:v>
                </c:pt>
                <c:pt idx="342">
                  <c:v>0.42195124247278998</c:v>
                </c:pt>
                <c:pt idx="343">
                  <c:v>0.42319921869953803</c:v>
                </c:pt>
                <c:pt idx="344">
                  <c:v>0.42444719492628502</c:v>
                </c:pt>
                <c:pt idx="345">
                  <c:v>0.42569517115303201</c:v>
                </c:pt>
                <c:pt idx="346">
                  <c:v>0.42694314737977901</c:v>
                </c:pt>
                <c:pt idx="347">
                  <c:v>0.428191123606526</c:v>
                </c:pt>
                <c:pt idx="348">
                  <c:v>0.429439099833275</c:v>
                </c:pt>
                <c:pt idx="349">
                  <c:v>0.43068707606002199</c:v>
                </c:pt>
                <c:pt idx="350">
                  <c:v>0.43193505228676798</c:v>
                </c:pt>
                <c:pt idx="351">
                  <c:v>0.43318302851351498</c:v>
                </c:pt>
                <c:pt idx="352">
                  <c:v>0.43443100474026403</c:v>
                </c:pt>
                <c:pt idx="353">
                  <c:v>0.43567898096701002</c:v>
                </c:pt>
                <c:pt idx="354">
                  <c:v>0.43692695719375702</c:v>
                </c:pt>
                <c:pt idx="355">
                  <c:v>0.43817493342050501</c:v>
                </c:pt>
                <c:pt idx="356">
                  <c:v>0.439422909647253</c:v>
                </c:pt>
                <c:pt idx="357">
                  <c:v>0.440670885873999</c:v>
                </c:pt>
                <c:pt idx="358">
                  <c:v>0.44191886210074699</c:v>
                </c:pt>
                <c:pt idx="359">
                  <c:v>0.44316683832749398</c:v>
                </c:pt>
                <c:pt idx="360">
                  <c:v>0.44441481455424098</c:v>
                </c:pt>
                <c:pt idx="361">
                  <c:v>0.44566279078098803</c:v>
                </c:pt>
                <c:pt idx="362">
                  <c:v>0.44691076700773602</c:v>
                </c:pt>
                <c:pt idx="363">
                  <c:v>0.44815874323448202</c:v>
                </c:pt>
                <c:pt idx="364">
                  <c:v>0.44940671946123101</c:v>
                </c:pt>
                <c:pt idx="365">
                  <c:v>0.450654695687977</c:v>
                </c:pt>
                <c:pt idx="366">
                  <c:v>0.451902671914725</c:v>
                </c:pt>
                <c:pt idx="367">
                  <c:v>0.45315064814147099</c:v>
                </c:pt>
                <c:pt idx="368">
                  <c:v>0.45439862436821898</c:v>
                </c:pt>
                <c:pt idx="369">
                  <c:v>0.45564660059496698</c:v>
                </c:pt>
                <c:pt idx="370">
                  <c:v>0.45689457682171197</c:v>
                </c:pt>
                <c:pt idx="371">
                  <c:v>0.45814255304846102</c:v>
                </c:pt>
                <c:pt idx="372">
                  <c:v>0.45939052927520602</c:v>
                </c:pt>
                <c:pt idx="373">
                  <c:v>0.46063850550195601</c:v>
                </c:pt>
                <c:pt idx="374">
                  <c:v>0.461886481728702</c:v>
                </c:pt>
                <c:pt idx="375">
                  <c:v>0.46313445795545</c:v>
                </c:pt>
                <c:pt idx="376">
                  <c:v>0.46438243418219599</c:v>
                </c:pt>
                <c:pt idx="377">
                  <c:v>0.46563041040894398</c:v>
                </c:pt>
                <c:pt idx="378">
                  <c:v>0.46687838663569098</c:v>
                </c:pt>
                <c:pt idx="379">
                  <c:v>0.46812636286243797</c:v>
                </c:pt>
                <c:pt idx="380">
                  <c:v>0.46937433908918602</c:v>
                </c:pt>
                <c:pt idx="381">
                  <c:v>0.47062231531593302</c:v>
                </c:pt>
                <c:pt idx="382">
                  <c:v>0.47187029154268101</c:v>
                </c:pt>
                <c:pt idx="383">
                  <c:v>0.473118267769427</c:v>
                </c:pt>
                <c:pt idx="384">
                  <c:v>0.474366243996174</c:v>
                </c:pt>
                <c:pt idx="385">
                  <c:v>0.47561422022292099</c:v>
                </c:pt>
                <c:pt idx="386">
                  <c:v>0.47686219644966898</c:v>
                </c:pt>
                <c:pt idx="387">
                  <c:v>0.47811017267641598</c:v>
                </c:pt>
                <c:pt idx="388">
                  <c:v>0.47935814890316297</c:v>
                </c:pt>
                <c:pt idx="389">
                  <c:v>0.48060612512991102</c:v>
                </c:pt>
                <c:pt idx="390">
                  <c:v>0.48185410135665702</c:v>
                </c:pt>
                <c:pt idx="391">
                  <c:v>0.48310207758340501</c:v>
                </c:pt>
                <c:pt idx="392">
                  <c:v>0.484350053810152</c:v>
                </c:pt>
                <c:pt idx="393">
                  <c:v>0.485598030036898</c:v>
                </c:pt>
                <c:pt idx="394">
                  <c:v>0.48684600626364799</c:v>
                </c:pt>
                <c:pt idx="395">
                  <c:v>0.48809398249039299</c:v>
                </c:pt>
                <c:pt idx="396">
                  <c:v>0.48934195871713998</c:v>
                </c:pt>
                <c:pt idx="397">
                  <c:v>0.49058993494388797</c:v>
                </c:pt>
                <c:pt idx="398">
                  <c:v>0.49183791117063502</c:v>
                </c:pt>
                <c:pt idx="399">
                  <c:v>0.49308588739738302</c:v>
                </c:pt>
                <c:pt idx="400">
                  <c:v>0.49433386362413101</c:v>
                </c:pt>
                <c:pt idx="401">
                  <c:v>0.495581839850876</c:v>
                </c:pt>
                <c:pt idx="402">
                  <c:v>0.496829816077624</c:v>
                </c:pt>
                <c:pt idx="403">
                  <c:v>0.49807779230437199</c:v>
                </c:pt>
                <c:pt idx="404">
                  <c:v>0.49932576853111799</c:v>
                </c:pt>
                <c:pt idx="405">
                  <c:v>0.50057374475786598</c:v>
                </c:pt>
                <c:pt idx="406">
                  <c:v>0.50182172098461197</c:v>
                </c:pt>
                <c:pt idx="407">
                  <c:v>0.50306969721135997</c:v>
                </c:pt>
                <c:pt idx="408">
                  <c:v>0.50431767343810796</c:v>
                </c:pt>
                <c:pt idx="409">
                  <c:v>0.50556564966485396</c:v>
                </c:pt>
                <c:pt idx="410">
                  <c:v>0.50681362589160095</c:v>
                </c:pt>
                <c:pt idx="411">
                  <c:v>0.50806160211834805</c:v>
                </c:pt>
                <c:pt idx="412">
                  <c:v>0.50930957834509705</c:v>
                </c:pt>
                <c:pt idx="413">
                  <c:v>0.51055755457184304</c:v>
                </c:pt>
                <c:pt idx="414">
                  <c:v>0.51180553079859203</c:v>
                </c:pt>
                <c:pt idx="415">
                  <c:v>0.51305350702533603</c:v>
                </c:pt>
                <c:pt idx="416">
                  <c:v>0.51430148325208402</c:v>
                </c:pt>
                <c:pt idx="417">
                  <c:v>0.51554945947883202</c:v>
                </c:pt>
                <c:pt idx="418">
                  <c:v>0.51679743570558001</c:v>
                </c:pt>
                <c:pt idx="419">
                  <c:v>0.518045411932328</c:v>
                </c:pt>
                <c:pt idx="420">
                  <c:v>0.519293388159073</c:v>
                </c:pt>
                <c:pt idx="421">
                  <c:v>0.52054136438581899</c:v>
                </c:pt>
                <c:pt idx="422">
                  <c:v>0.52178934061256699</c:v>
                </c:pt>
                <c:pt idx="423">
                  <c:v>0.52303731683931398</c:v>
                </c:pt>
                <c:pt idx="424">
                  <c:v>0.52428529306606098</c:v>
                </c:pt>
                <c:pt idx="425">
                  <c:v>0.52553326929281097</c:v>
                </c:pt>
                <c:pt idx="426">
                  <c:v>0.52678124551955596</c:v>
                </c:pt>
                <c:pt idx="427">
                  <c:v>0.52802922174630296</c:v>
                </c:pt>
                <c:pt idx="428">
                  <c:v>0.52927719797304995</c:v>
                </c:pt>
                <c:pt idx="429">
                  <c:v>0.53052517419979905</c:v>
                </c:pt>
                <c:pt idx="430">
                  <c:v>0.53177315042654605</c:v>
                </c:pt>
                <c:pt idx="431">
                  <c:v>0.53302112665329204</c:v>
                </c:pt>
                <c:pt idx="432">
                  <c:v>0.53426910288004104</c:v>
                </c:pt>
                <c:pt idx="433">
                  <c:v>0.53551707910678603</c:v>
                </c:pt>
                <c:pt idx="434">
                  <c:v>0.53676505533353502</c:v>
                </c:pt>
                <c:pt idx="435">
                  <c:v>0.53801303156028102</c:v>
                </c:pt>
                <c:pt idx="436">
                  <c:v>0.53926100778703001</c:v>
                </c:pt>
                <c:pt idx="437">
                  <c:v>0.54050898401377601</c:v>
                </c:pt>
                <c:pt idx="438">
                  <c:v>0.541756960240521</c:v>
                </c:pt>
                <c:pt idx="439">
                  <c:v>0.54300493646727199</c:v>
                </c:pt>
                <c:pt idx="440">
                  <c:v>0.54425291269401699</c:v>
                </c:pt>
                <c:pt idx="441">
                  <c:v>0.54550088892076498</c:v>
                </c:pt>
                <c:pt idx="442">
                  <c:v>0.54674886514751198</c:v>
                </c:pt>
                <c:pt idx="443">
                  <c:v>0.54799684137425797</c:v>
                </c:pt>
                <c:pt idx="444">
                  <c:v>0.54924481760100496</c:v>
                </c:pt>
                <c:pt idx="445">
                  <c:v>0.55049279382775296</c:v>
                </c:pt>
                <c:pt idx="446">
                  <c:v>0.55174077005450095</c:v>
                </c:pt>
                <c:pt idx="447">
                  <c:v>0.55298874628124695</c:v>
                </c:pt>
                <c:pt idx="448">
                  <c:v>0.55423672250799605</c:v>
                </c:pt>
                <c:pt idx="449">
                  <c:v>0.55548469873474204</c:v>
                </c:pt>
                <c:pt idx="450">
                  <c:v>0.55673267496148904</c:v>
                </c:pt>
                <c:pt idx="451">
                  <c:v>0.55798065118823803</c:v>
                </c:pt>
                <c:pt idx="452">
                  <c:v>0.55922862741498303</c:v>
                </c:pt>
                <c:pt idx="453">
                  <c:v>0.56047660364173202</c:v>
                </c:pt>
                <c:pt idx="454">
                  <c:v>0.56172457986847701</c:v>
                </c:pt>
                <c:pt idx="455">
                  <c:v>0.56297255609522501</c:v>
                </c:pt>
                <c:pt idx="456">
                  <c:v>0.564220532321973</c:v>
                </c:pt>
                <c:pt idx="457">
                  <c:v>0.56546850854871999</c:v>
                </c:pt>
                <c:pt idx="458">
                  <c:v>0.56671648477546799</c:v>
                </c:pt>
                <c:pt idx="459">
                  <c:v>0.56796446100221398</c:v>
                </c:pt>
                <c:pt idx="460">
                  <c:v>0.56921243722896198</c:v>
                </c:pt>
                <c:pt idx="461">
                  <c:v>0.57046041345570897</c:v>
                </c:pt>
                <c:pt idx="462">
                  <c:v>0.57170838968245596</c:v>
                </c:pt>
                <c:pt idx="463">
                  <c:v>0.57295636590920396</c:v>
                </c:pt>
                <c:pt idx="464">
                  <c:v>0.57420434213594895</c:v>
                </c:pt>
                <c:pt idx="465">
                  <c:v>0.57545231836269695</c:v>
                </c:pt>
                <c:pt idx="466">
                  <c:v>0.57670029458944605</c:v>
                </c:pt>
                <c:pt idx="467">
                  <c:v>0.57794827081619304</c:v>
                </c:pt>
                <c:pt idx="468">
                  <c:v>0.57919624704293804</c:v>
                </c:pt>
                <c:pt idx="469">
                  <c:v>0.58044422326968503</c:v>
                </c:pt>
                <c:pt idx="470">
                  <c:v>0.58169219949643303</c:v>
                </c:pt>
                <c:pt idx="471">
                  <c:v>0.58294017572318102</c:v>
                </c:pt>
                <c:pt idx="472">
                  <c:v>0.58418815194992801</c:v>
                </c:pt>
                <c:pt idx="473">
                  <c:v>0.58543612817667501</c:v>
                </c:pt>
                <c:pt idx="474">
                  <c:v>0.586684104403421</c:v>
                </c:pt>
                <c:pt idx="475">
                  <c:v>0.58793208063017</c:v>
                </c:pt>
                <c:pt idx="476">
                  <c:v>0.58918005685691699</c:v>
                </c:pt>
                <c:pt idx="477">
                  <c:v>0.59042803308366398</c:v>
                </c:pt>
                <c:pt idx="478">
                  <c:v>0.59167600931041098</c:v>
                </c:pt>
                <c:pt idx="479">
                  <c:v>0.59292398553715997</c:v>
                </c:pt>
                <c:pt idx="480">
                  <c:v>0.59417196176390596</c:v>
                </c:pt>
                <c:pt idx="481">
                  <c:v>0.59541993799065196</c:v>
                </c:pt>
                <c:pt idx="482">
                  <c:v>0.59666791421739895</c:v>
                </c:pt>
                <c:pt idx="483">
                  <c:v>0.59791589044414795</c:v>
                </c:pt>
                <c:pt idx="484">
                  <c:v>0.59916386667089305</c:v>
                </c:pt>
                <c:pt idx="485">
                  <c:v>0.60041184289764105</c:v>
                </c:pt>
                <c:pt idx="486">
                  <c:v>0.60165981912438904</c:v>
                </c:pt>
                <c:pt idx="487">
                  <c:v>0.60290779535113603</c:v>
                </c:pt>
                <c:pt idx="488">
                  <c:v>0.60415577157788303</c:v>
                </c:pt>
                <c:pt idx="489">
                  <c:v>0.60540374780463102</c:v>
                </c:pt>
                <c:pt idx="490">
                  <c:v>0.60665172403137801</c:v>
                </c:pt>
                <c:pt idx="491">
                  <c:v>0.60789970025812601</c:v>
                </c:pt>
                <c:pt idx="492">
                  <c:v>0.609147676484873</c:v>
                </c:pt>
                <c:pt idx="493">
                  <c:v>0.610395652711619</c:v>
                </c:pt>
                <c:pt idx="494">
                  <c:v>0.61164362893836599</c:v>
                </c:pt>
                <c:pt idx="495">
                  <c:v>0.61289160516511398</c:v>
                </c:pt>
                <c:pt idx="496">
                  <c:v>0.61413958139186098</c:v>
                </c:pt>
                <c:pt idx="497">
                  <c:v>0.61538755761860797</c:v>
                </c:pt>
                <c:pt idx="498">
                  <c:v>0.61663553384535597</c:v>
                </c:pt>
                <c:pt idx="499">
                  <c:v>0.61788351007210296</c:v>
                </c:pt>
                <c:pt idx="500">
                  <c:v>0.61913148629884895</c:v>
                </c:pt>
                <c:pt idx="501">
                  <c:v>0.62037946252559695</c:v>
                </c:pt>
                <c:pt idx="502">
                  <c:v>0.62162743875234505</c:v>
                </c:pt>
                <c:pt idx="503">
                  <c:v>0.62287541497909005</c:v>
                </c:pt>
                <c:pt idx="504">
                  <c:v>0.62412339120584004</c:v>
                </c:pt>
                <c:pt idx="505">
                  <c:v>0.62537136743258603</c:v>
                </c:pt>
                <c:pt idx="506">
                  <c:v>0.62661934365933403</c:v>
                </c:pt>
                <c:pt idx="507">
                  <c:v>0.62786731988608002</c:v>
                </c:pt>
                <c:pt idx="508">
                  <c:v>0.62911529611282802</c:v>
                </c:pt>
                <c:pt idx="509">
                  <c:v>0.63036327233957401</c:v>
                </c:pt>
                <c:pt idx="510">
                  <c:v>0.631611248566323</c:v>
                </c:pt>
                <c:pt idx="511">
                  <c:v>0.632859224793067</c:v>
                </c:pt>
                <c:pt idx="512">
                  <c:v>0.63410720101981499</c:v>
                </c:pt>
                <c:pt idx="513">
                  <c:v>0.63535517724656299</c:v>
                </c:pt>
                <c:pt idx="514">
                  <c:v>0.63660315347331098</c:v>
                </c:pt>
                <c:pt idx="515">
                  <c:v>0.63785112970005797</c:v>
                </c:pt>
                <c:pt idx="516">
                  <c:v>0.63909910592680597</c:v>
                </c:pt>
                <c:pt idx="517">
                  <c:v>0.64034708215355096</c:v>
                </c:pt>
                <c:pt idx="518">
                  <c:v>0.64159505838029895</c:v>
                </c:pt>
                <c:pt idx="519">
                  <c:v>0.64284303460704695</c:v>
                </c:pt>
                <c:pt idx="520">
                  <c:v>0.64409101083379405</c:v>
                </c:pt>
                <c:pt idx="521">
                  <c:v>0.64533898706054005</c:v>
                </c:pt>
                <c:pt idx="522">
                  <c:v>0.64658696328728804</c:v>
                </c:pt>
                <c:pt idx="523">
                  <c:v>0.64783493951403504</c:v>
                </c:pt>
                <c:pt idx="524">
                  <c:v>0.64908291574078303</c:v>
                </c:pt>
                <c:pt idx="525">
                  <c:v>0.65033089196752902</c:v>
                </c:pt>
                <c:pt idx="526">
                  <c:v>0.65157886819427602</c:v>
                </c:pt>
                <c:pt idx="527">
                  <c:v>0.65282684442102301</c:v>
                </c:pt>
                <c:pt idx="528">
                  <c:v>0.65407482064777001</c:v>
                </c:pt>
                <c:pt idx="529">
                  <c:v>0.655322796874518</c:v>
                </c:pt>
                <c:pt idx="530">
                  <c:v>0.65657077310126599</c:v>
                </c:pt>
                <c:pt idx="531">
                  <c:v>0.65781874932801299</c:v>
                </c:pt>
                <c:pt idx="532">
                  <c:v>0.65906672555475998</c:v>
                </c:pt>
                <c:pt idx="533">
                  <c:v>0.66031470178150697</c:v>
                </c:pt>
                <c:pt idx="534">
                  <c:v>0.66156267800825397</c:v>
                </c:pt>
                <c:pt idx="535">
                  <c:v>0.66281065423500196</c:v>
                </c:pt>
                <c:pt idx="536">
                  <c:v>0.66405863046174796</c:v>
                </c:pt>
                <c:pt idx="537">
                  <c:v>0.66530660668849795</c:v>
                </c:pt>
                <c:pt idx="538">
                  <c:v>0.66655458291524095</c:v>
                </c:pt>
                <c:pt idx="539">
                  <c:v>0.66780255914199105</c:v>
                </c:pt>
                <c:pt idx="540">
                  <c:v>0.66905053536873704</c:v>
                </c:pt>
                <c:pt idx="541">
                  <c:v>0.67029851159548604</c:v>
                </c:pt>
                <c:pt idx="542">
                  <c:v>0.67154648782223103</c:v>
                </c:pt>
                <c:pt idx="543">
                  <c:v>0.67279446404898002</c:v>
                </c:pt>
                <c:pt idx="544">
                  <c:v>0.67404244027572702</c:v>
                </c:pt>
                <c:pt idx="545">
                  <c:v>0.67529041650247401</c:v>
                </c:pt>
                <c:pt idx="546">
                  <c:v>0.67653839272922101</c:v>
                </c:pt>
                <c:pt idx="547">
                  <c:v>0.677786368955968</c:v>
                </c:pt>
                <c:pt idx="548">
                  <c:v>0.67903434518271599</c:v>
                </c:pt>
                <c:pt idx="549">
                  <c:v>0.68028232140946299</c:v>
                </c:pt>
                <c:pt idx="550">
                  <c:v>0.68153029763620898</c:v>
                </c:pt>
                <c:pt idx="551">
                  <c:v>0.68277827386295797</c:v>
                </c:pt>
                <c:pt idx="552">
                  <c:v>0.68402625008970497</c:v>
                </c:pt>
                <c:pt idx="553">
                  <c:v>0.68527422631645096</c:v>
                </c:pt>
                <c:pt idx="554">
                  <c:v>0.68652220254319696</c:v>
                </c:pt>
                <c:pt idx="555">
                  <c:v>0.68777017876994695</c:v>
                </c:pt>
                <c:pt idx="556">
                  <c:v>0.68901815499669306</c:v>
                </c:pt>
                <c:pt idx="557">
                  <c:v>0.69026613122344005</c:v>
                </c:pt>
                <c:pt idx="558">
                  <c:v>0.69151410745018704</c:v>
                </c:pt>
                <c:pt idx="559">
                  <c:v>0.69276208367693504</c:v>
                </c:pt>
                <c:pt idx="560">
                  <c:v>0.69401005990368203</c:v>
                </c:pt>
                <c:pt idx="561">
                  <c:v>0.69525803613042703</c:v>
                </c:pt>
                <c:pt idx="562">
                  <c:v>0.69650601235717602</c:v>
                </c:pt>
                <c:pt idx="563">
                  <c:v>0.69775398858392301</c:v>
                </c:pt>
                <c:pt idx="564">
                  <c:v>0.69900196481067001</c:v>
                </c:pt>
                <c:pt idx="565">
                  <c:v>0.700249941037417</c:v>
                </c:pt>
                <c:pt idx="566">
                  <c:v>0.70149791726416499</c:v>
                </c:pt>
                <c:pt idx="567">
                  <c:v>0.70274589349091099</c:v>
                </c:pt>
                <c:pt idx="568">
                  <c:v>0.70399386971765798</c:v>
                </c:pt>
                <c:pt idx="569">
                  <c:v>0.70524184594440598</c:v>
                </c:pt>
                <c:pt idx="570">
                  <c:v>0.70648982217115297</c:v>
                </c:pt>
                <c:pt idx="571">
                  <c:v>0.70773779839789996</c:v>
                </c:pt>
                <c:pt idx="572">
                  <c:v>0.70898577462464796</c:v>
                </c:pt>
                <c:pt idx="573">
                  <c:v>0.71023375085139495</c:v>
                </c:pt>
                <c:pt idx="574">
                  <c:v>0.71148172707814195</c:v>
                </c:pt>
                <c:pt idx="575">
                  <c:v>0.71272970330488805</c:v>
                </c:pt>
                <c:pt idx="576">
                  <c:v>0.71397767953163804</c:v>
                </c:pt>
                <c:pt idx="577">
                  <c:v>0.71522565575838304</c:v>
                </c:pt>
                <c:pt idx="578">
                  <c:v>0.71647363198513003</c:v>
                </c:pt>
                <c:pt idx="579">
                  <c:v>0.71772160821187703</c:v>
                </c:pt>
                <c:pt idx="580">
                  <c:v>0.71896958443862702</c:v>
                </c:pt>
                <c:pt idx="581">
                  <c:v>0.72021756066537201</c:v>
                </c:pt>
                <c:pt idx="582">
                  <c:v>0.72146553689212001</c:v>
                </c:pt>
                <c:pt idx="583">
                  <c:v>0.722713513118868</c:v>
                </c:pt>
                <c:pt idx="584">
                  <c:v>0.723961489345614</c:v>
                </c:pt>
                <c:pt idx="585">
                  <c:v>0.72520946557236299</c:v>
                </c:pt>
                <c:pt idx="586">
                  <c:v>0.72645744179910898</c:v>
                </c:pt>
                <c:pt idx="587">
                  <c:v>0.72770541802585698</c:v>
                </c:pt>
                <c:pt idx="588">
                  <c:v>0.72895339425260297</c:v>
                </c:pt>
                <c:pt idx="589">
                  <c:v>0.73020137047934996</c:v>
                </c:pt>
                <c:pt idx="590">
                  <c:v>0.73144934670609796</c:v>
                </c:pt>
                <c:pt idx="591">
                  <c:v>0.73269732293284395</c:v>
                </c:pt>
                <c:pt idx="592">
                  <c:v>0.73394529915959195</c:v>
                </c:pt>
                <c:pt idx="593">
                  <c:v>0.73519327538633905</c:v>
                </c:pt>
                <c:pt idx="594">
                  <c:v>0.73644125161308605</c:v>
                </c:pt>
                <c:pt idx="595">
                  <c:v>0.73768922783983104</c:v>
                </c:pt>
                <c:pt idx="596">
                  <c:v>0.73893720406658103</c:v>
                </c:pt>
                <c:pt idx="597">
                  <c:v>0.74018518029332803</c:v>
                </c:pt>
                <c:pt idx="598">
                  <c:v>0.74143315652007402</c:v>
                </c:pt>
                <c:pt idx="599">
                  <c:v>0.74268113274682401</c:v>
                </c:pt>
                <c:pt idx="600">
                  <c:v>0.74392910897356901</c:v>
                </c:pt>
                <c:pt idx="601">
                  <c:v>0.745177085200315</c:v>
                </c:pt>
                <c:pt idx="602">
                  <c:v>0.746425061427063</c:v>
                </c:pt>
                <c:pt idx="603">
                  <c:v>0.74767303765381099</c:v>
                </c:pt>
                <c:pt idx="604">
                  <c:v>0.74892101388055898</c:v>
                </c:pt>
                <c:pt idx="605">
                  <c:v>0.75016899010730298</c:v>
                </c:pt>
                <c:pt idx="606">
                  <c:v>0.75141696633405197</c:v>
                </c:pt>
                <c:pt idx="607">
                  <c:v>0.75266494256080196</c:v>
                </c:pt>
                <c:pt idx="608">
                  <c:v>0.75391291878754796</c:v>
                </c:pt>
                <c:pt idx="609">
                  <c:v>0.75516089501429395</c:v>
                </c:pt>
                <c:pt idx="610">
                  <c:v>0.75640887124104195</c:v>
                </c:pt>
                <c:pt idx="611">
                  <c:v>0.75765684746778805</c:v>
                </c:pt>
                <c:pt idx="612">
                  <c:v>0.75890482369453605</c:v>
                </c:pt>
                <c:pt idx="613">
                  <c:v>0.76015279992128304</c:v>
                </c:pt>
                <c:pt idx="614">
                  <c:v>0.76140077614803003</c:v>
                </c:pt>
                <c:pt idx="615">
                  <c:v>0.76264875237477803</c:v>
                </c:pt>
                <c:pt idx="616">
                  <c:v>0.76389672860152702</c:v>
                </c:pt>
                <c:pt idx="617">
                  <c:v>0.76514470482827202</c:v>
                </c:pt>
                <c:pt idx="618">
                  <c:v>0.76639268105501901</c:v>
                </c:pt>
                <c:pt idx="619">
                  <c:v>0.767640657281767</c:v>
                </c:pt>
                <c:pt idx="620">
                  <c:v>0.768888633508516</c:v>
                </c:pt>
                <c:pt idx="621">
                  <c:v>0.77013660973525999</c:v>
                </c:pt>
                <c:pt idx="622">
                  <c:v>0.77138458596200699</c:v>
                </c:pt>
                <c:pt idx="623">
                  <c:v>0.77263256218875598</c:v>
                </c:pt>
                <c:pt idx="624">
                  <c:v>0.77388053841550297</c:v>
                </c:pt>
                <c:pt idx="625">
                  <c:v>0.77512851464224897</c:v>
                </c:pt>
                <c:pt idx="626">
                  <c:v>0.77637649086899596</c:v>
                </c:pt>
                <c:pt idx="627">
                  <c:v>0.77762446709574296</c:v>
                </c:pt>
                <c:pt idx="628">
                  <c:v>0.77887244332249095</c:v>
                </c:pt>
                <c:pt idx="629">
                  <c:v>0.78012041954924005</c:v>
                </c:pt>
                <c:pt idx="630">
                  <c:v>0.78136839577598605</c:v>
                </c:pt>
                <c:pt idx="631">
                  <c:v>0.78261637200273204</c:v>
                </c:pt>
                <c:pt idx="632">
                  <c:v>0.78386434822948203</c:v>
                </c:pt>
                <c:pt idx="633">
                  <c:v>0.78511232445622703</c:v>
                </c:pt>
                <c:pt idx="634">
                  <c:v>0.78636030068297402</c:v>
                </c:pt>
                <c:pt idx="635">
                  <c:v>0.78760827690972202</c:v>
                </c:pt>
                <c:pt idx="636">
                  <c:v>0.78885625313647001</c:v>
                </c:pt>
                <c:pt idx="637">
                  <c:v>0.790104229363215</c:v>
                </c:pt>
                <c:pt idx="638">
                  <c:v>0.791352205589963</c:v>
                </c:pt>
                <c:pt idx="639">
                  <c:v>0.79260018181670999</c:v>
                </c:pt>
                <c:pt idx="640">
                  <c:v>0.79384815804345599</c:v>
                </c:pt>
                <c:pt idx="641">
                  <c:v>0.79509613427020398</c:v>
                </c:pt>
                <c:pt idx="642">
                  <c:v>0.79634411049695197</c:v>
                </c:pt>
                <c:pt idx="643">
                  <c:v>0.79759208672369897</c:v>
                </c:pt>
                <c:pt idx="644">
                  <c:v>0.79884006295044596</c:v>
                </c:pt>
                <c:pt idx="645">
                  <c:v>0.80008803917719395</c:v>
                </c:pt>
                <c:pt idx="646">
                  <c:v>0.80133601540393995</c:v>
                </c:pt>
                <c:pt idx="647">
                  <c:v>0.80258399163068905</c:v>
                </c:pt>
                <c:pt idx="648">
                  <c:v>0.80383196785743405</c:v>
                </c:pt>
                <c:pt idx="649">
                  <c:v>0.80507994408418304</c:v>
                </c:pt>
                <c:pt idx="650">
                  <c:v>0.80632792031093004</c:v>
                </c:pt>
                <c:pt idx="651">
                  <c:v>0.80757589653767803</c:v>
                </c:pt>
                <c:pt idx="652">
                  <c:v>0.80882387276442402</c:v>
                </c:pt>
                <c:pt idx="653">
                  <c:v>0.81007184899117202</c:v>
                </c:pt>
                <c:pt idx="654">
                  <c:v>0.81131982521791901</c:v>
                </c:pt>
                <c:pt idx="655">
                  <c:v>0.812567801444667</c:v>
                </c:pt>
                <c:pt idx="656">
                  <c:v>0.813815777671413</c:v>
                </c:pt>
                <c:pt idx="657">
                  <c:v>0.81506375389815999</c:v>
                </c:pt>
                <c:pt idx="658">
                  <c:v>0.81631173012490699</c:v>
                </c:pt>
                <c:pt idx="659">
                  <c:v>0.81755970635165398</c:v>
                </c:pt>
                <c:pt idx="660">
                  <c:v>0.81880768257840197</c:v>
                </c:pt>
                <c:pt idx="661">
                  <c:v>0.82005565880514697</c:v>
                </c:pt>
                <c:pt idx="662">
                  <c:v>0.82130363503189596</c:v>
                </c:pt>
                <c:pt idx="663">
                  <c:v>0.82255161125864495</c:v>
                </c:pt>
                <c:pt idx="664">
                  <c:v>0.82379958748538895</c:v>
                </c:pt>
                <c:pt idx="665">
                  <c:v>0.82504756371213706</c:v>
                </c:pt>
                <c:pt idx="666">
                  <c:v>0.82629553993888805</c:v>
                </c:pt>
                <c:pt idx="667">
                  <c:v>0.82754351616562805</c:v>
                </c:pt>
                <c:pt idx="668">
                  <c:v>0.82879149239238004</c:v>
                </c:pt>
                <c:pt idx="669">
                  <c:v>0.83003946861912603</c:v>
                </c:pt>
                <c:pt idx="670">
                  <c:v>0.83128744484587302</c:v>
                </c:pt>
                <c:pt idx="671">
                  <c:v>0.83253542107262202</c:v>
                </c:pt>
                <c:pt idx="672">
                  <c:v>0.83378339729936601</c:v>
                </c:pt>
                <c:pt idx="673">
                  <c:v>0.83503137352611501</c:v>
                </c:pt>
                <c:pt idx="674">
                  <c:v>0.836279349752861</c:v>
                </c:pt>
                <c:pt idx="675">
                  <c:v>0.83752732597961299</c:v>
                </c:pt>
                <c:pt idx="676">
                  <c:v>0.83877530220635699</c:v>
                </c:pt>
                <c:pt idx="677">
                  <c:v>0.84002327843310198</c:v>
                </c:pt>
                <c:pt idx="678">
                  <c:v>0.84127125465984998</c:v>
                </c:pt>
                <c:pt idx="679">
                  <c:v>0.84251923088659997</c:v>
                </c:pt>
                <c:pt idx="680">
                  <c:v>0.84376720711334696</c:v>
                </c:pt>
                <c:pt idx="681">
                  <c:v>0.84501518334009096</c:v>
                </c:pt>
                <c:pt idx="682">
                  <c:v>0.84626315956683895</c:v>
                </c:pt>
                <c:pt idx="683">
                  <c:v>0.84751113579358595</c:v>
                </c:pt>
                <c:pt idx="684">
                  <c:v>0.84875911202033405</c:v>
                </c:pt>
                <c:pt idx="685">
                  <c:v>0.85000708824708304</c:v>
                </c:pt>
                <c:pt idx="686">
                  <c:v>0.85125506447383004</c:v>
                </c:pt>
                <c:pt idx="687">
                  <c:v>0.85250304070057503</c:v>
                </c:pt>
                <c:pt idx="688">
                  <c:v>0.85375101692732402</c:v>
                </c:pt>
                <c:pt idx="689">
                  <c:v>0.85499899315407102</c:v>
                </c:pt>
                <c:pt idx="690">
                  <c:v>0.85624696938081701</c:v>
                </c:pt>
                <c:pt idx="691">
                  <c:v>0.85749494560756601</c:v>
                </c:pt>
                <c:pt idx="692">
                  <c:v>0.858742921834314</c:v>
                </c:pt>
                <c:pt idx="693">
                  <c:v>0.859990898061058</c:v>
                </c:pt>
                <c:pt idx="694">
                  <c:v>0.86123887428780499</c:v>
                </c:pt>
                <c:pt idx="695">
                  <c:v>0.86248685051455298</c:v>
                </c:pt>
                <c:pt idx="696">
                  <c:v>0.86373482674130098</c:v>
                </c:pt>
                <c:pt idx="697">
                  <c:v>0.86498280296804697</c:v>
                </c:pt>
                <c:pt idx="698">
                  <c:v>0.86623077919479297</c:v>
                </c:pt>
                <c:pt idx="699">
                  <c:v>0.86747875542154296</c:v>
                </c:pt>
                <c:pt idx="700">
                  <c:v>0.86872673164828895</c:v>
                </c:pt>
                <c:pt idx="701">
                  <c:v>0.86997470787503695</c:v>
                </c:pt>
                <c:pt idx="702">
                  <c:v>0.87122268410178405</c:v>
                </c:pt>
                <c:pt idx="703">
                  <c:v>0.87247066032853104</c:v>
                </c:pt>
                <c:pt idx="704">
                  <c:v>0.87371863655527804</c:v>
                </c:pt>
                <c:pt idx="705">
                  <c:v>0.87496661278202503</c:v>
                </c:pt>
                <c:pt idx="706">
                  <c:v>0.87621458900877103</c:v>
                </c:pt>
                <c:pt idx="707">
                  <c:v>0.87746256523552002</c:v>
                </c:pt>
                <c:pt idx="708">
                  <c:v>0.87871054146226601</c:v>
                </c:pt>
                <c:pt idx="709">
                  <c:v>0.87995851768901501</c:v>
                </c:pt>
                <c:pt idx="710">
                  <c:v>0.881206493915761</c:v>
                </c:pt>
                <c:pt idx="711">
                  <c:v>0.882454470142508</c:v>
                </c:pt>
                <c:pt idx="712">
                  <c:v>0.88370244636925499</c:v>
                </c:pt>
                <c:pt idx="713">
                  <c:v>0.88495042259600298</c:v>
                </c:pt>
                <c:pt idx="714">
                  <c:v>0.88619839882274998</c:v>
                </c:pt>
                <c:pt idx="715">
                  <c:v>0.88744637504949797</c:v>
                </c:pt>
                <c:pt idx="716">
                  <c:v>0.88869435127624596</c:v>
                </c:pt>
                <c:pt idx="717">
                  <c:v>0.88994232750298996</c:v>
                </c:pt>
                <c:pt idx="718">
                  <c:v>0.89119030372974195</c:v>
                </c:pt>
                <c:pt idx="719">
                  <c:v>0.89243827995648395</c:v>
                </c:pt>
                <c:pt idx="720">
                  <c:v>0.89368625618323205</c:v>
                </c:pt>
                <c:pt idx="721">
                  <c:v>0.89493423240998105</c:v>
                </c:pt>
                <c:pt idx="722">
                  <c:v>0.89618220863672504</c:v>
                </c:pt>
                <c:pt idx="723">
                  <c:v>0.89743018486347703</c:v>
                </c:pt>
                <c:pt idx="724">
                  <c:v>0.89867816109022303</c:v>
                </c:pt>
                <c:pt idx="725">
                  <c:v>0.89992613731696902</c:v>
                </c:pt>
                <c:pt idx="726">
                  <c:v>0.90117411354371701</c:v>
                </c:pt>
                <c:pt idx="727">
                  <c:v>0.90242208977046101</c:v>
                </c:pt>
                <c:pt idx="728">
                  <c:v>0.903670065997209</c:v>
                </c:pt>
                <c:pt idx="729">
                  <c:v>0.904918042223958</c:v>
                </c:pt>
                <c:pt idx="730">
                  <c:v>0.90616601845070599</c:v>
                </c:pt>
                <c:pt idx="731">
                  <c:v>0.90741399467745298</c:v>
                </c:pt>
                <c:pt idx="732">
                  <c:v>0.90866197090419998</c:v>
                </c:pt>
                <c:pt idx="733">
                  <c:v>0.90990994713094597</c:v>
                </c:pt>
                <c:pt idx="734">
                  <c:v>0.91115792335769497</c:v>
                </c:pt>
                <c:pt idx="735">
                  <c:v>0.91240589958444196</c:v>
                </c:pt>
                <c:pt idx="736">
                  <c:v>0.91365387581118696</c:v>
                </c:pt>
                <c:pt idx="737">
                  <c:v>0.91490185203793795</c:v>
                </c:pt>
                <c:pt idx="738">
                  <c:v>0.91614982826468405</c:v>
                </c:pt>
                <c:pt idx="739">
                  <c:v>0.91739780449143005</c:v>
                </c:pt>
                <c:pt idx="740">
                  <c:v>0.91864578071817804</c:v>
                </c:pt>
                <c:pt idx="741">
                  <c:v>0.91989375694492503</c:v>
                </c:pt>
                <c:pt idx="742">
                  <c:v>0.92114173317167003</c:v>
                </c:pt>
                <c:pt idx="743">
                  <c:v>0.92238970939841902</c:v>
                </c:pt>
                <c:pt idx="744">
                  <c:v>0.92363768562516502</c:v>
                </c:pt>
                <c:pt idx="745">
                  <c:v>0.92488566185191401</c:v>
                </c:pt>
                <c:pt idx="746">
                  <c:v>0.926133638078661</c:v>
                </c:pt>
                <c:pt idx="747">
                  <c:v>0.927381614305409</c:v>
                </c:pt>
                <c:pt idx="748">
                  <c:v>0.92862959053215499</c:v>
                </c:pt>
                <c:pt idx="749">
                  <c:v>0.92987756675890298</c:v>
                </c:pt>
                <c:pt idx="750">
                  <c:v>0.93112554298565098</c:v>
                </c:pt>
                <c:pt idx="751">
                  <c:v>0.93237351921239697</c:v>
                </c:pt>
                <c:pt idx="752">
                  <c:v>0.93362149543914097</c:v>
                </c:pt>
                <c:pt idx="753">
                  <c:v>0.93486947166589096</c:v>
                </c:pt>
                <c:pt idx="754">
                  <c:v>0.93611744789263895</c:v>
                </c:pt>
                <c:pt idx="755">
                  <c:v>0.93736542411938495</c:v>
                </c:pt>
                <c:pt idx="756">
                  <c:v>0.93861340034613205</c:v>
                </c:pt>
                <c:pt idx="757">
                  <c:v>0.93986137657287905</c:v>
                </c:pt>
                <c:pt idx="758">
                  <c:v>0.94110935279962604</c:v>
                </c:pt>
                <c:pt idx="759">
                  <c:v>0.94235732902637503</c:v>
                </c:pt>
                <c:pt idx="760">
                  <c:v>0.94360530525312103</c:v>
                </c:pt>
                <c:pt idx="761">
                  <c:v>0.94485328147987102</c:v>
                </c:pt>
                <c:pt idx="762">
                  <c:v>0.94610125770661402</c:v>
                </c:pt>
                <c:pt idx="763">
                  <c:v>0.94734923393336101</c:v>
                </c:pt>
                <c:pt idx="764">
                  <c:v>0.94859721016011</c:v>
                </c:pt>
                <c:pt idx="765">
                  <c:v>0.949845186386855</c:v>
                </c:pt>
                <c:pt idx="766">
                  <c:v>0.95109316261360399</c:v>
                </c:pt>
                <c:pt idx="767">
                  <c:v>0.95234113884035299</c:v>
                </c:pt>
                <c:pt idx="768">
                  <c:v>0.95358911506710098</c:v>
                </c:pt>
                <c:pt idx="769">
                  <c:v>0.95483709129384897</c:v>
                </c:pt>
                <c:pt idx="770">
                  <c:v>0.95608506752059597</c:v>
                </c:pt>
                <c:pt idx="771">
                  <c:v>0.95733304374734096</c:v>
                </c:pt>
                <c:pt idx="772">
                  <c:v>0.95858101997408895</c:v>
                </c:pt>
                <c:pt idx="773">
                  <c:v>0.95982899620083695</c:v>
                </c:pt>
                <c:pt idx="774">
                  <c:v>0.96107697242758305</c:v>
                </c:pt>
                <c:pt idx="775">
                  <c:v>0.96232494865432905</c:v>
                </c:pt>
                <c:pt idx="776">
                  <c:v>0.96357292488107704</c:v>
                </c:pt>
                <c:pt idx="777">
                  <c:v>0.96482090110782504</c:v>
                </c:pt>
                <c:pt idx="778">
                  <c:v>0.96606887733457303</c:v>
                </c:pt>
                <c:pt idx="779">
                  <c:v>0.96731685356131802</c:v>
                </c:pt>
                <c:pt idx="780">
                  <c:v>0.96856482978806702</c:v>
                </c:pt>
                <c:pt idx="781">
                  <c:v>0.96981280601481301</c:v>
                </c:pt>
                <c:pt idx="782">
                  <c:v>0.971060782241563</c:v>
                </c:pt>
                <c:pt idx="783">
                  <c:v>0.972308758468306</c:v>
                </c:pt>
                <c:pt idx="784">
                  <c:v>0.97355673469505599</c:v>
                </c:pt>
                <c:pt idx="785">
                  <c:v>0.97480471092180099</c:v>
                </c:pt>
                <c:pt idx="786">
                  <c:v>0.97605268714854898</c:v>
                </c:pt>
                <c:pt idx="787">
                  <c:v>0.97730066337529298</c:v>
                </c:pt>
                <c:pt idx="788">
                  <c:v>0.97854863960204297</c:v>
                </c:pt>
                <c:pt idx="789">
                  <c:v>0.97979661582879096</c:v>
                </c:pt>
                <c:pt idx="790">
                  <c:v>0.98104459205553796</c:v>
                </c:pt>
                <c:pt idx="791">
                  <c:v>0.98229256828228695</c:v>
                </c:pt>
                <c:pt idx="792">
                  <c:v>0.98354054450903405</c:v>
                </c:pt>
                <c:pt idx="793">
                  <c:v>0.98478852073577905</c:v>
                </c:pt>
                <c:pt idx="794">
                  <c:v>0.98603649696252504</c:v>
                </c:pt>
                <c:pt idx="795">
                  <c:v>0.98728447318927304</c:v>
                </c:pt>
                <c:pt idx="796">
                  <c:v>0.98853244941602203</c:v>
                </c:pt>
                <c:pt idx="797">
                  <c:v>0.98978042564276603</c:v>
                </c:pt>
                <c:pt idx="798">
                  <c:v>0.99102840186951602</c:v>
                </c:pt>
                <c:pt idx="799">
                  <c:v>0.99227637809626501</c:v>
                </c:pt>
                <c:pt idx="800">
                  <c:v>0.99352435432301001</c:v>
                </c:pt>
                <c:pt idx="801">
                  <c:v>0.994772330549757</c:v>
                </c:pt>
                <c:pt idx="802">
                  <c:v>0.99602030677650399</c:v>
                </c:pt>
                <c:pt idx="803">
                  <c:v>0.99726828300324899</c:v>
                </c:pt>
                <c:pt idx="804">
                  <c:v>0.99851625922999698</c:v>
                </c:pt>
                <c:pt idx="805">
                  <c:v>0.99976423545674398</c:v>
                </c:pt>
                <c:pt idx="806">
                  <c:v>1.0010122116834901</c:v>
                </c:pt>
                <c:pt idx="807">
                  <c:v>1.00226018791024</c:v>
                </c:pt>
                <c:pt idx="808">
                  <c:v>1.0035081641369801</c:v>
                </c:pt>
                <c:pt idx="809">
                  <c:v>1.00475614036373</c:v>
                </c:pt>
                <c:pt idx="810">
                  <c:v>1.0060041165904701</c:v>
                </c:pt>
                <c:pt idx="811">
                  <c:v>1.0072520928172299</c:v>
                </c:pt>
                <c:pt idx="812">
                  <c:v>1.00850006904397</c:v>
                </c:pt>
                <c:pt idx="813">
                  <c:v>1.0097480452707199</c:v>
                </c:pt>
                <c:pt idx="814">
                  <c:v>1.01099602149747</c:v>
                </c:pt>
                <c:pt idx="815">
                  <c:v>1.0122439977242099</c:v>
                </c:pt>
                <c:pt idx="816">
                  <c:v>1.01349197395096</c:v>
                </c:pt>
                <c:pt idx="817">
                  <c:v>1.0147399501777099</c:v>
                </c:pt>
                <c:pt idx="818">
                  <c:v>1.01598792640445</c:v>
                </c:pt>
                <c:pt idx="819">
                  <c:v>1.0172359026311999</c:v>
                </c:pt>
                <c:pt idx="820">
                  <c:v>1.01848387885795</c:v>
                </c:pt>
                <c:pt idx="821">
                  <c:v>1.0197318550846901</c:v>
                </c:pt>
                <c:pt idx="822">
                  <c:v>1.02097983131144</c:v>
                </c:pt>
                <c:pt idx="823">
                  <c:v>1.0222278075381901</c:v>
                </c:pt>
                <c:pt idx="824">
                  <c:v>1.02347578376494</c:v>
                </c:pt>
                <c:pt idx="825">
                  <c:v>1.0247237599916901</c:v>
                </c:pt>
                <c:pt idx="826">
                  <c:v>1.02597173621843</c:v>
                </c:pt>
                <c:pt idx="827">
                  <c:v>1.0272197124451801</c:v>
                </c:pt>
                <c:pt idx="828">
                  <c:v>1.0284676886719299</c:v>
                </c:pt>
                <c:pt idx="829">
                  <c:v>1.0297156648986701</c:v>
                </c:pt>
                <c:pt idx="830">
                  <c:v>1.0309636411254199</c:v>
                </c:pt>
                <c:pt idx="831">
                  <c:v>1.03221161735217</c:v>
                </c:pt>
                <c:pt idx="832">
                  <c:v>1.0334595935789099</c:v>
                </c:pt>
                <c:pt idx="833">
                  <c:v>1.03470756980566</c:v>
                </c:pt>
                <c:pt idx="834">
                  <c:v>1.0359555460324099</c:v>
                </c:pt>
                <c:pt idx="835">
                  <c:v>1.03720352225916</c:v>
                </c:pt>
                <c:pt idx="836">
                  <c:v>1.0384514984858999</c:v>
                </c:pt>
                <c:pt idx="837">
                  <c:v>1.03969947471265</c:v>
                </c:pt>
                <c:pt idx="838">
                  <c:v>1.0409474509394001</c:v>
                </c:pt>
                <c:pt idx="839">
                  <c:v>1.04219542716615</c:v>
                </c:pt>
                <c:pt idx="840">
                  <c:v>1.0434434033929001</c:v>
                </c:pt>
                <c:pt idx="841">
                  <c:v>1.04469137961964</c:v>
                </c:pt>
                <c:pt idx="842">
                  <c:v>1.0459393558463901</c:v>
                </c:pt>
                <c:pt idx="843">
                  <c:v>1.04718733207314</c:v>
                </c:pt>
                <c:pt idx="844">
                  <c:v>1.0484353082998801</c:v>
                </c:pt>
                <c:pt idx="845">
                  <c:v>1.04968328452663</c:v>
                </c:pt>
                <c:pt idx="846">
                  <c:v>1.0509312607533701</c:v>
                </c:pt>
                <c:pt idx="847">
                  <c:v>1.0521792369801199</c:v>
                </c:pt>
                <c:pt idx="848">
                  <c:v>1.0534272132068701</c:v>
                </c:pt>
                <c:pt idx="849">
                  <c:v>1.0546751894336199</c:v>
                </c:pt>
                <c:pt idx="850">
                  <c:v>1.05592316566037</c:v>
                </c:pt>
                <c:pt idx="851">
                  <c:v>1.0571711418871099</c:v>
                </c:pt>
                <c:pt idx="852">
                  <c:v>1.05841911811386</c:v>
                </c:pt>
                <c:pt idx="853">
                  <c:v>1.0596670943406099</c:v>
                </c:pt>
                <c:pt idx="854">
                  <c:v>1.06091507056735</c:v>
                </c:pt>
                <c:pt idx="855">
                  <c:v>1.0621630467940999</c:v>
                </c:pt>
                <c:pt idx="856">
                  <c:v>1.06341102302085</c:v>
                </c:pt>
                <c:pt idx="857">
                  <c:v>1.0646589992476001</c:v>
                </c:pt>
                <c:pt idx="858">
                  <c:v>1.06590697547434</c:v>
                </c:pt>
                <c:pt idx="859">
                  <c:v>1.0671549517010901</c:v>
                </c:pt>
                <c:pt idx="860">
                  <c:v>1.06840292792784</c:v>
                </c:pt>
                <c:pt idx="861">
                  <c:v>1.0696509041545801</c:v>
                </c:pt>
                <c:pt idx="862">
                  <c:v>1.07089888038133</c:v>
                </c:pt>
                <c:pt idx="863">
                  <c:v>1.0721468566080801</c:v>
                </c:pt>
                <c:pt idx="864">
                  <c:v>1.0733948328348299</c:v>
                </c:pt>
                <c:pt idx="865">
                  <c:v>1.0746428090615701</c:v>
                </c:pt>
                <c:pt idx="866">
                  <c:v>1.0758907852883199</c:v>
                </c:pt>
                <c:pt idx="867">
                  <c:v>1.07713876151507</c:v>
                </c:pt>
              </c:numCache>
            </c:numRef>
          </c:xVal>
          <c:yVal>
            <c:numRef>
              <c:f>'Avg fEy'!$H$3:$H$870</c:f>
              <c:numCache>
                <c:formatCode>0.00E+00</c:formatCode>
                <c:ptCount val="868"/>
                <c:pt idx="0">
                  <c:v>2510.5434136834401</c:v>
                </c:pt>
                <c:pt idx="1">
                  <c:v>3445.9178290575801</c:v>
                </c:pt>
                <c:pt idx="2">
                  <c:v>4388.1534488223197</c:v>
                </c:pt>
                <c:pt idx="3">
                  <c:v>5837.3175700219899</c:v>
                </c:pt>
                <c:pt idx="4">
                  <c:v>7795.4341746137397</c:v>
                </c:pt>
                <c:pt idx="5">
                  <c:v>9826.2526035614392</c:v>
                </c:pt>
                <c:pt idx="6">
                  <c:v>11980.561327940401</c:v>
                </c:pt>
                <c:pt idx="7">
                  <c:v>14266.8729190961</c:v>
                </c:pt>
                <c:pt idx="8">
                  <c:v>16677.490467048199</c:v>
                </c:pt>
                <c:pt idx="9">
                  <c:v>19209.941683763798</c:v>
                </c:pt>
                <c:pt idx="10">
                  <c:v>21833.893527060402</c:v>
                </c:pt>
                <c:pt idx="11">
                  <c:v>24524.724334061699</c:v>
                </c:pt>
                <c:pt idx="12">
                  <c:v>27248.702821462601</c:v>
                </c:pt>
                <c:pt idx="13">
                  <c:v>29979.800067890999</c:v>
                </c:pt>
                <c:pt idx="14">
                  <c:v>32667.952663240001</c:v>
                </c:pt>
                <c:pt idx="15">
                  <c:v>35284.5401474924</c:v>
                </c:pt>
                <c:pt idx="16">
                  <c:v>37785.390878564598</c:v>
                </c:pt>
                <c:pt idx="17">
                  <c:v>40130.645673545601</c:v>
                </c:pt>
                <c:pt idx="18">
                  <c:v>42285.1124330237</c:v>
                </c:pt>
                <c:pt idx="19">
                  <c:v>44219.409925701599</c:v>
                </c:pt>
                <c:pt idx="20">
                  <c:v>45901.406960541499</c:v>
                </c:pt>
                <c:pt idx="21">
                  <c:v>47304.615017197299</c:v>
                </c:pt>
                <c:pt idx="22">
                  <c:v>48403.252390146001</c:v>
                </c:pt>
                <c:pt idx="23">
                  <c:v>49168.867265493798</c:v>
                </c:pt>
                <c:pt idx="24">
                  <c:v>49577.295380295298</c:v>
                </c:pt>
                <c:pt idx="25">
                  <c:v>49607.250035308098</c:v>
                </c:pt>
                <c:pt idx="26">
                  <c:v>49233.391920707101</c:v>
                </c:pt>
                <c:pt idx="27">
                  <c:v>48438.141220969301</c:v>
                </c:pt>
                <c:pt idx="28">
                  <c:v>47201.264292477601</c:v>
                </c:pt>
                <c:pt idx="29">
                  <c:v>45506.2620592889</c:v>
                </c:pt>
                <c:pt idx="30">
                  <c:v>43336.412029500403</c:v>
                </c:pt>
                <c:pt idx="31">
                  <c:v>40677.816628288303</c:v>
                </c:pt>
                <c:pt idx="32">
                  <c:v>37514.489155364499</c:v>
                </c:pt>
                <c:pt idx="33">
                  <c:v>33831.329183171998</c:v>
                </c:pt>
                <c:pt idx="34">
                  <c:v>29613.309631445201</c:v>
                </c:pt>
                <c:pt idx="35">
                  <c:v>24846.028344260401</c:v>
                </c:pt>
                <c:pt idx="36">
                  <c:v>19515.669161964201</c:v>
                </c:pt>
                <c:pt idx="37">
                  <c:v>13606.664637764699</c:v>
                </c:pt>
                <c:pt idx="38">
                  <c:v>7104.9214355105696</c:v>
                </c:pt>
                <c:pt idx="39">
                  <c:v>-0.64388391743919204</c:v>
                </c:pt>
                <c:pt idx="40">
                  <c:v>-7720.026346439</c:v>
                </c:pt>
                <c:pt idx="41">
                  <c:v>-16052.310011375699</c:v>
                </c:pt>
                <c:pt idx="42">
                  <c:v>-24969.9252005942</c:v>
                </c:pt>
                <c:pt idx="43">
                  <c:v>-34426.015585086097</c:v>
                </c:pt>
                <c:pt idx="44">
                  <c:v>-44314.951977995101</c:v>
                </c:pt>
                <c:pt idx="45">
                  <c:v>-54438.393326583297</c:v>
                </c:pt>
                <c:pt idx="46">
                  <c:v>-64476.668505118898</c:v>
                </c:pt>
                <c:pt idx="47">
                  <c:v>-73970.119737079396</c:v>
                </c:pt>
                <c:pt idx="48">
                  <c:v>-82279.201044552101</c:v>
                </c:pt>
                <c:pt idx="49">
                  <c:v>-88653.986821316401</c:v>
                </c:pt>
                <c:pt idx="50">
                  <c:v>-92303.040189003295</c:v>
                </c:pt>
                <c:pt idx="51">
                  <c:v>-92561.004169807202</c:v>
                </c:pt>
                <c:pt idx="52">
                  <c:v>-89121.8007521033</c:v>
                </c:pt>
                <c:pt idx="53">
                  <c:v>-82167.885766766703</c:v>
                </c:pt>
                <c:pt idx="54">
                  <c:v>-72397.856988885207</c:v>
                </c:pt>
                <c:pt idx="55">
                  <c:v>-60897.325094536398</c:v>
                </c:pt>
                <c:pt idx="56">
                  <c:v>-48951.436474662602</c:v>
                </c:pt>
                <c:pt idx="57">
                  <c:v>-37697.761512077101</c:v>
                </c:pt>
                <c:pt idx="58">
                  <c:v>-27912.713376699499</c:v>
                </c:pt>
                <c:pt idx="59">
                  <c:v>-19971.731092406801</c:v>
                </c:pt>
                <c:pt idx="60">
                  <c:v>-13904.1973876707</c:v>
                </c:pt>
                <c:pt idx="61">
                  <c:v>-9473.0124248937991</c:v>
                </c:pt>
                <c:pt idx="62">
                  <c:v>-6339.4274582642502</c:v>
                </c:pt>
                <c:pt idx="63">
                  <c:v>-4189.6281590878298</c:v>
                </c:pt>
                <c:pt idx="64">
                  <c:v>-2737.9849322661598</c:v>
                </c:pt>
                <c:pt idx="65">
                  <c:v>-1769.42372049656</c:v>
                </c:pt>
                <c:pt idx="66">
                  <c:v>-1131.4622664087401</c:v>
                </c:pt>
                <c:pt idx="67">
                  <c:v>-709.63958877218704</c:v>
                </c:pt>
                <c:pt idx="68">
                  <c:v>-433.112259519509</c:v>
                </c:pt>
                <c:pt idx="69">
                  <c:v>-251.777299635839</c:v>
                </c:pt>
                <c:pt idx="70">
                  <c:v>-134.22406255222899</c:v>
                </c:pt>
                <c:pt idx="71">
                  <c:v>-56.736051730857902</c:v>
                </c:pt>
                <c:pt idx="72">
                  <c:v>-6.8065883279937403</c:v>
                </c:pt>
                <c:pt idx="73">
                  <c:v>25.854358680156299</c:v>
                </c:pt>
                <c:pt idx="74">
                  <c:v>47.528546271805403</c:v>
                </c:pt>
                <c:pt idx="75">
                  <c:v>62.227633467846999</c:v>
                </c:pt>
                <c:pt idx="76">
                  <c:v>72.423978681226799</c:v>
                </c:pt>
                <c:pt idx="77">
                  <c:v>79.885759368272105</c:v>
                </c:pt>
                <c:pt idx="78">
                  <c:v>85.700396511204502</c:v>
                </c:pt>
                <c:pt idx="79">
                  <c:v>90.532770833483895</c:v>
                </c:pt>
                <c:pt idx="80">
                  <c:v>94.583804798871498</c:v>
                </c:pt>
                <c:pt idx="81">
                  <c:v>98.174214153532105</c:v>
                </c:pt>
                <c:pt idx="82">
                  <c:v>101.35075775488301</c:v>
                </c:pt>
                <c:pt idx="83">
                  <c:v>104.178238649462</c:v>
                </c:pt>
                <c:pt idx="84">
                  <c:v>106.615143720869</c:v>
                </c:pt>
                <c:pt idx="85">
                  <c:v>108.64525167702899</c:v>
                </c:pt>
                <c:pt idx="86">
                  <c:v>110.190168626107</c:v>
                </c:pt>
                <c:pt idx="87">
                  <c:v>111.20258950559401</c:v>
                </c:pt>
                <c:pt idx="88">
                  <c:v>111.570770699343</c:v>
                </c:pt>
                <c:pt idx="89">
                  <c:v>111.291909672996</c:v>
                </c:pt>
                <c:pt idx="90">
                  <c:v>110.318238425223</c:v>
                </c:pt>
                <c:pt idx="91">
                  <c:v>108.650259253065</c:v>
                </c:pt>
                <c:pt idx="92">
                  <c:v>106.30748022457</c:v>
                </c:pt>
                <c:pt idx="93">
                  <c:v>103.339226210555</c:v>
                </c:pt>
                <c:pt idx="94">
                  <c:v>99.767872046464802</c:v>
                </c:pt>
                <c:pt idx="95">
                  <c:v>95.681151475886296</c:v>
                </c:pt>
                <c:pt idx="96">
                  <c:v>91.148620131887895</c:v>
                </c:pt>
                <c:pt idx="97">
                  <c:v>86.263756490835902</c:v>
                </c:pt>
                <c:pt idx="98">
                  <c:v>81.109637373133495</c:v>
                </c:pt>
                <c:pt idx="99">
                  <c:v>75.779990056336203</c:v>
                </c:pt>
                <c:pt idx="100">
                  <c:v>70.360922959761695</c:v>
                </c:pt>
                <c:pt idx="101">
                  <c:v>64.930780820111295</c:v>
                </c:pt>
                <c:pt idx="102">
                  <c:v>59.5644609726317</c:v>
                </c:pt>
                <c:pt idx="103">
                  <c:v>54.328871544415399</c:v>
                </c:pt>
                <c:pt idx="104">
                  <c:v>49.279711394546403</c:v>
                </c:pt>
                <c:pt idx="105">
                  <c:v>44.466772127790499</c:v>
                </c:pt>
                <c:pt idx="106">
                  <c:v>39.9245718986949</c:v>
                </c:pt>
                <c:pt idx="107">
                  <c:v>35.677261538436099</c:v>
                </c:pt>
                <c:pt idx="108">
                  <c:v>31.740206505813099</c:v>
                </c:pt>
                <c:pt idx="109">
                  <c:v>28.120290295355201</c:v>
                </c:pt>
                <c:pt idx="110">
                  <c:v>24.701808179684701</c:v>
                </c:pt>
                <c:pt idx="111">
                  <c:v>18.410611067764702</c:v>
                </c:pt>
                <c:pt idx="112">
                  <c:v>12.85310579784</c:v>
                </c:pt>
                <c:pt idx="113">
                  <c:v>7.9563365186802297</c:v>
                </c:pt>
                <c:pt idx="114">
                  <c:v>3.6519843431877099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136-4787-9995-AA9C69209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'Avg fEy'!$A$1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'Avg fEy'!$A$3:$A$870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1.3278715728349401E-3</c:v>
                      </c:pt>
                      <c:pt idx="1">
                        <c:v>1.8605716853108501E-3</c:v>
                      </c:pt>
                      <c:pt idx="2">
                        <c:v>2.3942338788008198E-3</c:v>
                      </c:pt>
                      <c:pt idx="3">
                        <c:v>3.1957924642979701E-3</c:v>
                      </c:pt>
                      <c:pt idx="4">
                        <c:v>4.2656728637501702E-3</c:v>
                      </c:pt>
                      <c:pt idx="5">
                        <c:v>5.3386483869433997E-3</c:v>
                      </c:pt>
                      <c:pt idx="6">
                        <c:v>6.4148685757682003E-3</c:v>
                      </c:pt>
                      <c:pt idx="7">
                        <c:v>7.4944838617232602E-3</c:v>
                      </c:pt>
                      <c:pt idx="8">
                        <c:v>8.5776376242524596E-3</c:v>
                      </c:pt>
                      <c:pt idx="9">
                        <c:v>9.6644613539283095E-3</c:v>
                      </c:pt>
                      <c:pt idx="10">
                        <c:v>1.07550719345882E-2</c:v>
                      </c:pt>
                      <c:pt idx="11">
                        <c:v>1.1849570348074399E-2</c:v>
                      </c:pt>
                      <c:pt idx="12">
                        <c:v>1.29480412711909E-2</c:v>
                      </c:pt>
                      <c:pt idx="13">
                        <c:v>1.40505532341935E-2</c:v>
                      </c:pt>
                      <c:pt idx="14">
                        <c:v>1.5157159151979901E-2</c:v>
                      </c:pt>
                      <c:pt idx="15">
                        <c:v>1.6267897140926399E-2</c:v>
                      </c:pt>
                      <c:pt idx="16">
                        <c:v>1.73827915049777E-2</c:v>
                      </c:pt>
                      <c:pt idx="17">
                        <c:v>1.8501853847293599E-2</c:v>
                      </c:pt>
                      <c:pt idx="18">
                        <c:v>1.96250842542223E-2</c:v>
                      </c:pt>
                      <c:pt idx="19">
                        <c:v>2.0752472522953501E-2</c:v>
                      </c:pt>
                      <c:pt idx="20">
                        <c:v>2.1883999395937302E-2</c:v>
                      </c:pt>
                      <c:pt idx="21">
                        <c:v>2.30196377690331E-2</c:v>
                      </c:pt>
                      <c:pt idx="22">
                        <c:v>2.41593538535015E-2</c:v>
                      </c:pt>
                      <c:pt idx="23">
                        <c:v>2.53031082738738E-2</c:v>
                      </c:pt>
                      <c:pt idx="24">
                        <c:v>2.6450857096001999E-2</c:v>
                      </c:pt>
                      <c:pt idx="25">
                        <c:v>2.76025527617937E-2</c:v>
                      </c:pt>
                      <c:pt idx="26">
                        <c:v>2.8758144932656299E-2</c:v>
                      </c:pt>
                      <c:pt idx="27">
                        <c:v>2.99175812439973E-2</c:v>
                      </c:pt>
                      <c:pt idx="28">
                        <c:v>3.1080807963671599E-2</c:v>
                      </c:pt>
                      <c:pt idx="29">
                        <c:v>3.2247770555379203E-2</c:v>
                      </c:pt>
                      <c:pt idx="30">
                        <c:v>3.3418414156557802E-2</c:v>
                      </c:pt>
                      <c:pt idx="31">
                        <c:v>3.4592683968498503E-2</c:v>
                      </c:pt>
                      <c:pt idx="32">
                        <c:v>3.5770525561894403E-2</c:v>
                      </c:pt>
                      <c:pt idx="33">
                        <c:v>3.6951885101702497E-2</c:v>
                      </c:pt>
                      <c:pt idx="34">
                        <c:v>3.81367094936216E-2</c:v>
                      </c:pt>
                      <c:pt idx="35">
                        <c:v>3.93249464512491E-2</c:v>
                      </c:pt>
                      <c:pt idx="36">
                        <c:v>4.0516544482593599E-2</c:v>
                      </c:pt>
                      <c:pt idx="37">
                        <c:v>4.1711452791583697E-2</c:v>
                      </c:pt>
                      <c:pt idx="38">
                        <c:v>4.2909621083875103E-2</c:v>
                      </c:pt>
                      <c:pt idx="39">
                        <c:v>4.4110999265986703E-2</c:v>
                      </c:pt>
                      <c:pt idx="40">
                        <c:v>4.5315537014572901E-2</c:v>
                      </c:pt>
                      <c:pt idx="41">
                        <c:v>4.65231831885441E-2</c:v>
                      </c:pt>
                      <c:pt idx="42">
                        <c:v>4.7733885046485701E-2</c:v>
                      </c:pt>
                      <c:pt idx="43">
                        <c:v>4.8947587232479502E-2</c:v>
                      </c:pt>
                      <c:pt idx="44">
                        <c:v>5.0164230456364201E-2</c:v>
                      </c:pt>
                      <c:pt idx="45">
                        <c:v>5.1383749824540102E-2</c:v>
                      </c:pt>
                      <c:pt idx="46">
                        <c:v>5.2606072779505499E-2</c:v>
                      </c:pt>
                      <c:pt idx="47">
                        <c:v>5.3831116632256197E-2</c:v>
                      </c:pt>
                      <c:pt idx="48">
                        <c:v>5.5058785713995001E-2</c:v>
                      </c:pt>
                      <c:pt idx="49">
                        <c:v>5.6288968410318101E-2</c:v>
                      </c:pt>
                      <c:pt idx="50">
                        <c:v>5.7521534370512301E-2</c:v>
                      </c:pt>
                      <c:pt idx="51">
                        <c:v>5.87563324525954E-2</c:v>
                      </c:pt>
                      <c:pt idx="52">
                        <c:v>5.99931901296442E-2</c:v>
                      </c:pt>
                      <c:pt idx="53">
                        <c:v>6.12319150972674E-2</c:v>
                      </c:pt>
                      <c:pt idx="54">
                        <c:v>6.2472299482548399E-2</c:v>
                      </c:pt>
                      <c:pt idx="55">
                        <c:v>6.3714126619656003E-2</c:v>
                      </c:pt>
                      <c:pt idx="56">
                        <c:v>6.4957179653456196E-2</c:v>
                      </c:pt>
                      <c:pt idx="57">
                        <c:v>6.6201250635166298E-2</c:v>
                      </c:pt>
                      <c:pt idx="58">
                        <c:v>6.7446148597158306E-2</c:v>
                      </c:pt>
                      <c:pt idx="59">
                        <c:v>6.8691705417473894E-2</c:v>
                      </c:pt>
                      <c:pt idx="60">
                        <c:v>6.9937778775696097E-2</c:v>
                      </c:pt>
                      <c:pt idx="61">
                        <c:v>7.1184252282367494E-2</c:v>
                      </c:pt>
                      <c:pt idx="62">
                        <c:v>7.2431033437974607E-2</c:v>
                      </c:pt>
                      <c:pt idx="63">
                        <c:v>7.3678050358098296E-2</c:v>
                      </c:pt>
                      <c:pt idx="64">
                        <c:v>7.4925248011657702E-2</c:v>
                      </c:pt>
                      <c:pt idx="65">
                        <c:v>7.6172584636235899E-2</c:v>
                      </c:pt>
                      <c:pt idx="66">
                        <c:v>7.7420028644918995E-2</c:v>
                      </c:pt>
                      <c:pt idx="67">
                        <c:v>7.8667556134109501E-2</c:v>
                      </c:pt>
                      <c:pt idx="68">
                        <c:v>7.9915148938870403E-2</c:v>
                      </c:pt>
                      <c:pt idx="69">
                        <c:v>8.1162793172905701E-2</c:v>
                      </c:pt>
                      <c:pt idx="70">
                        <c:v>8.2410478148110894E-2</c:v>
                      </c:pt>
                      <c:pt idx="71">
                        <c:v>8.3658195572040295E-2</c:v>
                      </c:pt>
                      <c:pt idx="72">
                        <c:v>8.4905938961712196E-2</c:v>
                      </c:pt>
                      <c:pt idx="73">
                        <c:v>8.6153703216085606E-2</c:v>
                      </c:pt>
                      <c:pt idx="74">
                        <c:v>8.7401484298035903E-2</c:v>
                      </c:pt>
                      <c:pt idx="75">
                        <c:v>8.8649279000603196E-2</c:v>
                      </c:pt>
                      <c:pt idx="76">
                        <c:v>8.98970847717903E-2</c:v>
                      </c:pt>
                      <c:pt idx="77">
                        <c:v>9.1144899583129907E-2</c:v>
                      </c:pt>
                      <c:pt idx="78">
                        <c:v>9.2392721828185601E-2</c:v>
                      </c:pt>
                      <c:pt idx="79">
                        <c:v>9.3640550244415102E-2</c:v>
                      </c:pt>
                      <c:pt idx="80">
                        <c:v>9.4888383851202102E-2</c:v>
                      </c:pt>
                      <c:pt idx="81">
                        <c:v>9.6136221900523705E-2</c:v>
                      </c:pt>
                      <c:pt idx="82">
                        <c:v>9.7384063836164395E-2</c:v>
                      </c:pt>
                      <c:pt idx="83">
                        <c:v>9.8631909259721803E-2</c:v>
                      </c:pt>
                      <c:pt idx="84">
                        <c:v>9.9879757901819202E-2</c:v>
                      </c:pt>
                      <c:pt idx="85">
                        <c:v>0.101127609597471</c:v>
                      </c:pt>
                      <c:pt idx="86">
                        <c:v>0.10237546426453401</c:v>
                      </c:pt>
                      <c:pt idx="87">
                        <c:v>0.103623321885028</c:v>
                      </c:pt>
                      <c:pt idx="88">
                        <c:v>0.10487118248896</c:v>
                      </c:pt>
                      <c:pt idx="89">
                        <c:v>0.106119046140283</c:v>
                      </c:pt>
                      <c:pt idx="90">
                        <c:v>0.10736691292475301</c:v>
                      </c:pt>
                      <c:pt idx="91">
                        <c:v>0.108614782939622</c:v>
                      </c:pt>
                      <c:pt idx="92">
                        <c:v>0.10986265628495601</c:v>
                      </c:pt>
                      <c:pt idx="93">
                        <c:v>0.111110533056467</c:v>
                      </c:pt>
                      <c:pt idx="94">
                        <c:v>0.112358413339759</c:v>
                      </c:pt>
                      <c:pt idx="95">
                        <c:v>0.113606297205897</c:v>
                      </c:pt>
                      <c:pt idx="96">
                        <c:v>0.11485418470813399</c:v>
                      </c:pt>
                      <c:pt idx="97">
                        <c:v>0.116102075879711</c:v>
                      </c:pt>
                      <c:pt idx="98">
                        <c:v>0.117349970732594</c:v>
                      </c:pt>
                      <c:pt idx="99">
                        <c:v>0.118597869257052</c:v>
                      </c:pt>
                      <c:pt idx="100">
                        <c:v>0.119845771421938</c:v>
                      </c:pt>
                      <c:pt idx="101">
                        <c:v>0.121093677175551</c:v>
                      </c:pt>
                      <c:pt idx="102">
                        <c:v>0.122341586446976</c:v>
                      </c:pt>
                      <c:pt idx="103">
                        <c:v>0.12358949914779301</c:v>
                      </c:pt>
                      <c:pt idx="104">
                        <c:v>0.124837415174035</c:v>
                      </c:pt>
                      <c:pt idx="105">
                        <c:v>0.126085334408292</c:v>
                      </c:pt>
                      <c:pt idx="106">
                        <c:v>0.12733325672193299</c:v>
                      </c:pt>
                      <c:pt idx="107">
                        <c:v>0.12858118197732901</c:v>
                      </c:pt>
                      <c:pt idx="108">
                        <c:v>0.12982911003005199</c:v>
                      </c:pt>
                      <c:pt idx="109">
                        <c:v>0.131077040730991</c:v>
                      </c:pt>
                      <c:pt idx="110">
                        <c:v>0.132324973928346</c:v>
                      </c:pt>
                      <c:pt idx="111">
                        <c:v>0.13357290941205999</c:v>
                      </c:pt>
                      <c:pt idx="112">
                        <c:v>0.13482084672938899</c:v>
                      </c:pt>
                      <c:pt idx="113">
                        <c:v>0.13606878538084499</c:v>
                      </c:pt>
                      <c:pt idx="114">
                        <c:v>0.13731672489785901</c:v>
                      </c:pt>
                      <c:pt idx="115">
                        <c:v>0.138564664842553</c:v>
                      </c:pt>
                      <c:pt idx="116">
                        <c:v>0.13981260486451699</c:v>
                      </c:pt>
                      <c:pt idx="117">
                        <c:v>0.14106054488641201</c:v>
                      </c:pt>
                      <c:pt idx="118">
                        <c:v>0.142308484908306</c:v>
                      </c:pt>
                      <c:pt idx="119">
                        <c:v>0.14355642493019999</c:v>
                      </c:pt>
                      <c:pt idx="120">
                        <c:v>0.14480436495209401</c:v>
                      </c:pt>
                      <c:pt idx="121">
                        <c:v>0.146052304973988</c:v>
                      </c:pt>
                      <c:pt idx="122">
                        <c:v>0.14730024499588301</c:v>
                      </c:pt>
                      <c:pt idx="123">
                        <c:v>0.148548185017777</c:v>
                      </c:pt>
                      <c:pt idx="124">
                        <c:v>0.14979612503967199</c:v>
                      </c:pt>
                      <c:pt idx="125">
                        <c:v>0.15104406506156601</c:v>
                      </c:pt>
                      <c:pt idx="126">
                        <c:v>0.15229200508346</c:v>
                      </c:pt>
                      <c:pt idx="127">
                        <c:v>0.15353994510535399</c:v>
                      </c:pt>
                      <c:pt idx="128">
                        <c:v>0.154787885127249</c:v>
                      </c:pt>
                      <c:pt idx="129">
                        <c:v>0.15603582514914299</c:v>
                      </c:pt>
                      <c:pt idx="130">
                        <c:v>0.15728376517103801</c:v>
                      </c:pt>
                      <c:pt idx="131">
                        <c:v>0.158531705192932</c:v>
                      </c:pt>
                      <c:pt idx="132">
                        <c:v>0.15977964521482599</c:v>
                      </c:pt>
                      <c:pt idx="133">
                        <c:v>0.16102758523672001</c:v>
                      </c:pt>
                      <c:pt idx="134">
                        <c:v>0.16227552525861499</c:v>
                      </c:pt>
                      <c:pt idx="135">
                        <c:v>0.16352346528050901</c:v>
                      </c:pt>
                      <c:pt idx="136">
                        <c:v>0.164771405302404</c:v>
                      </c:pt>
                      <c:pt idx="137">
                        <c:v>0.16601934532429799</c:v>
                      </c:pt>
                      <c:pt idx="138">
                        <c:v>0.16726728534619201</c:v>
                      </c:pt>
                      <c:pt idx="139">
                        <c:v>0.168515225368086</c:v>
                      </c:pt>
                      <c:pt idx="140">
                        <c:v>0.16976316538997999</c:v>
                      </c:pt>
                      <c:pt idx="141">
                        <c:v>0.171011105411875</c:v>
                      </c:pt>
                      <c:pt idx="142">
                        <c:v>0.17225904543376899</c:v>
                      </c:pt>
                      <c:pt idx="143">
                        <c:v>0.17350698545566401</c:v>
                      </c:pt>
                      <c:pt idx="144">
                        <c:v>0.174754925477558</c:v>
                      </c:pt>
                      <c:pt idx="145">
                        <c:v>0.17600286549945199</c:v>
                      </c:pt>
                      <c:pt idx="146">
                        <c:v>0.177250805521347</c:v>
                      </c:pt>
                      <c:pt idx="147">
                        <c:v>0.17849874554324099</c:v>
                      </c:pt>
                      <c:pt idx="148">
                        <c:v>0.17974668556513501</c:v>
                      </c:pt>
                      <c:pt idx="149">
                        <c:v>0.18099462558703</c:v>
                      </c:pt>
                      <c:pt idx="150">
                        <c:v>0.18224256560892399</c:v>
                      </c:pt>
                      <c:pt idx="151">
                        <c:v>0.18349050563081801</c:v>
                      </c:pt>
                      <c:pt idx="152">
                        <c:v>0.184738445652713</c:v>
                      </c:pt>
                      <c:pt idx="153">
                        <c:v>0.18598638567460599</c:v>
                      </c:pt>
                      <c:pt idx="154">
                        <c:v>0.187234325696501</c:v>
                      </c:pt>
                      <c:pt idx="155">
                        <c:v>0.18848226571839599</c:v>
                      </c:pt>
                      <c:pt idx="156">
                        <c:v>0.18973020574028901</c:v>
                      </c:pt>
                      <c:pt idx="157">
                        <c:v>0.190978145762184</c:v>
                      </c:pt>
                      <c:pt idx="158">
                        <c:v>0.19222608578407799</c:v>
                      </c:pt>
                      <c:pt idx="159">
                        <c:v>0.19347402580597201</c:v>
                      </c:pt>
                      <c:pt idx="160">
                        <c:v>0.19472196582786699</c:v>
                      </c:pt>
                      <c:pt idx="161">
                        <c:v>0.19596990584976101</c:v>
                      </c:pt>
                      <c:pt idx="162">
                        <c:v>0.197217845871656</c:v>
                      </c:pt>
                      <c:pt idx="163">
                        <c:v>0.19846578589354999</c:v>
                      </c:pt>
                      <c:pt idx="164">
                        <c:v>0.19971372591544401</c:v>
                      </c:pt>
                      <c:pt idx="165">
                        <c:v>0.200961665937339</c:v>
                      </c:pt>
                      <c:pt idx="166">
                        <c:v>0.20220960595923301</c:v>
                      </c:pt>
                      <c:pt idx="167">
                        <c:v>0.203457545981127</c:v>
                      </c:pt>
                      <c:pt idx="168">
                        <c:v>0.20470548600302099</c:v>
                      </c:pt>
                      <c:pt idx="169">
                        <c:v>0.20595342602491601</c:v>
                      </c:pt>
                      <c:pt idx="170">
                        <c:v>0.20720136604681</c:v>
                      </c:pt>
                      <c:pt idx="171">
                        <c:v>0.20844930606870499</c:v>
                      </c:pt>
                      <c:pt idx="172">
                        <c:v>0.20969724609059801</c:v>
                      </c:pt>
                      <c:pt idx="173">
                        <c:v>0.21094518611249299</c:v>
                      </c:pt>
                      <c:pt idx="174">
                        <c:v>0.21219312613438701</c:v>
                      </c:pt>
                      <c:pt idx="175">
                        <c:v>0.213441066156281</c:v>
                      </c:pt>
                      <c:pt idx="176">
                        <c:v>0.21468900617817599</c:v>
                      </c:pt>
                      <c:pt idx="177">
                        <c:v>0.21593694620007001</c:v>
                      </c:pt>
                      <c:pt idx="178">
                        <c:v>0.217184886221964</c:v>
                      </c:pt>
                      <c:pt idx="179">
                        <c:v>0.21843282624385801</c:v>
                      </c:pt>
                      <c:pt idx="180">
                        <c:v>0.219680766265753</c:v>
                      </c:pt>
                      <c:pt idx="181">
                        <c:v>0.22092870628764799</c:v>
                      </c:pt>
                      <c:pt idx="182">
                        <c:v>0.22217664630954101</c:v>
                      </c:pt>
                      <c:pt idx="183">
                        <c:v>0.223424586331436</c:v>
                      </c:pt>
                      <c:pt idx="184">
                        <c:v>0.22467252635332999</c:v>
                      </c:pt>
                      <c:pt idx="185">
                        <c:v>0.225920466375224</c:v>
                      </c:pt>
                      <c:pt idx="186">
                        <c:v>0.22716840639711899</c:v>
                      </c:pt>
                      <c:pt idx="187">
                        <c:v>0.22841634641901301</c:v>
                      </c:pt>
                      <c:pt idx="188">
                        <c:v>0.229664286440908</c:v>
                      </c:pt>
                      <c:pt idx="189">
                        <c:v>0.23091222646280199</c:v>
                      </c:pt>
                      <c:pt idx="190">
                        <c:v>0.23216016648469601</c:v>
                      </c:pt>
                      <c:pt idx="191">
                        <c:v>0.23340810650659</c:v>
                      </c:pt>
                      <c:pt idx="192">
                        <c:v>0.23465604652848501</c:v>
                      </c:pt>
                      <c:pt idx="193">
                        <c:v>0.235903986550378</c:v>
                      </c:pt>
                      <c:pt idx="194">
                        <c:v>0.23715192657227399</c:v>
                      </c:pt>
                      <c:pt idx="195">
                        <c:v>0.23839986659416801</c:v>
                      </c:pt>
                      <c:pt idx="196">
                        <c:v>0.239647806616063</c:v>
                      </c:pt>
                      <c:pt idx="197">
                        <c:v>0.24089574663795599</c:v>
                      </c:pt>
                      <c:pt idx="198">
                        <c:v>0.242143686659851</c:v>
                      </c:pt>
                      <c:pt idx="199">
                        <c:v>0.24339162668174499</c:v>
                      </c:pt>
                      <c:pt idx="200">
                        <c:v>0.24463956670364001</c:v>
                      </c:pt>
                      <c:pt idx="201">
                        <c:v>0.245887506725534</c:v>
                      </c:pt>
                      <c:pt idx="202">
                        <c:v>0.24713544674742799</c:v>
                      </c:pt>
                      <c:pt idx="203">
                        <c:v>0.24838338676932201</c:v>
                      </c:pt>
                      <c:pt idx="204">
                        <c:v>0.249631326791216</c:v>
                      </c:pt>
                      <c:pt idx="205">
                        <c:v>0.25087926681311101</c:v>
                      </c:pt>
                      <c:pt idx="206">
                        <c:v>0.252127206835005</c:v>
                      </c:pt>
                      <c:pt idx="207">
                        <c:v>0.25337514685689999</c:v>
                      </c:pt>
                      <c:pt idx="208">
                        <c:v>0.25462308687879398</c:v>
                      </c:pt>
                      <c:pt idx="209">
                        <c:v>0.25587102690068803</c:v>
                      </c:pt>
                      <c:pt idx="210">
                        <c:v>0.25711896692258301</c:v>
                      </c:pt>
                      <c:pt idx="211">
                        <c:v>0.258366906944477</c:v>
                      </c:pt>
                      <c:pt idx="212">
                        <c:v>0.25961484696637099</c:v>
                      </c:pt>
                      <c:pt idx="213">
                        <c:v>0.26086278698826598</c:v>
                      </c:pt>
                      <c:pt idx="214">
                        <c:v>0.26211072701016103</c:v>
                      </c:pt>
                      <c:pt idx="215">
                        <c:v>0.26335866703205402</c:v>
                      </c:pt>
                      <c:pt idx="216">
                        <c:v>0.26460660705394901</c:v>
                      </c:pt>
                      <c:pt idx="217">
                        <c:v>0.265854547075843</c:v>
                      </c:pt>
                      <c:pt idx="218">
                        <c:v>0.26710248709773798</c:v>
                      </c:pt>
                      <c:pt idx="219">
                        <c:v>0.26835042711963197</c:v>
                      </c:pt>
                      <c:pt idx="220">
                        <c:v>0.26959836714152602</c:v>
                      </c:pt>
                      <c:pt idx="221">
                        <c:v>0.27084630716342001</c:v>
                      </c:pt>
                      <c:pt idx="222">
                        <c:v>0.272094247185315</c:v>
                      </c:pt>
                      <c:pt idx="223">
                        <c:v>0.27334218720720799</c:v>
                      </c:pt>
                      <c:pt idx="224">
                        <c:v>0.27459012722910298</c:v>
                      </c:pt>
                      <c:pt idx="225">
                        <c:v>0.27583806725099702</c:v>
                      </c:pt>
                      <c:pt idx="226">
                        <c:v>0.27708600727289201</c:v>
                      </c:pt>
                      <c:pt idx="227">
                        <c:v>0.278333947294787</c:v>
                      </c:pt>
                      <c:pt idx="228">
                        <c:v>0.27958188731667999</c:v>
                      </c:pt>
                      <c:pt idx="229">
                        <c:v>0.28082982733857498</c:v>
                      </c:pt>
                      <c:pt idx="230">
                        <c:v>0.28207776736047002</c:v>
                      </c:pt>
                      <c:pt idx="231">
                        <c:v>0.28332570738236401</c:v>
                      </c:pt>
                      <c:pt idx="232">
                        <c:v>0.284573647404259</c:v>
                      </c:pt>
                      <c:pt idx="233">
                        <c:v>0.28582158742615199</c:v>
                      </c:pt>
                      <c:pt idx="234">
                        <c:v>0.28706952744804698</c:v>
                      </c:pt>
                      <c:pt idx="235">
                        <c:v>0.28831746746994102</c:v>
                      </c:pt>
                      <c:pt idx="236">
                        <c:v>0.28956540749183501</c:v>
                      </c:pt>
                      <c:pt idx="237">
                        <c:v>0.290813347513729</c:v>
                      </c:pt>
                      <c:pt idx="238">
                        <c:v>0.29206128753562399</c:v>
                      </c:pt>
                      <c:pt idx="239">
                        <c:v>0.29330922755751898</c:v>
                      </c:pt>
                      <c:pt idx="240">
                        <c:v>0.29455716757941303</c:v>
                      </c:pt>
                      <c:pt idx="241">
                        <c:v>0.29580510760130702</c:v>
                      </c:pt>
                      <c:pt idx="242">
                        <c:v>0.297053047623202</c:v>
                      </c:pt>
                      <c:pt idx="243">
                        <c:v>0.29830098764509599</c:v>
                      </c:pt>
                      <c:pt idx="244">
                        <c:v>0.29954892766698998</c:v>
                      </c:pt>
                      <c:pt idx="245">
                        <c:v>0.30079686768888397</c:v>
                      </c:pt>
                      <c:pt idx="246">
                        <c:v>0.30204480771078002</c:v>
                      </c:pt>
                      <c:pt idx="247">
                        <c:v>0.30329274773267301</c:v>
                      </c:pt>
                      <c:pt idx="248">
                        <c:v>0.304540687754567</c:v>
                      </c:pt>
                      <c:pt idx="249">
                        <c:v>0.30578862777646199</c:v>
                      </c:pt>
                      <c:pt idx="250">
                        <c:v>0.30703656779835597</c:v>
                      </c:pt>
                      <c:pt idx="251">
                        <c:v>0.30828450782025102</c:v>
                      </c:pt>
                      <c:pt idx="252">
                        <c:v>0.30953244784214501</c:v>
                      </c:pt>
                      <c:pt idx="253">
                        <c:v>0.310780387864039</c:v>
                      </c:pt>
                      <c:pt idx="254">
                        <c:v>0.31202832788593299</c:v>
                      </c:pt>
                      <c:pt idx="255">
                        <c:v>0.31327626790782798</c:v>
                      </c:pt>
                      <c:pt idx="256">
                        <c:v>0.31452420792972302</c:v>
                      </c:pt>
                      <c:pt idx="257">
                        <c:v>0.31577214795161701</c:v>
                      </c:pt>
                      <c:pt idx="258">
                        <c:v>0.317020087973511</c:v>
                      </c:pt>
                      <c:pt idx="259">
                        <c:v>0.31826802799540499</c:v>
                      </c:pt>
                      <c:pt idx="260">
                        <c:v>0.31951596801729898</c:v>
                      </c:pt>
                      <c:pt idx="261">
                        <c:v>0.32076390803919402</c:v>
                      </c:pt>
                      <c:pt idx="262">
                        <c:v>0.32201184806108801</c:v>
                      </c:pt>
                      <c:pt idx="263">
                        <c:v>0.323259788082983</c:v>
                      </c:pt>
                      <c:pt idx="264">
                        <c:v>0.32450772810487699</c:v>
                      </c:pt>
                      <c:pt idx="265">
                        <c:v>0.32575566812677098</c:v>
                      </c:pt>
                      <c:pt idx="266">
                        <c:v>0.32700360814866603</c:v>
                      </c:pt>
                      <c:pt idx="267">
                        <c:v>0.32825154817056001</c:v>
                      </c:pt>
                      <c:pt idx="268">
                        <c:v>0.329499488192454</c:v>
                      </c:pt>
                      <c:pt idx="269">
                        <c:v>0.33074742821434899</c:v>
                      </c:pt>
                      <c:pt idx="270">
                        <c:v>0.33199536823624298</c:v>
                      </c:pt>
                      <c:pt idx="271">
                        <c:v>0.33324330825813703</c:v>
                      </c:pt>
                      <c:pt idx="272">
                        <c:v>0.33449124828003102</c:v>
                      </c:pt>
                      <c:pt idx="273">
                        <c:v>0.33573918830192601</c:v>
                      </c:pt>
                      <c:pt idx="274">
                        <c:v>0.33698712832382</c:v>
                      </c:pt>
                      <c:pt idx="275">
                        <c:v>0.33823506834571399</c:v>
                      </c:pt>
                      <c:pt idx="276">
                        <c:v>0.33948300836760897</c:v>
                      </c:pt>
                      <c:pt idx="277">
                        <c:v>0.34073094838950302</c:v>
                      </c:pt>
                      <c:pt idx="278">
                        <c:v>0.34197888841139701</c:v>
                      </c:pt>
                      <c:pt idx="279">
                        <c:v>0.343226828433292</c:v>
                      </c:pt>
                      <c:pt idx="280">
                        <c:v>0.34447476845518599</c:v>
                      </c:pt>
                      <c:pt idx="281">
                        <c:v>0.34572270847707998</c:v>
                      </c:pt>
                      <c:pt idx="282">
                        <c:v>0.34697064849897502</c:v>
                      </c:pt>
                      <c:pt idx="283">
                        <c:v>0.34821858852086901</c:v>
                      </c:pt>
                      <c:pt idx="284">
                        <c:v>0.349466528542763</c:v>
                      </c:pt>
                      <c:pt idx="285">
                        <c:v>0.35071446856465799</c:v>
                      </c:pt>
                      <c:pt idx="286">
                        <c:v>0.35196240858655298</c:v>
                      </c:pt>
                      <c:pt idx="287">
                        <c:v>0.35321034860844702</c:v>
                      </c:pt>
                      <c:pt idx="288">
                        <c:v>0.35445828863034101</c:v>
                      </c:pt>
                      <c:pt idx="289">
                        <c:v>0.355706228652235</c:v>
                      </c:pt>
                      <c:pt idx="290">
                        <c:v>0.35695416867412999</c:v>
                      </c:pt>
                      <c:pt idx="291">
                        <c:v>0.35820210869602398</c:v>
                      </c:pt>
                      <c:pt idx="292">
                        <c:v>0.35945004871791802</c:v>
                      </c:pt>
                      <c:pt idx="293">
                        <c:v>0.36069798873981201</c:v>
                      </c:pt>
                      <c:pt idx="294">
                        <c:v>0.361945928761707</c:v>
                      </c:pt>
                      <c:pt idx="295">
                        <c:v>0.36319386878360199</c:v>
                      </c:pt>
                      <c:pt idx="296">
                        <c:v>0.36444180880549598</c:v>
                      </c:pt>
                      <c:pt idx="297">
                        <c:v>0.36568974882739003</c:v>
                      </c:pt>
                      <c:pt idx="298">
                        <c:v>0.36693768884928502</c:v>
                      </c:pt>
                      <c:pt idx="299">
                        <c:v>0.368185628871179</c:v>
                      </c:pt>
                      <c:pt idx="300">
                        <c:v>0.36943356889307299</c:v>
                      </c:pt>
                      <c:pt idx="301">
                        <c:v>0.37068150891496698</c:v>
                      </c:pt>
                      <c:pt idx="302">
                        <c:v>0.37192944893686303</c:v>
                      </c:pt>
                      <c:pt idx="303">
                        <c:v>0.37317738895875602</c:v>
                      </c:pt>
                      <c:pt idx="304">
                        <c:v>0.37442532898065001</c:v>
                      </c:pt>
                      <c:pt idx="305">
                        <c:v>0.375673269002545</c:v>
                      </c:pt>
                      <c:pt idx="306">
                        <c:v>0.37692120902443899</c:v>
                      </c:pt>
                      <c:pt idx="307">
                        <c:v>0.37816914904633397</c:v>
                      </c:pt>
                      <c:pt idx="308">
                        <c:v>0.37941708906822902</c:v>
                      </c:pt>
                      <c:pt idx="309">
                        <c:v>0.38066502909012201</c:v>
                      </c:pt>
                      <c:pt idx="310">
                        <c:v>0.381912969112016</c:v>
                      </c:pt>
                      <c:pt idx="311">
                        <c:v>0.38316090913391199</c:v>
                      </c:pt>
                      <c:pt idx="312">
                        <c:v>0.38440884915580398</c:v>
                      </c:pt>
                      <c:pt idx="313">
                        <c:v>0.38565678917769902</c:v>
                      </c:pt>
                      <c:pt idx="314">
                        <c:v>0.38690472919959401</c:v>
                      </c:pt>
                      <c:pt idx="315">
                        <c:v>0.388152669221488</c:v>
                      </c:pt>
                      <c:pt idx="316">
                        <c:v>0.38940060924338199</c:v>
                      </c:pt>
                      <c:pt idx="317">
                        <c:v>0.39064854926527698</c:v>
                      </c:pt>
                      <c:pt idx="318">
                        <c:v>0.39189648928717202</c:v>
                      </c:pt>
                      <c:pt idx="319">
                        <c:v>0.39314442930906501</c:v>
                      </c:pt>
                      <c:pt idx="320">
                        <c:v>0.39439236933096</c:v>
                      </c:pt>
                      <c:pt idx="321">
                        <c:v>0.39564030935285399</c:v>
                      </c:pt>
                      <c:pt idx="322">
                        <c:v>0.39688824937474898</c:v>
                      </c:pt>
                      <c:pt idx="323">
                        <c:v>0.39813618939664303</c:v>
                      </c:pt>
                      <c:pt idx="324">
                        <c:v>0.39938412941853801</c:v>
                      </c:pt>
                      <c:pt idx="325">
                        <c:v>0.400632069440431</c:v>
                      </c:pt>
                      <c:pt idx="326">
                        <c:v>0.40188000946232499</c:v>
                      </c:pt>
                      <c:pt idx="327">
                        <c:v>0.40312794948421998</c:v>
                      </c:pt>
                      <c:pt idx="328">
                        <c:v>0.40437588950611503</c:v>
                      </c:pt>
                      <c:pt idx="329">
                        <c:v>0.40562382952800902</c:v>
                      </c:pt>
                      <c:pt idx="330">
                        <c:v>0.40687176954990401</c:v>
                      </c:pt>
                      <c:pt idx="331">
                        <c:v>0.408119709571797</c:v>
                      </c:pt>
                      <c:pt idx="332">
                        <c:v>0.40936764959369198</c:v>
                      </c:pt>
                      <c:pt idx="333">
                        <c:v>0.41061558961558697</c:v>
                      </c:pt>
                      <c:pt idx="334">
                        <c:v>0.41186352963748102</c:v>
                      </c:pt>
                      <c:pt idx="335">
                        <c:v>0.41311146965937501</c:v>
                      </c:pt>
                      <c:pt idx="336">
                        <c:v>0.414359409681269</c:v>
                      </c:pt>
                      <c:pt idx="337">
                        <c:v>0.41560734970316399</c:v>
                      </c:pt>
                      <c:pt idx="338">
                        <c:v>0.41685528972505798</c:v>
                      </c:pt>
                      <c:pt idx="339">
                        <c:v>0.41810322974695202</c:v>
                      </c:pt>
                      <c:pt idx="340">
                        <c:v>0.41935116976884701</c:v>
                      </c:pt>
                      <c:pt idx="341">
                        <c:v>0.420599109790741</c:v>
                      </c:pt>
                      <c:pt idx="342">
                        <c:v>0.42184704981263499</c:v>
                      </c:pt>
                      <c:pt idx="343">
                        <c:v>0.42309498983452898</c:v>
                      </c:pt>
                      <c:pt idx="344">
                        <c:v>0.42434292985642402</c:v>
                      </c:pt>
                      <c:pt idx="345">
                        <c:v>0.42559086987831701</c:v>
                      </c:pt>
                      <c:pt idx="346">
                        <c:v>0.426838809900211</c:v>
                      </c:pt>
                      <c:pt idx="347">
                        <c:v>0.42808674992210599</c:v>
                      </c:pt>
                      <c:pt idx="348">
                        <c:v>0.42933468994400198</c:v>
                      </c:pt>
                      <c:pt idx="349">
                        <c:v>0.43058262996589702</c:v>
                      </c:pt>
                      <c:pt idx="350">
                        <c:v>0.43183056998779001</c:v>
                      </c:pt>
                      <c:pt idx="351">
                        <c:v>0.433078510009683</c:v>
                      </c:pt>
                      <c:pt idx="352">
                        <c:v>0.43432645003157799</c:v>
                      </c:pt>
                      <c:pt idx="353">
                        <c:v>0.43557439005347198</c:v>
                      </c:pt>
                      <c:pt idx="354">
                        <c:v>0.43682233007536703</c:v>
                      </c:pt>
                      <c:pt idx="355">
                        <c:v>0.43807027009726202</c:v>
                      </c:pt>
                      <c:pt idx="356">
                        <c:v>0.43931821011915601</c:v>
                      </c:pt>
                      <c:pt idx="357">
                        <c:v>0.44056615014104999</c:v>
                      </c:pt>
                      <c:pt idx="358">
                        <c:v>0.44181409016294398</c:v>
                      </c:pt>
                      <c:pt idx="359">
                        <c:v>0.44306203018484003</c:v>
                      </c:pt>
                      <c:pt idx="360">
                        <c:v>0.44430997020673402</c:v>
                      </c:pt>
                      <c:pt idx="361">
                        <c:v>0.44555791022862801</c:v>
                      </c:pt>
                      <c:pt idx="362">
                        <c:v>0.446805850250521</c:v>
                      </c:pt>
                      <c:pt idx="363">
                        <c:v>0.44805379027241499</c:v>
                      </c:pt>
                      <c:pt idx="364">
                        <c:v>0.44930173029431097</c:v>
                      </c:pt>
                      <c:pt idx="365">
                        <c:v>0.45054967031620502</c:v>
                      </c:pt>
                      <c:pt idx="366">
                        <c:v>0.45179761033809801</c:v>
                      </c:pt>
                      <c:pt idx="367">
                        <c:v>0.453045550359994</c:v>
                      </c:pt>
                      <c:pt idx="368">
                        <c:v>0.45429349038188799</c:v>
                      </c:pt>
                      <c:pt idx="369">
                        <c:v>0.45554143040378098</c:v>
                      </c:pt>
                      <c:pt idx="370">
                        <c:v>0.45678937042567702</c:v>
                      </c:pt>
                      <c:pt idx="371">
                        <c:v>0.45803731044757101</c:v>
                      </c:pt>
                      <c:pt idx="372">
                        <c:v>0.459285250469464</c:v>
                      </c:pt>
                      <c:pt idx="373">
                        <c:v>0.46053319049135899</c:v>
                      </c:pt>
                      <c:pt idx="374">
                        <c:v>0.46178113051325398</c:v>
                      </c:pt>
                      <c:pt idx="375">
                        <c:v>0.46302907053514802</c:v>
                      </c:pt>
                      <c:pt idx="376">
                        <c:v>0.46427701055704101</c:v>
                      </c:pt>
                      <c:pt idx="377">
                        <c:v>0.465524950578936</c:v>
                      </c:pt>
                      <c:pt idx="378">
                        <c:v>0.46677289060083199</c:v>
                      </c:pt>
                      <c:pt idx="379">
                        <c:v>0.46802083062272598</c:v>
                      </c:pt>
                      <c:pt idx="380">
                        <c:v>0.46926877064461903</c:v>
                      </c:pt>
                      <c:pt idx="381">
                        <c:v>0.47051671066651402</c:v>
                      </c:pt>
                      <c:pt idx="382">
                        <c:v>0.471764650688409</c:v>
                      </c:pt>
                      <c:pt idx="383">
                        <c:v>0.47301259071030299</c:v>
                      </c:pt>
                      <c:pt idx="384">
                        <c:v>0.47426053073219698</c:v>
                      </c:pt>
                      <c:pt idx="385">
                        <c:v>0.47550847075409203</c:v>
                      </c:pt>
                      <c:pt idx="386">
                        <c:v>0.47675641077598602</c:v>
                      </c:pt>
                      <c:pt idx="387">
                        <c:v>0.47800435079787801</c:v>
                      </c:pt>
                      <c:pt idx="388">
                        <c:v>0.479252290819773</c:v>
                      </c:pt>
                      <c:pt idx="389">
                        <c:v>0.48050023084166799</c:v>
                      </c:pt>
                      <c:pt idx="390">
                        <c:v>0.48174817086356198</c:v>
                      </c:pt>
                      <c:pt idx="391">
                        <c:v>0.48299611088545802</c:v>
                      </c:pt>
                      <c:pt idx="392">
                        <c:v>0.48424405090735101</c:v>
                      </c:pt>
                      <c:pt idx="393">
                        <c:v>0.485491990929246</c:v>
                      </c:pt>
                      <c:pt idx="394">
                        <c:v>0.48673993095113899</c:v>
                      </c:pt>
                      <c:pt idx="395">
                        <c:v>0.48798787097303498</c:v>
                      </c:pt>
                      <c:pt idx="396">
                        <c:v>0.48923581099492702</c:v>
                      </c:pt>
                      <c:pt idx="397">
                        <c:v>0.49048375101682201</c:v>
                      </c:pt>
                      <c:pt idx="398">
                        <c:v>0.491731691038716</c:v>
                      </c:pt>
                      <c:pt idx="399">
                        <c:v>0.49297963106061199</c:v>
                      </c:pt>
                      <c:pt idx="400">
                        <c:v>0.49422757108250498</c:v>
                      </c:pt>
                      <c:pt idx="401">
                        <c:v>0.49547551110439803</c:v>
                      </c:pt>
                      <c:pt idx="402">
                        <c:v>0.49672345112629301</c:v>
                      </c:pt>
                      <c:pt idx="403">
                        <c:v>0.497971391148189</c:v>
                      </c:pt>
                      <c:pt idx="404">
                        <c:v>0.49921933117008199</c:v>
                      </c:pt>
                      <c:pt idx="405">
                        <c:v>0.50046727119197598</c:v>
                      </c:pt>
                      <c:pt idx="406">
                        <c:v>0.50171521121387197</c:v>
                      </c:pt>
                      <c:pt idx="407">
                        <c:v>0.50296315123576496</c:v>
                      </c:pt>
                      <c:pt idx="408">
                        <c:v>0.50421109125765895</c:v>
                      </c:pt>
                      <c:pt idx="409">
                        <c:v>0.50545903127955405</c:v>
                      </c:pt>
                      <c:pt idx="410">
                        <c:v>0.50670697130144804</c:v>
                      </c:pt>
                      <c:pt idx="411">
                        <c:v>0.50795491132334103</c:v>
                      </c:pt>
                      <c:pt idx="412">
                        <c:v>0.50920285134523602</c:v>
                      </c:pt>
                      <c:pt idx="413">
                        <c:v>0.51045079136713201</c:v>
                      </c:pt>
                      <c:pt idx="414">
                        <c:v>0.511698731389025</c:v>
                      </c:pt>
                      <c:pt idx="415">
                        <c:v>0.51294667141091999</c:v>
                      </c:pt>
                      <c:pt idx="416">
                        <c:v>0.51419461143281298</c:v>
                      </c:pt>
                      <c:pt idx="417">
                        <c:v>0.51544255145470896</c:v>
                      </c:pt>
                      <c:pt idx="418">
                        <c:v>0.51669049147660095</c:v>
                      </c:pt>
                      <c:pt idx="419">
                        <c:v>0.51793843149849605</c:v>
                      </c:pt>
                      <c:pt idx="420">
                        <c:v>0.51918637152039104</c:v>
                      </c:pt>
                      <c:pt idx="421">
                        <c:v>0.52043431154228603</c:v>
                      </c:pt>
                      <c:pt idx="422">
                        <c:v>0.52168225156417902</c:v>
                      </c:pt>
                      <c:pt idx="423">
                        <c:v>0.52293019158607401</c:v>
                      </c:pt>
                      <c:pt idx="424">
                        <c:v>0.524178131607968</c:v>
                      </c:pt>
                      <c:pt idx="425">
                        <c:v>0.52542607162986099</c:v>
                      </c:pt>
                      <c:pt idx="426">
                        <c:v>0.52667401165175498</c:v>
                      </c:pt>
                      <c:pt idx="427">
                        <c:v>0.52792195167365097</c:v>
                      </c:pt>
                      <c:pt idx="428">
                        <c:v>0.52916989169554596</c:v>
                      </c:pt>
                      <c:pt idx="429">
                        <c:v>0.53041783171743995</c:v>
                      </c:pt>
                      <c:pt idx="430">
                        <c:v>0.53166577173933505</c:v>
                      </c:pt>
                      <c:pt idx="431">
                        <c:v>0.53291371176122904</c:v>
                      </c:pt>
                      <c:pt idx="432">
                        <c:v>0.53416165178312203</c:v>
                      </c:pt>
                      <c:pt idx="433">
                        <c:v>0.53540959180501702</c:v>
                      </c:pt>
                      <c:pt idx="434">
                        <c:v>0.53665753182691101</c:v>
                      </c:pt>
                      <c:pt idx="435">
                        <c:v>0.53790547184880499</c:v>
                      </c:pt>
                      <c:pt idx="436">
                        <c:v>0.53915341187069898</c:v>
                      </c:pt>
                      <c:pt idx="437">
                        <c:v>0.54040135189259397</c:v>
                      </c:pt>
                      <c:pt idx="438">
                        <c:v>0.54164929191448796</c:v>
                      </c:pt>
                      <c:pt idx="439">
                        <c:v>0.54289723193638295</c:v>
                      </c:pt>
                      <c:pt idx="440">
                        <c:v>0.54414517195827605</c:v>
                      </c:pt>
                      <c:pt idx="441">
                        <c:v>0.54539311198016904</c:v>
                      </c:pt>
                      <c:pt idx="442">
                        <c:v>0.54664105200206503</c:v>
                      </c:pt>
                      <c:pt idx="443">
                        <c:v>0.54788899202396002</c:v>
                      </c:pt>
                      <c:pt idx="444">
                        <c:v>0.54913693204585301</c:v>
                      </c:pt>
                      <c:pt idx="445">
                        <c:v>0.550384872067749</c:v>
                      </c:pt>
                      <c:pt idx="446">
                        <c:v>0.55163281208964099</c:v>
                      </c:pt>
                      <c:pt idx="447">
                        <c:v>0.55288075211153598</c:v>
                      </c:pt>
                      <c:pt idx="448">
                        <c:v>0.55412869213343197</c:v>
                      </c:pt>
                      <c:pt idx="449">
                        <c:v>0.55537663215532496</c:v>
                      </c:pt>
                      <c:pt idx="450">
                        <c:v>0.55662457217721895</c:v>
                      </c:pt>
                      <c:pt idx="451">
                        <c:v>0.55787251219911305</c:v>
                      </c:pt>
                      <c:pt idx="452">
                        <c:v>0.55912045222100903</c:v>
                      </c:pt>
                      <c:pt idx="453">
                        <c:v>0.56036839224290302</c:v>
                      </c:pt>
                      <c:pt idx="454">
                        <c:v>0.56161633226479601</c:v>
                      </c:pt>
                      <c:pt idx="455">
                        <c:v>0.56286427228669</c:v>
                      </c:pt>
                      <c:pt idx="456">
                        <c:v>0.56411221230858399</c:v>
                      </c:pt>
                      <c:pt idx="457">
                        <c:v>0.56536015233047898</c:v>
                      </c:pt>
                      <c:pt idx="458">
                        <c:v>0.56660809235237397</c:v>
                      </c:pt>
                      <c:pt idx="459">
                        <c:v>0.56785603237426596</c:v>
                      </c:pt>
                      <c:pt idx="460">
                        <c:v>0.56910397239616195</c:v>
                      </c:pt>
                      <c:pt idx="461">
                        <c:v>0.57035191241805705</c:v>
                      </c:pt>
                      <c:pt idx="462">
                        <c:v>0.57159985243995104</c:v>
                      </c:pt>
                      <c:pt idx="463">
                        <c:v>0.57284779246184503</c:v>
                      </c:pt>
                      <c:pt idx="464">
                        <c:v>0.57409573248374002</c:v>
                      </c:pt>
                      <c:pt idx="465">
                        <c:v>0.57534367250563301</c:v>
                      </c:pt>
                      <c:pt idx="466">
                        <c:v>0.57659161252753</c:v>
                      </c:pt>
                      <c:pt idx="467">
                        <c:v>0.57783955254942199</c:v>
                      </c:pt>
                      <c:pt idx="468">
                        <c:v>0.57908749257131698</c:v>
                      </c:pt>
                      <c:pt idx="469">
                        <c:v>0.58033543259321096</c:v>
                      </c:pt>
                      <c:pt idx="470">
                        <c:v>0.58158337261510595</c:v>
                      </c:pt>
                      <c:pt idx="471">
                        <c:v>0.58283131263699905</c:v>
                      </c:pt>
                      <c:pt idx="472">
                        <c:v>0.58407925265889404</c:v>
                      </c:pt>
                      <c:pt idx="473">
                        <c:v>0.58532719268078703</c:v>
                      </c:pt>
                      <c:pt idx="474">
                        <c:v>0.58657513270268202</c:v>
                      </c:pt>
                      <c:pt idx="475">
                        <c:v>0.58782307272457601</c:v>
                      </c:pt>
                      <c:pt idx="476">
                        <c:v>0.589071012746472</c:v>
                      </c:pt>
                      <c:pt idx="477">
                        <c:v>0.59031895276836699</c:v>
                      </c:pt>
                      <c:pt idx="478">
                        <c:v>0.59156689279025898</c:v>
                      </c:pt>
                      <c:pt idx="479">
                        <c:v>0.59281483281215297</c:v>
                      </c:pt>
                      <c:pt idx="480">
                        <c:v>0.59406277283404796</c:v>
                      </c:pt>
                      <c:pt idx="481">
                        <c:v>0.59531071285594295</c:v>
                      </c:pt>
                      <c:pt idx="482">
                        <c:v>0.59655865287783705</c:v>
                      </c:pt>
                      <c:pt idx="483">
                        <c:v>0.59780659289973004</c:v>
                      </c:pt>
                      <c:pt idx="484">
                        <c:v>0.59905453292162403</c:v>
                      </c:pt>
                      <c:pt idx="485">
                        <c:v>0.60030247294351802</c:v>
                      </c:pt>
                      <c:pt idx="486">
                        <c:v>0.60155041296541401</c:v>
                      </c:pt>
                      <c:pt idx="487">
                        <c:v>0.602798352987307</c:v>
                      </c:pt>
                      <c:pt idx="488">
                        <c:v>0.60404629300920099</c:v>
                      </c:pt>
                      <c:pt idx="489">
                        <c:v>0.60529423303109597</c:v>
                      </c:pt>
                      <c:pt idx="490">
                        <c:v>0.60654217305299096</c:v>
                      </c:pt>
                      <c:pt idx="491">
                        <c:v>0.60779011307488495</c:v>
                      </c:pt>
                      <c:pt idx="492">
                        <c:v>0.60903805309677905</c:v>
                      </c:pt>
                      <c:pt idx="493">
                        <c:v>0.61028599311867304</c:v>
                      </c:pt>
                      <c:pt idx="494">
                        <c:v>0.61153393314056903</c:v>
                      </c:pt>
                      <c:pt idx="495">
                        <c:v>0.61278187316246202</c:v>
                      </c:pt>
                      <c:pt idx="496">
                        <c:v>0.61402981318435601</c:v>
                      </c:pt>
                      <c:pt idx="497">
                        <c:v>0.61527775320625</c:v>
                      </c:pt>
                      <c:pt idx="498">
                        <c:v>0.61652569322814499</c:v>
                      </c:pt>
                      <c:pt idx="499">
                        <c:v>0.61777363325003798</c:v>
                      </c:pt>
                      <c:pt idx="500">
                        <c:v>0.61902157327193297</c:v>
                      </c:pt>
                      <c:pt idx="501">
                        <c:v>0.62026951329382696</c:v>
                      </c:pt>
                      <c:pt idx="502">
                        <c:v>0.62151745331572295</c:v>
                      </c:pt>
                      <c:pt idx="503">
                        <c:v>0.62276539333761605</c:v>
                      </c:pt>
                      <c:pt idx="504">
                        <c:v>0.62401333335951004</c:v>
                      </c:pt>
                      <c:pt idx="505">
                        <c:v>0.62526127338140602</c:v>
                      </c:pt>
                      <c:pt idx="506">
                        <c:v>0.62650921340329901</c:v>
                      </c:pt>
                      <c:pt idx="507">
                        <c:v>0.627757153425194</c:v>
                      </c:pt>
                      <c:pt idx="508">
                        <c:v>0.62900509344708699</c:v>
                      </c:pt>
                      <c:pt idx="509">
                        <c:v>0.63025303346898198</c:v>
                      </c:pt>
                      <c:pt idx="510">
                        <c:v>0.63150097349087797</c:v>
                      </c:pt>
                      <c:pt idx="511">
                        <c:v>0.63274891351277096</c:v>
                      </c:pt>
                      <c:pt idx="512">
                        <c:v>0.63399685353466495</c:v>
                      </c:pt>
                      <c:pt idx="513">
                        <c:v>0.63524479355656005</c:v>
                      </c:pt>
                      <c:pt idx="514">
                        <c:v>0.63649273357845304</c:v>
                      </c:pt>
                      <c:pt idx="515">
                        <c:v>0.63774067360034803</c:v>
                      </c:pt>
                      <c:pt idx="516">
                        <c:v>0.63898861362224202</c:v>
                      </c:pt>
                      <c:pt idx="517">
                        <c:v>0.64023655364413701</c:v>
                      </c:pt>
                      <c:pt idx="518">
                        <c:v>0.64148449366603</c:v>
                      </c:pt>
                      <c:pt idx="519">
                        <c:v>0.64273243368792599</c:v>
                      </c:pt>
                      <c:pt idx="520">
                        <c:v>0.64398037370981898</c:v>
                      </c:pt>
                      <c:pt idx="521">
                        <c:v>0.64522831373171297</c:v>
                      </c:pt>
                      <c:pt idx="522">
                        <c:v>0.64647625375360795</c:v>
                      </c:pt>
                      <c:pt idx="523">
                        <c:v>0.64772419377550094</c:v>
                      </c:pt>
                      <c:pt idx="524">
                        <c:v>0.64897213379739704</c:v>
                      </c:pt>
                      <c:pt idx="525">
                        <c:v>0.65022007381929003</c:v>
                      </c:pt>
                      <c:pt idx="526">
                        <c:v>0.65146801384118402</c:v>
                      </c:pt>
                      <c:pt idx="527">
                        <c:v>0.65271595386307901</c:v>
                      </c:pt>
                      <c:pt idx="528">
                        <c:v>0.653963893884974</c:v>
                      </c:pt>
                      <c:pt idx="529">
                        <c:v>0.65521183390686799</c:v>
                      </c:pt>
                      <c:pt idx="530">
                        <c:v>0.65645977392876198</c:v>
                      </c:pt>
                      <c:pt idx="531">
                        <c:v>0.65770771395065697</c:v>
                      </c:pt>
                      <c:pt idx="532">
                        <c:v>0.65895565397254996</c:v>
                      </c:pt>
                      <c:pt idx="533">
                        <c:v>0.66020359399444595</c:v>
                      </c:pt>
                      <c:pt idx="534">
                        <c:v>0.66145153401634005</c:v>
                      </c:pt>
                      <c:pt idx="535">
                        <c:v>0.66269947403823504</c:v>
                      </c:pt>
                      <c:pt idx="536">
                        <c:v>0.66394741406012703</c:v>
                      </c:pt>
                      <c:pt idx="537">
                        <c:v>0.66519535408202202</c:v>
                      </c:pt>
                      <c:pt idx="538">
                        <c:v>0.66644329410391601</c:v>
                      </c:pt>
                      <c:pt idx="539">
                        <c:v>0.667691234125811</c:v>
                      </c:pt>
                      <c:pt idx="540">
                        <c:v>0.66893917414770399</c:v>
                      </c:pt>
                      <c:pt idx="541">
                        <c:v>0.67018711416959997</c:v>
                      </c:pt>
                      <c:pt idx="542">
                        <c:v>0.67143505419149196</c:v>
                      </c:pt>
                      <c:pt idx="543">
                        <c:v>0.67268299421338795</c:v>
                      </c:pt>
                      <c:pt idx="544">
                        <c:v>0.67393093423528205</c:v>
                      </c:pt>
                      <c:pt idx="545">
                        <c:v>0.67517887425717704</c:v>
                      </c:pt>
                      <c:pt idx="546">
                        <c:v>0.67642681427907303</c:v>
                      </c:pt>
                      <c:pt idx="547">
                        <c:v>0.67767475430096502</c:v>
                      </c:pt>
                      <c:pt idx="548">
                        <c:v>0.67892269432285801</c:v>
                      </c:pt>
                      <c:pt idx="549">
                        <c:v>0.680170634344754</c:v>
                      </c:pt>
                      <c:pt idx="550">
                        <c:v>0.68141857436664799</c:v>
                      </c:pt>
                      <c:pt idx="551">
                        <c:v>0.68266651438854298</c:v>
                      </c:pt>
                      <c:pt idx="552">
                        <c:v>0.68391445441043597</c:v>
                      </c:pt>
                      <c:pt idx="553">
                        <c:v>0.68516239443232996</c:v>
                      </c:pt>
                      <c:pt idx="554">
                        <c:v>0.68641033445422295</c:v>
                      </c:pt>
                      <c:pt idx="555">
                        <c:v>0.68765827447611905</c:v>
                      </c:pt>
                      <c:pt idx="556">
                        <c:v>0.68890621449801503</c:v>
                      </c:pt>
                      <c:pt idx="557">
                        <c:v>0.69015415451990803</c:v>
                      </c:pt>
                      <c:pt idx="558">
                        <c:v>0.69140209454180102</c:v>
                      </c:pt>
                      <c:pt idx="559">
                        <c:v>0.692650034563696</c:v>
                      </c:pt>
                      <c:pt idx="560">
                        <c:v>0.69389797458558999</c:v>
                      </c:pt>
                      <c:pt idx="561">
                        <c:v>0.69514591460748498</c:v>
                      </c:pt>
                      <c:pt idx="562">
                        <c:v>0.69639385462937797</c:v>
                      </c:pt>
                      <c:pt idx="563">
                        <c:v>0.69764179465127396</c:v>
                      </c:pt>
                      <c:pt idx="564">
                        <c:v>0.69888973467316895</c:v>
                      </c:pt>
                      <c:pt idx="565">
                        <c:v>0.70013767469506205</c:v>
                      </c:pt>
                      <c:pt idx="566">
                        <c:v>0.70138561471695804</c:v>
                      </c:pt>
                      <c:pt idx="567">
                        <c:v>0.70263355473885103</c:v>
                      </c:pt>
                      <c:pt idx="568">
                        <c:v>0.70388149476074602</c:v>
                      </c:pt>
                      <c:pt idx="569">
                        <c:v>0.70512943478263901</c:v>
                      </c:pt>
                      <c:pt idx="570">
                        <c:v>0.706377374804534</c:v>
                      </c:pt>
                      <c:pt idx="571">
                        <c:v>0.70762531482642699</c:v>
                      </c:pt>
                      <c:pt idx="572">
                        <c:v>0.70887325484832298</c:v>
                      </c:pt>
                      <c:pt idx="573">
                        <c:v>0.71012119487021497</c:v>
                      </c:pt>
                      <c:pt idx="574">
                        <c:v>0.71136913489211095</c:v>
                      </c:pt>
                      <c:pt idx="575">
                        <c:v>0.71261707491400506</c:v>
                      </c:pt>
                      <c:pt idx="576">
                        <c:v>0.71386501493590104</c:v>
                      </c:pt>
                      <c:pt idx="577">
                        <c:v>0.71511295495779403</c:v>
                      </c:pt>
                      <c:pt idx="578">
                        <c:v>0.71636089497969002</c:v>
                      </c:pt>
                      <c:pt idx="579">
                        <c:v>0.71760883500158301</c:v>
                      </c:pt>
                      <c:pt idx="580">
                        <c:v>0.718856775023476</c:v>
                      </c:pt>
                      <c:pt idx="581">
                        <c:v>0.72010471504537099</c:v>
                      </c:pt>
                      <c:pt idx="582">
                        <c:v>0.72135265506726398</c:v>
                      </c:pt>
                      <c:pt idx="583">
                        <c:v>0.72260059508915797</c:v>
                      </c:pt>
                      <c:pt idx="584">
                        <c:v>0.72384853511105296</c:v>
                      </c:pt>
                      <c:pt idx="585">
                        <c:v>0.72509647513294695</c:v>
                      </c:pt>
                      <c:pt idx="586">
                        <c:v>0.72634441515484205</c:v>
                      </c:pt>
                      <c:pt idx="587">
                        <c:v>0.72759235517673504</c:v>
                      </c:pt>
                      <c:pt idx="588">
                        <c:v>0.72884029519863103</c:v>
                      </c:pt>
                      <c:pt idx="589">
                        <c:v>0.73008823522052402</c:v>
                      </c:pt>
                      <c:pt idx="590">
                        <c:v>0.73133617524241801</c:v>
                      </c:pt>
                      <c:pt idx="591">
                        <c:v>0.732584115264313</c:v>
                      </c:pt>
                      <c:pt idx="592">
                        <c:v>0.73383205528620699</c:v>
                      </c:pt>
                      <c:pt idx="593">
                        <c:v>0.73507999530809998</c:v>
                      </c:pt>
                      <c:pt idx="594">
                        <c:v>0.73632793532999596</c:v>
                      </c:pt>
                      <c:pt idx="595">
                        <c:v>0.73757587535189195</c:v>
                      </c:pt>
                      <c:pt idx="596">
                        <c:v>0.73882381537378605</c:v>
                      </c:pt>
                      <c:pt idx="597">
                        <c:v>0.74007175539567704</c:v>
                      </c:pt>
                      <c:pt idx="598">
                        <c:v>0.74131969541757503</c:v>
                      </c:pt>
                      <c:pt idx="599">
                        <c:v>0.74256763543946702</c:v>
                      </c:pt>
                      <c:pt idx="600">
                        <c:v>0.74381557546136201</c:v>
                      </c:pt>
                      <c:pt idx="601">
                        <c:v>0.745063515483256</c:v>
                      </c:pt>
                      <c:pt idx="602">
                        <c:v>0.74631145550515199</c:v>
                      </c:pt>
                      <c:pt idx="603">
                        <c:v>0.74755939552704198</c:v>
                      </c:pt>
                      <c:pt idx="604">
                        <c:v>0.74880733554893897</c:v>
                      </c:pt>
                      <c:pt idx="605">
                        <c:v>0.75005527557083296</c:v>
                      </c:pt>
                      <c:pt idx="606">
                        <c:v>0.75130321559272795</c:v>
                      </c:pt>
                      <c:pt idx="607">
                        <c:v>0.75255115561462205</c:v>
                      </c:pt>
                      <c:pt idx="608">
                        <c:v>0.75379909563651704</c:v>
                      </c:pt>
                      <c:pt idx="609">
                        <c:v>0.75504703565841003</c:v>
                      </c:pt>
                      <c:pt idx="610">
                        <c:v>0.75629497568030402</c:v>
                      </c:pt>
                      <c:pt idx="611">
                        <c:v>0.757542915702199</c:v>
                      </c:pt>
                      <c:pt idx="612">
                        <c:v>0.75879085572409199</c:v>
                      </c:pt>
                      <c:pt idx="613">
                        <c:v>0.76003879574598798</c:v>
                      </c:pt>
                      <c:pt idx="614">
                        <c:v>0.76128673576788197</c:v>
                      </c:pt>
                      <c:pt idx="615">
                        <c:v>0.76253467578977596</c:v>
                      </c:pt>
                      <c:pt idx="616">
                        <c:v>0.76378261581166995</c:v>
                      </c:pt>
                      <c:pt idx="617">
                        <c:v>0.76503055583356505</c:v>
                      </c:pt>
                      <c:pt idx="618">
                        <c:v>0.76627849585545904</c:v>
                      </c:pt>
                      <c:pt idx="619">
                        <c:v>0.76752643587735403</c:v>
                      </c:pt>
                      <c:pt idx="620">
                        <c:v>0.76877437589924902</c:v>
                      </c:pt>
                      <c:pt idx="621">
                        <c:v>0.77002231592114201</c:v>
                      </c:pt>
                      <c:pt idx="622">
                        <c:v>0.771270255943037</c:v>
                      </c:pt>
                      <c:pt idx="623">
                        <c:v>0.77251819596493099</c:v>
                      </c:pt>
                      <c:pt idx="624">
                        <c:v>0.77376613598682498</c:v>
                      </c:pt>
                      <c:pt idx="625">
                        <c:v>0.77501407600871697</c:v>
                      </c:pt>
                      <c:pt idx="626">
                        <c:v>0.77626201603061196</c:v>
                      </c:pt>
                      <c:pt idx="627">
                        <c:v>0.77750995605250595</c:v>
                      </c:pt>
                      <c:pt idx="628">
                        <c:v>0.77875789607440205</c:v>
                      </c:pt>
                      <c:pt idx="629">
                        <c:v>0.78000583609629703</c:v>
                      </c:pt>
                      <c:pt idx="630">
                        <c:v>0.78125377611819202</c:v>
                      </c:pt>
                      <c:pt idx="631">
                        <c:v>0.78250171614008401</c:v>
                      </c:pt>
                      <c:pt idx="632">
                        <c:v>0.783749656161979</c:v>
                      </c:pt>
                      <c:pt idx="633">
                        <c:v>0.78499759618387199</c:v>
                      </c:pt>
                      <c:pt idx="634">
                        <c:v>0.78624553620576898</c:v>
                      </c:pt>
                      <c:pt idx="635">
                        <c:v>0.78749347622766197</c:v>
                      </c:pt>
                      <c:pt idx="636">
                        <c:v>0.78874141624955296</c:v>
                      </c:pt>
                      <c:pt idx="637">
                        <c:v>0.78998935627144995</c:v>
                      </c:pt>
                      <c:pt idx="638">
                        <c:v>0.79123729629334505</c:v>
                      </c:pt>
                      <c:pt idx="639">
                        <c:v>0.79248523631524004</c:v>
                      </c:pt>
                      <c:pt idx="640">
                        <c:v>0.79373317633713203</c:v>
                      </c:pt>
                      <c:pt idx="641">
                        <c:v>0.79498111635902902</c:v>
                      </c:pt>
                      <c:pt idx="642">
                        <c:v>0.79622905638092001</c:v>
                      </c:pt>
                      <c:pt idx="643">
                        <c:v>0.79747699640281799</c:v>
                      </c:pt>
                      <c:pt idx="644">
                        <c:v>0.79872493642471099</c:v>
                      </c:pt>
                      <c:pt idx="645">
                        <c:v>0.79997287644660597</c:v>
                      </c:pt>
                      <c:pt idx="646">
                        <c:v>0.80122081646849996</c:v>
                      </c:pt>
                      <c:pt idx="647">
                        <c:v>0.80246875649039395</c:v>
                      </c:pt>
                      <c:pt idx="648">
                        <c:v>0.80371669651228606</c:v>
                      </c:pt>
                      <c:pt idx="649">
                        <c:v>0.80496463653418104</c:v>
                      </c:pt>
                      <c:pt idx="650">
                        <c:v>0.80621257655607503</c:v>
                      </c:pt>
                      <c:pt idx="651">
                        <c:v>0.80746051657796902</c:v>
                      </c:pt>
                      <c:pt idx="652">
                        <c:v>0.80870845659986501</c:v>
                      </c:pt>
                      <c:pt idx="653">
                        <c:v>0.809956396621759</c:v>
                      </c:pt>
                      <c:pt idx="654">
                        <c:v>0.81120433664365399</c:v>
                      </c:pt>
                      <c:pt idx="655">
                        <c:v>0.81245227666554498</c:v>
                      </c:pt>
                      <c:pt idx="656">
                        <c:v>0.81370021668743997</c:v>
                      </c:pt>
                      <c:pt idx="657">
                        <c:v>0.81494815670933796</c:v>
                      </c:pt>
                      <c:pt idx="658">
                        <c:v>0.81619609673122895</c:v>
                      </c:pt>
                      <c:pt idx="659">
                        <c:v>0.81744403675312705</c:v>
                      </c:pt>
                      <c:pt idx="660">
                        <c:v>0.81869197677501804</c:v>
                      </c:pt>
                      <c:pt idx="661">
                        <c:v>0.81993991679691502</c:v>
                      </c:pt>
                      <c:pt idx="662">
                        <c:v>0.82118785681880901</c:v>
                      </c:pt>
                      <c:pt idx="663">
                        <c:v>0.82243579684069901</c:v>
                      </c:pt>
                      <c:pt idx="664">
                        <c:v>0.82368373686259599</c:v>
                      </c:pt>
                      <c:pt idx="665">
                        <c:v>0.82493167688449198</c:v>
                      </c:pt>
                      <c:pt idx="666">
                        <c:v>0.82617961690638497</c:v>
                      </c:pt>
                      <c:pt idx="667">
                        <c:v>0.82742755692827796</c:v>
                      </c:pt>
                      <c:pt idx="668">
                        <c:v>0.82867549695017195</c:v>
                      </c:pt>
                      <c:pt idx="669">
                        <c:v>0.82992343697206705</c:v>
                      </c:pt>
                      <c:pt idx="670">
                        <c:v>0.83117137699396104</c:v>
                      </c:pt>
                      <c:pt idx="671">
                        <c:v>0.83241931701585503</c:v>
                      </c:pt>
                      <c:pt idx="672">
                        <c:v>0.83366725703775002</c:v>
                      </c:pt>
                      <c:pt idx="673">
                        <c:v>0.83491519705964401</c:v>
                      </c:pt>
                      <c:pt idx="674">
                        <c:v>0.836163137081539</c:v>
                      </c:pt>
                      <c:pt idx="675">
                        <c:v>0.83741107710343299</c:v>
                      </c:pt>
                      <c:pt idx="676">
                        <c:v>0.83865901712532698</c:v>
                      </c:pt>
                      <c:pt idx="677">
                        <c:v>0.83990695714722297</c:v>
                      </c:pt>
                      <c:pt idx="678">
                        <c:v>0.84115489716911696</c:v>
                      </c:pt>
                      <c:pt idx="679">
                        <c:v>0.84240283719101205</c:v>
                      </c:pt>
                      <c:pt idx="680">
                        <c:v>0.84365077721290405</c:v>
                      </c:pt>
                      <c:pt idx="681">
                        <c:v>0.84489871723480003</c:v>
                      </c:pt>
                      <c:pt idx="682">
                        <c:v>0.84614665725669402</c:v>
                      </c:pt>
                      <c:pt idx="683">
                        <c:v>0.84739459727858402</c:v>
                      </c:pt>
                      <c:pt idx="684">
                        <c:v>0.84864253730048</c:v>
                      </c:pt>
                      <c:pt idx="685">
                        <c:v>0.84989047732237599</c:v>
                      </c:pt>
                      <c:pt idx="686">
                        <c:v>0.85113841734427098</c:v>
                      </c:pt>
                      <c:pt idx="687">
                        <c:v>0.85238635736616297</c:v>
                      </c:pt>
                      <c:pt idx="688">
                        <c:v>0.85363429738806096</c:v>
                      </c:pt>
                      <c:pt idx="689">
                        <c:v>0.85488223740995195</c:v>
                      </c:pt>
                      <c:pt idx="690">
                        <c:v>0.85613017743184805</c:v>
                      </c:pt>
                      <c:pt idx="691">
                        <c:v>0.85737811745374204</c:v>
                      </c:pt>
                      <c:pt idx="692">
                        <c:v>0.85862605747563603</c:v>
                      </c:pt>
                      <c:pt idx="693">
                        <c:v>0.85987399749753202</c:v>
                      </c:pt>
                      <c:pt idx="694">
                        <c:v>0.86112193751942401</c:v>
                      </c:pt>
                      <c:pt idx="695">
                        <c:v>0.862369877541318</c:v>
                      </c:pt>
                      <c:pt idx="696">
                        <c:v>0.86361781756321199</c:v>
                      </c:pt>
                      <c:pt idx="697">
                        <c:v>0.86486575758510997</c:v>
                      </c:pt>
                      <c:pt idx="698">
                        <c:v>0.86611369760700596</c:v>
                      </c:pt>
                      <c:pt idx="699">
                        <c:v>0.86736163762889895</c:v>
                      </c:pt>
                      <c:pt idx="700">
                        <c:v>0.86860957765078906</c:v>
                      </c:pt>
                      <c:pt idx="701">
                        <c:v>0.86985751767268404</c:v>
                      </c:pt>
                      <c:pt idx="702">
                        <c:v>0.87110545769457703</c:v>
                      </c:pt>
                      <c:pt idx="703">
                        <c:v>0.87235339771647302</c:v>
                      </c:pt>
                      <c:pt idx="704">
                        <c:v>0.87360133773836901</c:v>
                      </c:pt>
                      <c:pt idx="705">
                        <c:v>0.874849277760262</c:v>
                      </c:pt>
                      <c:pt idx="706">
                        <c:v>0.87609721778215699</c:v>
                      </c:pt>
                      <c:pt idx="707">
                        <c:v>0.87734515780404898</c:v>
                      </c:pt>
                      <c:pt idx="708">
                        <c:v>0.87859309782594597</c:v>
                      </c:pt>
                      <c:pt idx="709">
                        <c:v>0.87984103784783796</c:v>
                      </c:pt>
                      <c:pt idx="710">
                        <c:v>0.88108897786973195</c:v>
                      </c:pt>
                      <c:pt idx="711">
                        <c:v>0.88233691789162605</c:v>
                      </c:pt>
                      <c:pt idx="712">
                        <c:v>0.88358485791352304</c:v>
                      </c:pt>
                      <c:pt idx="713">
                        <c:v>0.88483279793541503</c:v>
                      </c:pt>
                      <c:pt idx="714">
                        <c:v>0.88608073795731201</c:v>
                      </c:pt>
                      <c:pt idx="715">
                        <c:v>0.887328677979205</c:v>
                      </c:pt>
                      <c:pt idx="716">
                        <c:v>0.88857661800109999</c:v>
                      </c:pt>
                      <c:pt idx="717">
                        <c:v>0.88982455802299298</c:v>
                      </c:pt>
                      <c:pt idx="718">
                        <c:v>0.89107249804488897</c:v>
                      </c:pt>
                      <c:pt idx="719">
                        <c:v>0.89232043806678196</c:v>
                      </c:pt>
                      <c:pt idx="720">
                        <c:v>0.89356837808867495</c:v>
                      </c:pt>
                      <c:pt idx="721">
                        <c:v>0.89481631811056905</c:v>
                      </c:pt>
                      <c:pt idx="722">
                        <c:v>0.89606425813246604</c:v>
                      </c:pt>
                      <c:pt idx="723">
                        <c:v>0.89731219815435903</c:v>
                      </c:pt>
                      <c:pt idx="724">
                        <c:v>0.89856013817625202</c:v>
                      </c:pt>
                      <c:pt idx="725">
                        <c:v>0.89980807819814701</c:v>
                      </c:pt>
                      <c:pt idx="726">
                        <c:v>0.901056018220042</c:v>
                      </c:pt>
                      <c:pt idx="727">
                        <c:v>0.90230395824193599</c:v>
                      </c:pt>
                      <c:pt idx="728">
                        <c:v>0.90355189826382998</c:v>
                      </c:pt>
                      <c:pt idx="729">
                        <c:v>0.90479983828572497</c:v>
                      </c:pt>
                      <c:pt idx="730">
                        <c:v>0.90604777830761696</c:v>
                      </c:pt>
                      <c:pt idx="731">
                        <c:v>0.90729571832951195</c:v>
                      </c:pt>
                      <c:pt idx="732">
                        <c:v>0.90854365835141004</c:v>
                      </c:pt>
                      <c:pt idx="733">
                        <c:v>0.90979159837330004</c:v>
                      </c:pt>
                      <c:pt idx="734">
                        <c:v>0.91103953839519802</c:v>
                      </c:pt>
                      <c:pt idx="735">
                        <c:v>0.91228747841709201</c:v>
                      </c:pt>
                      <c:pt idx="736">
                        <c:v>0.913535418438984</c:v>
                      </c:pt>
                      <c:pt idx="737">
                        <c:v>0.91478335846087799</c:v>
                      </c:pt>
                      <c:pt idx="738">
                        <c:v>0.91603129848277498</c:v>
                      </c:pt>
                      <c:pt idx="739">
                        <c:v>0.91727923850466597</c:v>
                      </c:pt>
                      <c:pt idx="740">
                        <c:v>0.91852717852656296</c:v>
                      </c:pt>
                      <c:pt idx="741">
                        <c:v>0.91977511854845395</c:v>
                      </c:pt>
                      <c:pt idx="742">
                        <c:v>0.92102305857034905</c:v>
                      </c:pt>
                      <c:pt idx="743">
                        <c:v>0.92227099859224304</c:v>
                      </c:pt>
                      <c:pt idx="744">
                        <c:v>0.92351893861414103</c:v>
                      </c:pt>
                      <c:pt idx="745">
                        <c:v>0.92476687863603402</c:v>
                      </c:pt>
                      <c:pt idx="746">
                        <c:v>0.92601481865792801</c:v>
                      </c:pt>
                      <c:pt idx="747">
                        <c:v>0.927262758679823</c:v>
                      </c:pt>
                      <c:pt idx="748">
                        <c:v>0.92851069870171499</c:v>
                      </c:pt>
                      <c:pt idx="749">
                        <c:v>0.92975863872361098</c:v>
                      </c:pt>
                      <c:pt idx="750">
                        <c:v>0.93100657874550397</c:v>
                      </c:pt>
                      <c:pt idx="751">
                        <c:v>0.93225451876739895</c:v>
                      </c:pt>
                      <c:pt idx="752">
                        <c:v>0.93350245878929194</c:v>
                      </c:pt>
                      <c:pt idx="753">
                        <c:v>0.93475039881118804</c:v>
                      </c:pt>
                      <c:pt idx="754">
                        <c:v>0.93599833883308203</c:v>
                      </c:pt>
                      <c:pt idx="755">
                        <c:v>0.93724627885497402</c:v>
                      </c:pt>
                      <c:pt idx="756">
                        <c:v>0.93849421887687001</c:v>
                      </c:pt>
                      <c:pt idx="757">
                        <c:v>0.939742158898763</c:v>
                      </c:pt>
                      <c:pt idx="758">
                        <c:v>0.94099009892065699</c:v>
                      </c:pt>
                      <c:pt idx="759">
                        <c:v>0.94223803894255198</c:v>
                      </c:pt>
                      <c:pt idx="760">
                        <c:v>0.94348597896444597</c:v>
                      </c:pt>
                      <c:pt idx="761">
                        <c:v>0.94473391898633996</c:v>
                      </c:pt>
                      <c:pt idx="762">
                        <c:v>0.94598185900823395</c:v>
                      </c:pt>
                      <c:pt idx="763">
                        <c:v>0.94722979903013105</c:v>
                      </c:pt>
                      <c:pt idx="764">
                        <c:v>0.94847773905202604</c:v>
                      </c:pt>
                      <c:pt idx="765">
                        <c:v>0.94972567907391703</c:v>
                      </c:pt>
                      <c:pt idx="766">
                        <c:v>0.95097361909581302</c:v>
                      </c:pt>
                      <c:pt idx="767">
                        <c:v>0.95222155911770801</c:v>
                      </c:pt>
                      <c:pt idx="768">
                        <c:v>0.95346949913960299</c:v>
                      </c:pt>
                      <c:pt idx="769">
                        <c:v>0.95471743916149698</c:v>
                      </c:pt>
                      <c:pt idx="770">
                        <c:v>0.95596537918339197</c:v>
                      </c:pt>
                      <c:pt idx="771">
                        <c:v>0.95721331920528796</c:v>
                      </c:pt>
                      <c:pt idx="772">
                        <c:v>0.95846125922717595</c:v>
                      </c:pt>
                      <c:pt idx="773">
                        <c:v>0.95970919924907205</c:v>
                      </c:pt>
                      <c:pt idx="774">
                        <c:v>0.96095713927096404</c:v>
                      </c:pt>
                      <c:pt idx="775">
                        <c:v>0.96220507929286303</c:v>
                      </c:pt>
                      <c:pt idx="776">
                        <c:v>0.96345301931475402</c:v>
                      </c:pt>
                      <c:pt idx="777">
                        <c:v>0.96470095933665001</c:v>
                      </c:pt>
                      <c:pt idx="778">
                        <c:v>0.965948899358544</c:v>
                      </c:pt>
                      <c:pt idx="779">
                        <c:v>0.96719683938043799</c:v>
                      </c:pt>
                      <c:pt idx="780">
                        <c:v>0.96844477940233198</c:v>
                      </c:pt>
                      <c:pt idx="781">
                        <c:v>0.96969271942422797</c:v>
                      </c:pt>
                      <c:pt idx="782">
                        <c:v>0.97094065944612296</c:v>
                      </c:pt>
                      <c:pt idx="783">
                        <c:v>0.97218859946801695</c:v>
                      </c:pt>
                      <c:pt idx="784">
                        <c:v>0.97343653948991304</c:v>
                      </c:pt>
                      <c:pt idx="785">
                        <c:v>0.97468447951180504</c:v>
                      </c:pt>
                      <c:pt idx="786">
                        <c:v>0.97593241953369803</c:v>
                      </c:pt>
                      <c:pt idx="787">
                        <c:v>0.97718035955559501</c:v>
                      </c:pt>
                      <c:pt idx="788">
                        <c:v>0.978428299577487</c:v>
                      </c:pt>
                      <c:pt idx="789">
                        <c:v>0.97967623959938199</c:v>
                      </c:pt>
                      <c:pt idx="790">
                        <c:v>0.98092417962127498</c:v>
                      </c:pt>
                      <c:pt idx="791">
                        <c:v>0.98217211964317197</c:v>
                      </c:pt>
                      <c:pt idx="792">
                        <c:v>0.98342005966506496</c:v>
                      </c:pt>
                      <c:pt idx="793">
                        <c:v>0.98466799968695895</c:v>
                      </c:pt>
                      <c:pt idx="794">
                        <c:v>0.98591593970885605</c:v>
                      </c:pt>
                      <c:pt idx="795">
                        <c:v>0.98716387973074804</c:v>
                      </c:pt>
                      <c:pt idx="796">
                        <c:v>0.98841181975264203</c:v>
                      </c:pt>
                      <c:pt idx="797">
                        <c:v>0.98965975977453702</c:v>
                      </c:pt>
                      <c:pt idx="798">
                        <c:v>0.99090769979643001</c:v>
                      </c:pt>
                      <c:pt idx="799">
                        <c:v>0.992155639818324</c:v>
                      </c:pt>
                      <c:pt idx="800">
                        <c:v>0.99340357984021899</c:v>
                      </c:pt>
                      <c:pt idx="801">
                        <c:v>0.99465151986211198</c:v>
                      </c:pt>
                      <c:pt idx="802">
                        <c:v>0.99589945988400996</c:v>
                      </c:pt>
                      <c:pt idx="803">
                        <c:v>0.99714739990589996</c:v>
                      </c:pt>
                      <c:pt idx="804">
                        <c:v>0.99839533992779605</c:v>
                      </c:pt>
                      <c:pt idx="805">
                        <c:v>0.99964327994968905</c:v>
                      </c:pt>
                      <c:pt idx="806">
                        <c:v>1.00089121997158</c:v>
                      </c:pt>
                      <c:pt idx="807">
                        <c:v>1.0021391599934699</c:v>
                      </c:pt>
                      <c:pt idx="808">
                        <c:v>1.00338710001537</c:v>
                      </c:pt>
                      <c:pt idx="809">
                        <c:v>1.0046350400372599</c:v>
                      </c:pt>
                      <c:pt idx="810">
                        <c:v>1.00588298005916</c:v>
                      </c:pt>
                      <c:pt idx="811">
                        <c:v>1.0071309200810501</c:v>
                      </c:pt>
                      <c:pt idx="812">
                        <c:v>1.00837886010295</c:v>
                      </c:pt>
                      <c:pt idx="813">
                        <c:v>1.0096268001248401</c:v>
                      </c:pt>
                      <c:pt idx="814">
                        <c:v>1.01087474014673</c:v>
                      </c:pt>
                      <c:pt idx="815">
                        <c:v>1.0121226801686301</c:v>
                      </c:pt>
                      <c:pt idx="816">
                        <c:v>1.0133706201905199</c:v>
                      </c:pt>
                      <c:pt idx="817">
                        <c:v>1.01461856021242</c:v>
                      </c:pt>
                      <c:pt idx="818">
                        <c:v>1.0158665002343099</c:v>
                      </c:pt>
                      <c:pt idx="819">
                        <c:v>1.01711444025621</c:v>
                      </c:pt>
                      <c:pt idx="820">
                        <c:v>1.0183623802781001</c:v>
                      </c:pt>
                      <c:pt idx="821">
                        <c:v>1.01961032029999</c:v>
                      </c:pt>
                      <c:pt idx="822">
                        <c:v>1.0208582603218901</c:v>
                      </c:pt>
                      <c:pt idx="823">
                        <c:v>1.02210620034379</c:v>
                      </c:pt>
                      <c:pt idx="824">
                        <c:v>1.0233541403656801</c:v>
                      </c:pt>
                      <c:pt idx="825">
                        <c:v>1.0246020803875699</c:v>
                      </c:pt>
                      <c:pt idx="826">
                        <c:v>1.0258500204094601</c:v>
                      </c:pt>
                      <c:pt idx="827">
                        <c:v>1.0270979604313599</c:v>
                      </c:pt>
                      <c:pt idx="828">
                        <c:v>1.02834590045325</c:v>
                      </c:pt>
                      <c:pt idx="829">
                        <c:v>1.0295938404751499</c:v>
                      </c:pt>
                      <c:pt idx="830">
                        <c:v>1.03084178049704</c:v>
                      </c:pt>
                      <c:pt idx="831">
                        <c:v>1.0320897205189401</c:v>
                      </c:pt>
                      <c:pt idx="832">
                        <c:v>1.03333766054083</c:v>
                      </c:pt>
                      <c:pt idx="833">
                        <c:v>1.0345856005627301</c:v>
                      </c:pt>
                      <c:pt idx="834">
                        <c:v>1.03583354058462</c:v>
                      </c:pt>
                      <c:pt idx="835">
                        <c:v>1.0370814806065101</c:v>
                      </c:pt>
                      <c:pt idx="836">
                        <c:v>1.0383294206284099</c:v>
                      </c:pt>
                      <c:pt idx="837">
                        <c:v>1.0395773606503</c:v>
                      </c:pt>
                      <c:pt idx="838">
                        <c:v>1.0408253006721999</c:v>
                      </c:pt>
                      <c:pt idx="839">
                        <c:v>1.04207324069409</c:v>
                      </c:pt>
                      <c:pt idx="840">
                        <c:v>1.0433211807159899</c:v>
                      </c:pt>
                      <c:pt idx="841">
                        <c:v>1.04456912073788</c:v>
                      </c:pt>
                      <c:pt idx="842">
                        <c:v>1.0458170607597701</c:v>
                      </c:pt>
                      <c:pt idx="843">
                        <c:v>1.04706500078167</c:v>
                      </c:pt>
                      <c:pt idx="844">
                        <c:v>1.0483129408035601</c:v>
                      </c:pt>
                      <c:pt idx="845">
                        <c:v>1.04956088082546</c:v>
                      </c:pt>
                      <c:pt idx="846">
                        <c:v>1.0508088208473501</c:v>
                      </c:pt>
                      <c:pt idx="847">
                        <c:v>1.0520567608692499</c:v>
                      </c:pt>
                      <c:pt idx="848">
                        <c:v>1.05330470089114</c:v>
                      </c:pt>
                      <c:pt idx="849">
                        <c:v>1.0545526409130299</c:v>
                      </c:pt>
                      <c:pt idx="850">
                        <c:v>1.05580058093493</c:v>
                      </c:pt>
                      <c:pt idx="851">
                        <c:v>1.0570485209568199</c:v>
                      </c:pt>
                      <c:pt idx="852">
                        <c:v>1.05829646097872</c:v>
                      </c:pt>
                      <c:pt idx="853">
                        <c:v>1.0595444010006101</c:v>
                      </c:pt>
                      <c:pt idx="854">
                        <c:v>1.06079234102251</c:v>
                      </c:pt>
                      <c:pt idx="855">
                        <c:v>1.0620402810444001</c:v>
                      </c:pt>
                      <c:pt idx="856">
                        <c:v>1.06328822106629</c:v>
                      </c:pt>
                      <c:pt idx="857">
                        <c:v>1.06453616108819</c:v>
                      </c:pt>
                      <c:pt idx="858">
                        <c:v>1.0657841011100799</c:v>
                      </c:pt>
                      <c:pt idx="859">
                        <c:v>1.06703204113198</c:v>
                      </c:pt>
                      <c:pt idx="860">
                        <c:v>1.0682799811538699</c:v>
                      </c:pt>
                      <c:pt idx="861">
                        <c:v>1.06952792117577</c:v>
                      </c:pt>
                      <c:pt idx="862">
                        <c:v>1.0707758611976601</c:v>
                      </c:pt>
                      <c:pt idx="863">
                        <c:v>1.07202380121956</c:v>
                      </c:pt>
                      <c:pt idx="864">
                        <c:v>1.0732717412414501</c:v>
                      </c:pt>
                      <c:pt idx="865">
                        <c:v>1.07451968126334</c:v>
                      </c:pt>
                      <c:pt idx="866">
                        <c:v>1.0757676212852401</c:v>
                      </c:pt>
                      <c:pt idx="867">
                        <c:v>1.0770155613071299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'Avg fEy'!$B$3:$B$870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2923.18142902516</c:v>
                      </c:pt>
                      <c:pt idx="1">
                        <c:v>4051.5372536076102</c:v>
                      </c:pt>
                      <c:pt idx="2">
                        <c:v>5204.04090977746</c:v>
                      </c:pt>
                      <c:pt idx="3">
                        <c:v>6965.26265733538</c:v>
                      </c:pt>
                      <c:pt idx="4">
                        <c:v>9389.5524485548904</c:v>
                      </c:pt>
                      <c:pt idx="5">
                        <c:v>11940.1303065054</c:v>
                      </c:pt>
                      <c:pt idx="6">
                        <c:v>14666.9197781687</c:v>
                      </c:pt>
                      <c:pt idx="7">
                        <c:v>17584.409494105999</c:v>
                      </c:pt>
                      <c:pt idx="8">
                        <c:v>20689.493873165098</c:v>
                      </c:pt>
                      <c:pt idx="9">
                        <c:v>23975.322991943998</c:v>
                      </c:pt>
                      <c:pt idx="10">
                        <c:v>27422.870663194899</c:v>
                      </c:pt>
                      <c:pt idx="11">
                        <c:v>31002.6363333505</c:v>
                      </c:pt>
                      <c:pt idx="12">
                        <c:v>34674.9810423464</c:v>
                      </c:pt>
                      <c:pt idx="13">
                        <c:v>38419.120703571003</c:v>
                      </c:pt>
                      <c:pt idx="14">
                        <c:v>42187.400196000403</c:v>
                      </c:pt>
                      <c:pt idx="15">
                        <c:v>45942.141964221002</c:v>
                      </c:pt>
                      <c:pt idx="16">
                        <c:v>49645.9221349277</c:v>
                      </c:pt>
                      <c:pt idx="17">
                        <c:v>53273.579947513397</c:v>
                      </c:pt>
                      <c:pt idx="18">
                        <c:v>56782.477160001101</c:v>
                      </c:pt>
                      <c:pt idx="19">
                        <c:v>60148.433536611003</c:v>
                      </c:pt>
                      <c:pt idx="20">
                        <c:v>63343.946159178602</c:v>
                      </c:pt>
                      <c:pt idx="21">
                        <c:v>66340.460281440304</c:v>
                      </c:pt>
                      <c:pt idx="22">
                        <c:v>69114.415853008206</c:v>
                      </c:pt>
                      <c:pt idx="23">
                        <c:v>71645.949801817507</c:v>
                      </c:pt>
                      <c:pt idx="24">
                        <c:v>73916.193375513205</c:v>
                      </c:pt>
                      <c:pt idx="25">
                        <c:v>75905.685711693703</c:v>
                      </c:pt>
                      <c:pt idx="26">
                        <c:v>77604.261589915695</c:v>
                      </c:pt>
                      <c:pt idx="27">
                        <c:v>78997.179868173102</c:v>
                      </c:pt>
                      <c:pt idx="28">
                        <c:v>80075.073450381402</c:v>
                      </c:pt>
                      <c:pt idx="29">
                        <c:v>80831.408462182095</c:v>
                      </c:pt>
                      <c:pt idx="30">
                        <c:v>81260.644075670294</c:v>
                      </c:pt>
                      <c:pt idx="31">
                        <c:v>81359.534511790698</c:v>
                      </c:pt>
                      <c:pt idx="32">
                        <c:v>81125.977334610405</c:v>
                      </c:pt>
                      <c:pt idx="33">
                        <c:v>80559.529492543094</c:v>
                      </c:pt>
                      <c:pt idx="34">
                        <c:v>79661.485298836007</c:v>
                      </c:pt>
                      <c:pt idx="35">
                        <c:v>78435.018660676695</c:v>
                      </c:pt>
                      <c:pt idx="36">
                        <c:v>76885.367319231795</c:v>
                      </c:pt>
                      <c:pt idx="37">
                        <c:v>75020.296654431295</c:v>
                      </c:pt>
                      <c:pt idx="38">
                        <c:v>72848.926045982997</c:v>
                      </c:pt>
                      <c:pt idx="39">
                        <c:v>70385.404262578901</c:v>
                      </c:pt>
                      <c:pt idx="40">
                        <c:v>67648.472122716805</c:v>
                      </c:pt>
                      <c:pt idx="41">
                        <c:v>64657.472800830998</c:v>
                      </c:pt>
                      <c:pt idx="42">
                        <c:v>61446.075512739699</c:v>
                      </c:pt>
                      <c:pt idx="43">
                        <c:v>58061.6978396669</c:v>
                      </c:pt>
                      <c:pt idx="44">
                        <c:v>54547.259800085601</c:v>
                      </c:pt>
                      <c:pt idx="45">
                        <c:v>50994.627400437603</c:v>
                      </c:pt>
                      <c:pt idx="46">
                        <c:v>47492.204744367999</c:v>
                      </c:pt>
                      <c:pt idx="47">
                        <c:v>44140.5749569646</c:v>
                      </c:pt>
                      <c:pt idx="48">
                        <c:v>41052.118692497701</c:v>
                      </c:pt>
                      <c:pt idx="49">
                        <c:v>38313.8332387806</c:v>
                      </c:pt>
                      <c:pt idx="50">
                        <c:v>35962.5280988706</c:v>
                      </c:pt>
                      <c:pt idx="51">
                        <c:v>33986.255709382996</c:v>
                      </c:pt>
                      <c:pt idx="52">
                        <c:v>32280.5751158885</c:v>
                      </c:pt>
                      <c:pt idx="53">
                        <c:v>30651.112103461001</c:v>
                      </c:pt>
                      <c:pt idx="54">
                        <c:v>28903.657975164399</c:v>
                      </c:pt>
                      <c:pt idx="55">
                        <c:v>26848.923708282</c:v>
                      </c:pt>
                      <c:pt idx="56">
                        <c:v>24408.4974552331</c:v>
                      </c:pt>
                      <c:pt idx="57">
                        <c:v>21600.061454340201</c:v>
                      </c:pt>
                      <c:pt idx="58">
                        <c:v>18583.3966075305</c:v>
                      </c:pt>
                      <c:pt idx="59">
                        <c:v>15546.8579842336</c:v>
                      </c:pt>
                      <c:pt idx="60">
                        <c:v>12695.6082813227</c:v>
                      </c:pt>
                      <c:pt idx="61">
                        <c:v>10153.881901966401</c:v>
                      </c:pt>
                      <c:pt idx="62">
                        <c:v>8022.9527449086099</c:v>
                      </c:pt>
                      <c:pt idx="63">
                        <c:v>6290.8479189715999</c:v>
                      </c:pt>
                      <c:pt idx="64">
                        <c:v>4932.1459953004496</c:v>
                      </c:pt>
                      <c:pt idx="65">
                        <c:v>3886.2137854745001</c:v>
                      </c:pt>
                      <c:pt idx="66">
                        <c:v>3101.5619802946899</c:v>
                      </c:pt>
                      <c:pt idx="67">
                        <c:v>2510.0858687147702</c:v>
                      </c:pt>
                      <c:pt idx="68">
                        <c:v>2070.4136609042498</c:v>
                      </c:pt>
                      <c:pt idx="69">
                        <c:v>1747.6200263743999</c:v>
                      </c:pt>
                      <c:pt idx="70">
                        <c:v>1511.97249602071</c:v>
                      </c:pt>
                      <c:pt idx="71">
                        <c:v>1341.6237974007399</c:v>
                      </c:pt>
                      <c:pt idx="72">
                        <c:v>1220.34116928971</c:v>
                      </c:pt>
                      <c:pt idx="73">
                        <c:v>1136.5505117721</c:v>
                      </c:pt>
                      <c:pt idx="74">
                        <c:v>1080.64850946398</c:v>
                      </c:pt>
                      <c:pt idx="75">
                        <c:v>1045.17800944492</c:v>
                      </c:pt>
                      <c:pt idx="76">
                        <c:v>1024.8244150968501</c:v>
                      </c:pt>
                      <c:pt idx="77">
                        <c:v>1015.36998197563</c:v>
                      </c:pt>
                      <c:pt idx="78">
                        <c:v>1013.29733540601</c:v>
                      </c:pt>
                      <c:pt idx="79">
                        <c:v>1015.72018038546</c:v>
                      </c:pt>
                      <c:pt idx="80">
                        <c:v>1020.01548522639</c:v>
                      </c:pt>
                      <c:pt idx="81">
                        <c:v>1024.4979443340101</c:v>
                      </c:pt>
                      <c:pt idx="82">
                        <c:v>1027.6301366882501</c:v>
                      </c:pt>
                      <c:pt idx="83">
                        <c:v>1028.24881569888</c:v>
                      </c:pt>
                      <c:pt idx="84">
                        <c:v>1025.4031183480099</c:v>
                      </c:pt>
                      <c:pt idx="85">
                        <c:v>1018.57187062368</c:v>
                      </c:pt>
                      <c:pt idx="86">
                        <c:v>1007.34257848222</c:v>
                      </c:pt>
                      <c:pt idx="87">
                        <c:v>991.58947526889995</c:v>
                      </c:pt>
                      <c:pt idx="88">
                        <c:v>971.46836900702795</c:v>
                      </c:pt>
                      <c:pt idx="89">
                        <c:v>947.27855258541501</c:v>
                      </c:pt>
                      <c:pt idx="90">
                        <c:v>919.39576476421598</c:v>
                      </c:pt>
                      <c:pt idx="91">
                        <c:v>888.30235762006896</c:v>
                      </c:pt>
                      <c:pt idx="92">
                        <c:v>854.45501028777403</c:v>
                      </c:pt>
                      <c:pt idx="93">
                        <c:v>818.32894330395402</c:v>
                      </c:pt>
                      <c:pt idx="94">
                        <c:v>780.36718135840704</c:v>
                      </c:pt>
                      <c:pt idx="95">
                        <c:v>741.00023547510705</c:v>
                      </c:pt>
                      <c:pt idx="96">
                        <c:v>700.67602139426594</c:v>
                      </c:pt>
                      <c:pt idx="97">
                        <c:v>659.81810225940796</c:v>
                      </c:pt>
                      <c:pt idx="98">
                        <c:v>618.81577077207999</c:v>
                      </c:pt>
                      <c:pt idx="99">
                        <c:v>578.07359156494203</c:v>
                      </c:pt>
                      <c:pt idx="100">
                        <c:v>537.97194233754794</c:v>
                      </c:pt>
                      <c:pt idx="101">
                        <c:v>498.80117184634298</c:v>
                      </c:pt>
                      <c:pt idx="102">
                        <c:v>460.83616741511202</c:v>
                      </c:pt>
                      <c:pt idx="103">
                        <c:v>424.322161447403</c:v>
                      </c:pt>
                      <c:pt idx="104">
                        <c:v>389.43987912094701</c:v>
                      </c:pt>
                      <c:pt idx="105">
                        <c:v>356.32516131370801</c:v>
                      </c:pt>
                      <c:pt idx="106">
                        <c:v>325.08572182503798</c:v>
                      </c:pt>
                      <c:pt idx="107">
                        <c:v>295.78332028319397</c:v>
                      </c:pt>
                      <c:pt idx="108">
                        <c:v>268.44075102742801</c:v>
                      </c:pt>
                      <c:pt idx="109">
                        <c:v>243.047759368051</c:v>
                      </c:pt>
                      <c:pt idx="110">
                        <c:v>219.57504736949301</c:v>
                      </c:pt>
                      <c:pt idx="111">
                        <c:v>167.73134730684799</c:v>
                      </c:pt>
                      <c:pt idx="112">
                        <c:v>119.47899467900599</c:v>
                      </c:pt>
                      <c:pt idx="113">
                        <c:v>76.002727348710295</c:v>
                      </c:pt>
                      <c:pt idx="114">
                        <c:v>36.737020824564098</c:v>
                      </c:pt>
                      <c:pt idx="115">
                        <c:v>1.49460139840024</c:v>
                      </c:pt>
                      <c:pt idx="116">
                        <c:v>0</c:v>
                      </c:pt>
                      <c:pt idx="117">
                        <c:v>0</c:v>
                      </c:pt>
                      <c:pt idx="118">
                        <c:v>0</c:v>
                      </c:pt>
                      <c:pt idx="119">
                        <c:v>0</c:v>
                      </c:pt>
                      <c:pt idx="120">
                        <c:v>0</c:v>
                      </c:pt>
                      <c:pt idx="121">
                        <c:v>0</c:v>
                      </c:pt>
                      <c:pt idx="122">
                        <c:v>0</c:v>
                      </c:pt>
                      <c:pt idx="123">
                        <c:v>0</c:v>
                      </c:pt>
                      <c:pt idx="124">
                        <c:v>0</c:v>
                      </c:pt>
                      <c:pt idx="125">
                        <c:v>0</c:v>
                      </c:pt>
                      <c:pt idx="126">
                        <c:v>0</c:v>
                      </c:pt>
                      <c:pt idx="127">
                        <c:v>0</c:v>
                      </c:pt>
                      <c:pt idx="128">
                        <c:v>0</c:v>
                      </c:pt>
                      <c:pt idx="129">
                        <c:v>0</c:v>
                      </c:pt>
                      <c:pt idx="130">
                        <c:v>0</c:v>
                      </c:pt>
                      <c:pt idx="131">
                        <c:v>0</c:v>
                      </c:pt>
                      <c:pt idx="132">
                        <c:v>0</c:v>
                      </c:pt>
                      <c:pt idx="133">
                        <c:v>0</c:v>
                      </c:pt>
                      <c:pt idx="134">
                        <c:v>0</c:v>
                      </c:pt>
                      <c:pt idx="135">
                        <c:v>0</c:v>
                      </c:pt>
                      <c:pt idx="136">
                        <c:v>0</c:v>
                      </c:pt>
                      <c:pt idx="137">
                        <c:v>0</c:v>
                      </c:pt>
                      <c:pt idx="138">
                        <c:v>0</c:v>
                      </c:pt>
                      <c:pt idx="139">
                        <c:v>0</c:v>
                      </c:pt>
                      <c:pt idx="140">
                        <c:v>0</c:v>
                      </c:pt>
                      <c:pt idx="141">
                        <c:v>0</c:v>
                      </c:pt>
                      <c:pt idx="142">
                        <c:v>0</c:v>
                      </c:pt>
                      <c:pt idx="143">
                        <c:v>0</c:v>
                      </c:pt>
                      <c:pt idx="144">
                        <c:v>0</c:v>
                      </c:pt>
                      <c:pt idx="145">
                        <c:v>0</c:v>
                      </c:pt>
                      <c:pt idx="146">
                        <c:v>0</c:v>
                      </c:pt>
                      <c:pt idx="147">
                        <c:v>0</c:v>
                      </c:pt>
                      <c:pt idx="148">
                        <c:v>0</c:v>
                      </c:pt>
                      <c:pt idx="149">
                        <c:v>0</c:v>
                      </c:pt>
                      <c:pt idx="150">
                        <c:v>0</c:v>
                      </c:pt>
                      <c:pt idx="151">
                        <c:v>0</c:v>
                      </c:pt>
                      <c:pt idx="152">
                        <c:v>0</c:v>
                      </c:pt>
                      <c:pt idx="153">
                        <c:v>0</c:v>
                      </c:pt>
                      <c:pt idx="154">
                        <c:v>0</c:v>
                      </c:pt>
                      <c:pt idx="155">
                        <c:v>0</c:v>
                      </c:pt>
                      <c:pt idx="156">
                        <c:v>0</c:v>
                      </c:pt>
                      <c:pt idx="157">
                        <c:v>0</c:v>
                      </c:pt>
                      <c:pt idx="158">
                        <c:v>0</c:v>
                      </c:pt>
                      <c:pt idx="159">
                        <c:v>0</c:v>
                      </c:pt>
                      <c:pt idx="160">
                        <c:v>0</c:v>
                      </c:pt>
                      <c:pt idx="161">
                        <c:v>0</c:v>
                      </c:pt>
                      <c:pt idx="162">
                        <c:v>0</c:v>
                      </c:pt>
                      <c:pt idx="163">
                        <c:v>0</c:v>
                      </c:pt>
                      <c:pt idx="164">
                        <c:v>0</c:v>
                      </c:pt>
                      <c:pt idx="165">
                        <c:v>0</c:v>
                      </c:pt>
                      <c:pt idx="166">
                        <c:v>0</c:v>
                      </c:pt>
                      <c:pt idx="167">
                        <c:v>0</c:v>
                      </c:pt>
                      <c:pt idx="168">
                        <c:v>0</c:v>
                      </c:pt>
                      <c:pt idx="169">
                        <c:v>0</c:v>
                      </c:pt>
                      <c:pt idx="170">
                        <c:v>0</c:v>
                      </c:pt>
                      <c:pt idx="171">
                        <c:v>0</c:v>
                      </c:pt>
                      <c:pt idx="172">
                        <c:v>0</c:v>
                      </c:pt>
                      <c:pt idx="173">
                        <c:v>0</c:v>
                      </c:pt>
                      <c:pt idx="174">
                        <c:v>0</c:v>
                      </c:pt>
                      <c:pt idx="175">
                        <c:v>0</c:v>
                      </c:pt>
                      <c:pt idx="176">
                        <c:v>0</c:v>
                      </c:pt>
                      <c:pt idx="177">
                        <c:v>0</c:v>
                      </c:pt>
                      <c:pt idx="178">
                        <c:v>0</c:v>
                      </c:pt>
                      <c:pt idx="179">
                        <c:v>0</c:v>
                      </c:pt>
                      <c:pt idx="180">
                        <c:v>0</c:v>
                      </c:pt>
                      <c:pt idx="181">
                        <c:v>0</c:v>
                      </c:pt>
                      <c:pt idx="182">
                        <c:v>0</c:v>
                      </c:pt>
                      <c:pt idx="183">
                        <c:v>0</c:v>
                      </c:pt>
                      <c:pt idx="184">
                        <c:v>0</c:v>
                      </c:pt>
                      <c:pt idx="185">
                        <c:v>0</c:v>
                      </c:pt>
                      <c:pt idx="186">
                        <c:v>0</c:v>
                      </c:pt>
                      <c:pt idx="187">
                        <c:v>0</c:v>
                      </c:pt>
                      <c:pt idx="188">
                        <c:v>0</c:v>
                      </c:pt>
                      <c:pt idx="189">
                        <c:v>0</c:v>
                      </c:pt>
                      <c:pt idx="190">
                        <c:v>0</c:v>
                      </c:pt>
                      <c:pt idx="191">
                        <c:v>0</c:v>
                      </c:pt>
                      <c:pt idx="192">
                        <c:v>0</c:v>
                      </c:pt>
                      <c:pt idx="193">
                        <c:v>0</c:v>
                      </c:pt>
                      <c:pt idx="194">
                        <c:v>0</c:v>
                      </c:pt>
                      <c:pt idx="195">
                        <c:v>0</c:v>
                      </c:pt>
                      <c:pt idx="196">
                        <c:v>0</c:v>
                      </c:pt>
                      <c:pt idx="197">
                        <c:v>0</c:v>
                      </c:pt>
                      <c:pt idx="198">
                        <c:v>0</c:v>
                      </c:pt>
                      <c:pt idx="199">
                        <c:v>0</c:v>
                      </c:pt>
                      <c:pt idx="200">
                        <c:v>0</c:v>
                      </c:pt>
                      <c:pt idx="201">
                        <c:v>0</c:v>
                      </c:pt>
                      <c:pt idx="202">
                        <c:v>0</c:v>
                      </c:pt>
                      <c:pt idx="203">
                        <c:v>0</c:v>
                      </c:pt>
                      <c:pt idx="204">
                        <c:v>0</c:v>
                      </c:pt>
                      <c:pt idx="205">
                        <c:v>0</c:v>
                      </c:pt>
                      <c:pt idx="206">
                        <c:v>0</c:v>
                      </c:pt>
                      <c:pt idx="207">
                        <c:v>0</c:v>
                      </c:pt>
                      <c:pt idx="208">
                        <c:v>0</c:v>
                      </c:pt>
                      <c:pt idx="209">
                        <c:v>0</c:v>
                      </c:pt>
                      <c:pt idx="210">
                        <c:v>0</c:v>
                      </c:pt>
                      <c:pt idx="211">
                        <c:v>0</c:v>
                      </c:pt>
                      <c:pt idx="212">
                        <c:v>0</c:v>
                      </c:pt>
                      <c:pt idx="213">
                        <c:v>0</c:v>
                      </c:pt>
                      <c:pt idx="214">
                        <c:v>0</c:v>
                      </c:pt>
                      <c:pt idx="215">
                        <c:v>0</c:v>
                      </c:pt>
                      <c:pt idx="216">
                        <c:v>0</c:v>
                      </c:pt>
                      <c:pt idx="217">
                        <c:v>0</c:v>
                      </c:pt>
                      <c:pt idx="218">
                        <c:v>0</c:v>
                      </c:pt>
                      <c:pt idx="219">
                        <c:v>0</c:v>
                      </c:pt>
                      <c:pt idx="220">
                        <c:v>0</c:v>
                      </c:pt>
                      <c:pt idx="221">
                        <c:v>0</c:v>
                      </c:pt>
                      <c:pt idx="222">
                        <c:v>0</c:v>
                      </c:pt>
                      <c:pt idx="223">
                        <c:v>0</c:v>
                      </c:pt>
                      <c:pt idx="224">
                        <c:v>0</c:v>
                      </c:pt>
                      <c:pt idx="225">
                        <c:v>0</c:v>
                      </c:pt>
                      <c:pt idx="226">
                        <c:v>0</c:v>
                      </c:pt>
                      <c:pt idx="227">
                        <c:v>0</c:v>
                      </c:pt>
                      <c:pt idx="228">
                        <c:v>0</c:v>
                      </c:pt>
                      <c:pt idx="229">
                        <c:v>0</c:v>
                      </c:pt>
                      <c:pt idx="230">
                        <c:v>0</c:v>
                      </c:pt>
                      <c:pt idx="231">
                        <c:v>0</c:v>
                      </c:pt>
                      <c:pt idx="232">
                        <c:v>0</c:v>
                      </c:pt>
                      <c:pt idx="233">
                        <c:v>0</c:v>
                      </c:pt>
                      <c:pt idx="234">
                        <c:v>0</c:v>
                      </c:pt>
                      <c:pt idx="235">
                        <c:v>0</c:v>
                      </c:pt>
                      <c:pt idx="236">
                        <c:v>0</c:v>
                      </c:pt>
                      <c:pt idx="237">
                        <c:v>0</c:v>
                      </c:pt>
                      <c:pt idx="238">
                        <c:v>0</c:v>
                      </c:pt>
                      <c:pt idx="239">
                        <c:v>0</c:v>
                      </c:pt>
                      <c:pt idx="240">
                        <c:v>0</c:v>
                      </c:pt>
                      <c:pt idx="241">
                        <c:v>0</c:v>
                      </c:pt>
                      <c:pt idx="242">
                        <c:v>0</c:v>
                      </c:pt>
                      <c:pt idx="243">
                        <c:v>0</c:v>
                      </c:pt>
                      <c:pt idx="244">
                        <c:v>0</c:v>
                      </c:pt>
                      <c:pt idx="245">
                        <c:v>0</c:v>
                      </c:pt>
                      <c:pt idx="246">
                        <c:v>0</c:v>
                      </c:pt>
                      <c:pt idx="247">
                        <c:v>0</c:v>
                      </c:pt>
                      <c:pt idx="248">
                        <c:v>0</c:v>
                      </c:pt>
                      <c:pt idx="249">
                        <c:v>0</c:v>
                      </c:pt>
                      <c:pt idx="250">
                        <c:v>0</c:v>
                      </c:pt>
                      <c:pt idx="251">
                        <c:v>0</c:v>
                      </c:pt>
                      <c:pt idx="252">
                        <c:v>0</c:v>
                      </c:pt>
                      <c:pt idx="253">
                        <c:v>0</c:v>
                      </c:pt>
                      <c:pt idx="254">
                        <c:v>0</c:v>
                      </c:pt>
                      <c:pt idx="255">
                        <c:v>0</c:v>
                      </c:pt>
                      <c:pt idx="256">
                        <c:v>0</c:v>
                      </c:pt>
                      <c:pt idx="257">
                        <c:v>0</c:v>
                      </c:pt>
                      <c:pt idx="258">
                        <c:v>0</c:v>
                      </c:pt>
                      <c:pt idx="259">
                        <c:v>0</c:v>
                      </c:pt>
                      <c:pt idx="260">
                        <c:v>0</c:v>
                      </c:pt>
                      <c:pt idx="261">
                        <c:v>0</c:v>
                      </c:pt>
                      <c:pt idx="262">
                        <c:v>0</c:v>
                      </c:pt>
                      <c:pt idx="263">
                        <c:v>0</c:v>
                      </c:pt>
                      <c:pt idx="264">
                        <c:v>0</c:v>
                      </c:pt>
                      <c:pt idx="265">
                        <c:v>0</c:v>
                      </c:pt>
                      <c:pt idx="266">
                        <c:v>0</c:v>
                      </c:pt>
                      <c:pt idx="267">
                        <c:v>0</c:v>
                      </c:pt>
                      <c:pt idx="268">
                        <c:v>0</c:v>
                      </c:pt>
                      <c:pt idx="269">
                        <c:v>0</c:v>
                      </c:pt>
                      <c:pt idx="270">
                        <c:v>0</c:v>
                      </c:pt>
                      <c:pt idx="271">
                        <c:v>0</c:v>
                      </c:pt>
                      <c:pt idx="272">
                        <c:v>0</c:v>
                      </c:pt>
                      <c:pt idx="273">
                        <c:v>0</c:v>
                      </c:pt>
                      <c:pt idx="274">
                        <c:v>0</c:v>
                      </c:pt>
                      <c:pt idx="275">
                        <c:v>0</c:v>
                      </c:pt>
                      <c:pt idx="276">
                        <c:v>0</c:v>
                      </c:pt>
                      <c:pt idx="277">
                        <c:v>0</c:v>
                      </c:pt>
                      <c:pt idx="278">
                        <c:v>0</c:v>
                      </c:pt>
                      <c:pt idx="279">
                        <c:v>0</c:v>
                      </c:pt>
                      <c:pt idx="280">
                        <c:v>0</c:v>
                      </c:pt>
                      <c:pt idx="281">
                        <c:v>0</c:v>
                      </c:pt>
                      <c:pt idx="282">
                        <c:v>0</c:v>
                      </c:pt>
                      <c:pt idx="283">
                        <c:v>0</c:v>
                      </c:pt>
                      <c:pt idx="284">
                        <c:v>0</c:v>
                      </c:pt>
                      <c:pt idx="285">
                        <c:v>0</c:v>
                      </c:pt>
                      <c:pt idx="286">
                        <c:v>0</c:v>
                      </c:pt>
                      <c:pt idx="287">
                        <c:v>0</c:v>
                      </c:pt>
                      <c:pt idx="288">
                        <c:v>0</c:v>
                      </c:pt>
                      <c:pt idx="289">
                        <c:v>0</c:v>
                      </c:pt>
                      <c:pt idx="290">
                        <c:v>0</c:v>
                      </c:pt>
                      <c:pt idx="291">
                        <c:v>0</c:v>
                      </c:pt>
                      <c:pt idx="292">
                        <c:v>0</c:v>
                      </c:pt>
                      <c:pt idx="293">
                        <c:v>0</c:v>
                      </c:pt>
                      <c:pt idx="294">
                        <c:v>0</c:v>
                      </c:pt>
                      <c:pt idx="295">
                        <c:v>0</c:v>
                      </c:pt>
                      <c:pt idx="296">
                        <c:v>0</c:v>
                      </c:pt>
                      <c:pt idx="297">
                        <c:v>0</c:v>
                      </c:pt>
                      <c:pt idx="298">
                        <c:v>0</c:v>
                      </c:pt>
                      <c:pt idx="299">
                        <c:v>0</c:v>
                      </c:pt>
                      <c:pt idx="300">
                        <c:v>0</c:v>
                      </c:pt>
                      <c:pt idx="301">
                        <c:v>0</c:v>
                      </c:pt>
                      <c:pt idx="302">
                        <c:v>0</c:v>
                      </c:pt>
                      <c:pt idx="303">
                        <c:v>0</c:v>
                      </c:pt>
                      <c:pt idx="304">
                        <c:v>0</c:v>
                      </c:pt>
                      <c:pt idx="305">
                        <c:v>0</c:v>
                      </c:pt>
                      <c:pt idx="306">
                        <c:v>0</c:v>
                      </c:pt>
                      <c:pt idx="307">
                        <c:v>0</c:v>
                      </c:pt>
                      <c:pt idx="308">
                        <c:v>0</c:v>
                      </c:pt>
                      <c:pt idx="309">
                        <c:v>0</c:v>
                      </c:pt>
                      <c:pt idx="310">
                        <c:v>0</c:v>
                      </c:pt>
                      <c:pt idx="311">
                        <c:v>0</c:v>
                      </c:pt>
                      <c:pt idx="312">
                        <c:v>0</c:v>
                      </c:pt>
                      <c:pt idx="313">
                        <c:v>0</c:v>
                      </c:pt>
                      <c:pt idx="314">
                        <c:v>0</c:v>
                      </c:pt>
                      <c:pt idx="315">
                        <c:v>0</c:v>
                      </c:pt>
                      <c:pt idx="316">
                        <c:v>0</c:v>
                      </c:pt>
                      <c:pt idx="317">
                        <c:v>0</c:v>
                      </c:pt>
                      <c:pt idx="318">
                        <c:v>0</c:v>
                      </c:pt>
                      <c:pt idx="319">
                        <c:v>0</c:v>
                      </c:pt>
                      <c:pt idx="320">
                        <c:v>0</c:v>
                      </c:pt>
                      <c:pt idx="321">
                        <c:v>0</c:v>
                      </c:pt>
                      <c:pt idx="322">
                        <c:v>0</c:v>
                      </c:pt>
                      <c:pt idx="323">
                        <c:v>0</c:v>
                      </c:pt>
                      <c:pt idx="324">
                        <c:v>0</c:v>
                      </c:pt>
                      <c:pt idx="325">
                        <c:v>0</c:v>
                      </c:pt>
                      <c:pt idx="326">
                        <c:v>0</c:v>
                      </c:pt>
                      <c:pt idx="327">
                        <c:v>0</c:v>
                      </c:pt>
                      <c:pt idx="328">
                        <c:v>0</c:v>
                      </c:pt>
                      <c:pt idx="329">
                        <c:v>0</c:v>
                      </c:pt>
                      <c:pt idx="330">
                        <c:v>0</c:v>
                      </c:pt>
                      <c:pt idx="331">
                        <c:v>0</c:v>
                      </c:pt>
                      <c:pt idx="332">
                        <c:v>0</c:v>
                      </c:pt>
                      <c:pt idx="333">
                        <c:v>0</c:v>
                      </c:pt>
                      <c:pt idx="334">
                        <c:v>0</c:v>
                      </c:pt>
                      <c:pt idx="335">
                        <c:v>0</c:v>
                      </c:pt>
                      <c:pt idx="336">
                        <c:v>0</c:v>
                      </c:pt>
                      <c:pt idx="337">
                        <c:v>0</c:v>
                      </c:pt>
                      <c:pt idx="338">
                        <c:v>0</c:v>
                      </c:pt>
                      <c:pt idx="339">
                        <c:v>0</c:v>
                      </c:pt>
                      <c:pt idx="340">
                        <c:v>0</c:v>
                      </c:pt>
                      <c:pt idx="341">
                        <c:v>0</c:v>
                      </c:pt>
                      <c:pt idx="342">
                        <c:v>0</c:v>
                      </c:pt>
                      <c:pt idx="343">
                        <c:v>0</c:v>
                      </c:pt>
                      <c:pt idx="344">
                        <c:v>0</c:v>
                      </c:pt>
                      <c:pt idx="345">
                        <c:v>0</c:v>
                      </c:pt>
                      <c:pt idx="346">
                        <c:v>0</c:v>
                      </c:pt>
                      <c:pt idx="347">
                        <c:v>0</c:v>
                      </c:pt>
                      <c:pt idx="348">
                        <c:v>0</c:v>
                      </c:pt>
                      <c:pt idx="349">
                        <c:v>0</c:v>
                      </c:pt>
                      <c:pt idx="350">
                        <c:v>0</c:v>
                      </c:pt>
                      <c:pt idx="351">
                        <c:v>0</c:v>
                      </c:pt>
                      <c:pt idx="352">
                        <c:v>0</c:v>
                      </c:pt>
                      <c:pt idx="353">
                        <c:v>0</c:v>
                      </c:pt>
                      <c:pt idx="354">
                        <c:v>0</c:v>
                      </c:pt>
                      <c:pt idx="355">
                        <c:v>0</c:v>
                      </c:pt>
                      <c:pt idx="356">
                        <c:v>0</c:v>
                      </c:pt>
                      <c:pt idx="357">
                        <c:v>0</c:v>
                      </c:pt>
                      <c:pt idx="358">
                        <c:v>0</c:v>
                      </c:pt>
                      <c:pt idx="359">
                        <c:v>0</c:v>
                      </c:pt>
                      <c:pt idx="360">
                        <c:v>0</c:v>
                      </c:pt>
                      <c:pt idx="361">
                        <c:v>0</c:v>
                      </c:pt>
                      <c:pt idx="362">
                        <c:v>0</c:v>
                      </c:pt>
                      <c:pt idx="363">
                        <c:v>0</c:v>
                      </c:pt>
                      <c:pt idx="364">
                        <c:v>0</c:v>
                      </c:pt>
                      <c:pt idx="365">
                        <c:v>0</c:v>
                      </c:pt>
                      <c:pt idx="366">
                        <c:v>0</c:v>
                      </c:pt>
                      <c:pt idx="367">
                        <c:v>0</c:v>
                      </c:pt>
                      <c:pt idx="368">
                        <c:v>0</c:v>
                      </c:pt>
                      <c:pt idx="369">
                        <c:v>0</c:v>
                      </c:pt>
                      <c:pt idx="370">
                        <c:v>0</c:v>
                      </c:pt>
                      <c:pt idx="371">
                        <c:v>0</c:v>
                      </c:pt>
                      <c:pt idx="372">
                        <c:v>0</c:v>
                      </c:pt>
                      <c:pt idx="373">
                        <c:v>0</c:v>
                      </c:pt>
                      <c:pt idx="374">
                        <c:v>0</c:v>
                      </c:pt>
                      <c:pt idx="375">
                        <c:v>0</c:v>
                      </c:pt>
                      <c:pt idx="376">
                        <c:v>0</c:v>
                      </c:pt>
                      <c:pt idx="377">
                        <c:v>0</c:v>
                      </c:pt>
                      <c:pt idx="378">
                        <c:v>0</c:v>
                      </c:pt>
                      <c:pt idx="379">
                        <c:v>0</c:v>
                      </c:pt>
                      <c:pt idx="380">
                        <c:v>0</c:v>
                      </c:pt>
                      <c:pt idx="381">
                        <c:v>0</c:v>
                      </c:pt>
                      <c:pt idx="382">
                        <c:v>0</c:v>
                      </c:pt>
                      <c:pt idx="383">
                        <c:v>0</c:v>
                      </c:pt>
                      <c:pt idx="384">
                        <c:v>0</c:v>
                      </c:pt>
                      <c:pt idx="385">
                        <c:v>0</c:v>
                      </c:pt>
                      <c:pt idx="386">
                        <c:v>0</c:v>
                      </c:pt>
                      <c:pt idx="387">
                        <c:v>0</c:v>
                      </c:pt>
                      <c:pt idx="388">
                        <c:v>0</c:v>
                      </c:pt>
                      <c:pt idx="389">
                        <c:v>0</c:v>
                      </c:pt>
                      <c:pt idx="390">
                        <c:v>0</c:v>
                      </c:pt>
                      <c:pt idx="391">
                        <c:v>0</c:v>
                      </c:pt>
                      <c:pt idx="392">
                        <c:v>0</c:v>
                      </c:pt>
                      <c:pt idx="393">
                        <c:v>0</c:v>
                      </c:pt>
                      <c:pt idx="394">
                        <c:v>0</c:v>
                      </c:pt>
                      <c:pt idx="395">
                        <c:v>0</c:v>
                      </c:pt>
                      <c:pt idx="396">
                        <c:v>0</c:v>
                      </c:pt>
                      <c:pt idx="397">
                        <c:v>0</c:v>
                      </c:pt>
                      <c:pt idx="398">
                        <c:v>0</c:v>
                      </c:pt>
                      <c:pt idx="399">
                        <c:v>0</c:v>
                      </c:pt>
                      <c:pt idx="400">
                        <c:v>0</c:v>
                      </c:pt>
                      <c:pt idx="401">
                        <c:v>0</c:v>
                      </c:pt>
                      <c:pt idx="402">
                        <c:v>0</c:v>
                      </c:pt>
                      <c:pt idx="403">
                        <c:v>0</c:v>
                      </c:pt>
                      <c:pt idx="404">
                        <c:v>0</c:v>
                      </c:pt>
                      <c:pt idx="405">
                        <c:v>0</c:v>
                      </c:pt>
                      <c:pt idx="406">
                        <c:v>0</c:v>
                      </c:pt>
                      <c:pt idx="407">
                        <c:v>0</c:v>
                      </c:pt>
                      <c:pt idx="408">
                        <c:v>0</c:v>
                      </c:pt>
                      <c:pt idx="409">
                        <c:v>0</c:v>
                      </c:pt>
                      <c:pt idx="410">
                        <c:v>0</c:v>
                      </c:pt>
                      <c:pt idx="411">
                        <c:v>0</c:v>
                      </c:pt>
                      <c:pt idx="412">
                        <c:v>0</c:v>
                      </c:pt>
                      <c:pt idx="413">
                        <c:v>0</c:v>
                      </c:pt>
                      <c:pt idx="414">
                        <c:v>0</c:v>
                      </c:pt>
                      <c:pt idx="415">
                        <c:v>0</c:v>
                      </c:pt>
                      <c:pt idx="416">
                        <c:v>0</c:v>
                      </c:pt>
                      <c:pt idx="417">
                        <c:v>0</c:v>
                      </c:pt>
                      <c:pt idx="418">
                        <c:v>0</c:v>
                      </c:pt>
                      <c:pt idx="419">
                        <c:v>0</c:v>
                      </c:pt>
                      <c:pt idx="420">
                        <c:v>0</c:v>
                      </c:pt>
                      <c:pt idx="421">
                        <c:v>0</c:v>
                      </c:pt>
                      <c:pt idx="422">
                        <c:v>0</c:v>
                      </c:pt>
                      <c:pt idx="423">
                        <c:v>0</c:v>
                      </c:pt>
                      <c:pt idx="424">
                        <c:v>0</c:v>
                      </c:pt>
                      <c:pt idx="425">
                        <c:v>0</c:v>
                      </c:pt>
                      <c:pt idx="426">
                        <c:v>0</c:v>
                      </c:pt>
                      <c:pt idx="427">
                        <c:v>0</c:v>
                      </c:pt>
                      <c:pt idx="428">
                        <c:v>0</c:v>
                      </c:pt>
                      <c:pt idx="429">
                        <c:v>0</c:v>
                      </c:pt>
                      <c:pt idx="430">
                        <c:v>0</c:v>
                      </c:pt>
                      <c:pt idx="431">
                        <c:v>0</c:v>
                      </c:pt>
                      <c:pt idx="432">
                        <c:v>0</c:v>
                      </c:pt>
                      <c:pt idx="433">
                        <c:v>0</c:v>
                      </c:pt>
                      <c:pt idx="434">
                        <c:v>0</c:v>
                      </c:pt>
                      <c:pt idx="435">
                        <c:v>0</c:v>
                      </c:pt>
                      <c:pt idx="436">
                        <c:v>0</c:v>
                      </c:pt>
                      <c:pt idx="437">
                        <c:v>0</c:v>
                      </c:pt>
                      <c:pt idx="438">
                        <c:v>0</c:v>
                      </c:pt>
                      <c:pt idx="439">
                        <c:v>0</c:v>
                      </c:pt>
                      <c:pt idx="440">
                        <c:v>0</c:v>
                      </c:pt>
                      <c:pt idx="441">
                        <c:v>0</c:v>
                      </c:pt>
                      <c:pt idx="442">
                        <c:v>0</c:v>
                      </c:pt>
                      <c:pt idx="443">
                        <c:v>0</c:v>
                      </c:pt>
                      <c:pt idx="444">
                        <c:v>0</c:v>
                      </c:pt>
                      <c:pt idx="445">
                        <c:v>0</c:v>
                      </c:pt>
                      <c:pt idx="446">
                        <c:v>0</c:v>
                      </c:pt>
                      <c:pt idx="447">
                        <c:v>0</c:v>
                      </c:pt>
                      <c:pt idx="448">
                        <c:v>0</c:v>
                      </c:pt>
                      <c:pt idx="449">
                        <c:v>0</c:v>
                      </c:pt>
                      <c:pt idx="450">
                        <c:v>0</c:v>
                      </c:pt>
                      <c:pt idx="451">
                        <c:v>0</c:v>
                      </c:pt>
                      <c:pt idx="452">
                        <c:v>0</c:v>
                      </c:pt>
                      <c:pt idx="453">
                        <c:v>0</c:v>
                      </c:pt>
                      <c:pt idx="454">
                        <c:v>0</c:v>
                      </c:pt>
                      <c:pt idx="455">
                        <c:v>0</c:v>
                      </c:pt>
                      <c:pt idx="456">
                        <c:v>0</c:v>
                      </c:pt>
                      <c:pt idx="457">
                        <c:v>0</c:v>
                      </c:pt>
                      <c:pt idx="458">
                        <c:v>0</c:v>
                      </c:pt>
                      <c:pt idx="459">
                        <c:v>0</c:v>
                      </c:pt>
                      <c:pt idx="460">
                        <c:v>0</c:v>
                      </c:pt>
                      <c:pt idx="461">
                        <c:v>0</c:v>
                      </c:pt>
                      <c:pt idx="462">
                        <c:v>0</c:v>
                      </c:pt>
                      <c:pt idx="463">
                        <c:v>0</c:v>
                      </c:pt>
                      <c:pt idx="464">
                        <c:v>0</c:v>
                      </c:pt>
                      <c:pt idx="465">
                        <c:v>0</c:v>
                      </c:pt>
                      <c:pt idx="466">
                        <c:v>0</c:v>
                      </c:pt>
                      <c:pt idx="467">
                        <c:v>0</c:v>
                      </c:pt>
                      <c:pt idx="468">
                        <c:v>0</c:v>
                      </c:pt>
                      <c:pt idx="469">
                        <c:v>0</c:v>
                      </c:pt>
                      <c:pt idx="470">
                        <c:v>0</c:v>
                      </c:pt>
                      <c:pt idx="471">
                        <c:v>0</c:v>
                      </c:pt>
                      <c:pt idx="472">
                        <c:v>0</c:v>
                      </c:pt>
                      <c:pt idx="473">
                        <c:v>0</c:v>
                      </c:pt>
                      <c:pt idx="474">
                        <c:v>0</c:v>
                      </c:pt>
                      <c:pt idx="475">
                        <c:v>0</c:v>
                      </c:pt>
                      <c:pt idx="476">
                        <c:v>0</c:v>
                      </c:pt>
                      <c:pt idx="477">
                        <c:v>0</c:v>
                      </c:pt>
                      <c:pt idx="478">
                        <c:v>0</c:v>
                      </c:pt>
                      <c:pt idx="479">
                        <c:v>0</c:v>
                      </c:pt>
                      <c:pt idx="480">
                        <c:v>0</c:v>
                      </c:pt>
                      <c:pt idx="481">
                        <c:v>0</c:v>
                      </c:pt>
                      <c:pt idx="482">
                        <c:v>0</c:v>
                      </c:pt>
                      <c:pt idx="483">
                        <c:v>0</c:v>
                      </c:pt>
                      <c:pt idx="484">
                        <c:v>0</c:v>
                      </c:pt>
                      <c:pt idx="485">
                        <c:v>0</c:v>
                      </c:pt>
                      <c:pt idx="486">
                        <c:v>0</c:v>
                      </c:pt>
                      <c:pt idx="487">
                        <c:v>0</c:v>
                      </c:pt>
                      <c:pt idx="488">
                        <c:v>0</c:v>
                      </c:pt>
                      <c:pt idx="489">
                        <c:v>0</c:v>
                      </c:pt>
                      <c:pt idx="490">
                        <c:v>0</c:v>
                      </c:pt>
                      <c:pt idx="491">
                        <c:v>0</c:v>
                      </c:pt>
                      <c:pt idx="492">
                        <c:v>0</c:v>
                      </c:pt>
                      <c:pt idx="493">
                        <c:v>0</c:v>
                      </c:pt>
                      <c:pt idx="494">
                        <c:v>0</c:v>
                      </c:pt>
                      <c:pt idx="495">
                        <c:v>0</c:v>
                      </c:pt>
                      <c:pt idx="496">
                        <c:v>0</c:v>
                      </c:pt>
                      <c:pt idx="497">
                        <c:v>0</c:v>
                      </c:pt>
                      <c:pt idx="498">
                        <c:v>0</c:v>
                      </c:pt>
                      <c:pt idx="499">
                        <c:v>0</c:v>
                      </c:pt>
                      <c:pt idx="500">
                        <c:v>0</c:v>
                      </c:pt>
                      <c:pt idx="501">
                        <c:v>0</c:v>
                      </c:pt>
                      <c:pt idx="502">
                        <c:v>0</c:v>
                      </c:pt>
                      <c:pt idx="503">
                        <c:v>0</c:v>
                      </c:pt>
                      <c:pt idx="504">
                        <c:v>0</c:v>
                      </c:pt>
                      <c:pt idx="505">
                        <c:v>0</c:v>
                      </c:pt>
                      <c:pt idx="506">
                        <c:v>0</c:v>
                      </c:pt>
                      <c:pt idx="507">
                        <c:v>0</c:v>
                      </c:pt>
                      <c:pt idx="508">
                        <c:v>0</c:v>
                      </c:pt>
                      <c:pt idx="509">
                        <c:v>0</c:v>
                      </c:pt>
                      <c:pt idx="510">
                        <c:v>0</c:v>
                      </c:pt>
                      <c:pt idx="511">
                        <c:v>0</c:v>
                      </c:pt>
                      <c:pt idx="512">
                        <c:v>0</c:v>
                      </c:pt>
                      <c:pt idx="513">
                        <c:v>0</c:v>
                      </c:pt>
                      <c:pt idx="514">
                        <c:v>0</c:v>
                      </c:pt>
                      <c:pt idx="515">
                        <c:v>0</c:v>
                      </c:pt>
                      <c:pt idx="516">
                        <c:v>0</c:v>
                      </c:pt>
                      <c:pt idx="517">
                        <c:v>0</c:v>
                      </c:pt>
                      <c:pt idx="518">
                        <c:v>0</c:v>
                      </c:pt>
                      <c:pt idx="519">
                        <c:v>0</c:v>
                      </c:pt>
                      <c:pt idx="520">
                        <c:v>0</c:v>
                      </c:pt>
                      <c:pt idx="521">
                        <c:v>0</c:v>
                      </c:pt>
                      <c:pt idx="522">
                        <c:v>0</c:v>
                      </c:pt>
                      <c:pt idx="523">
                        <c:v>0</c:v>
                      </c:pt>
                      <c:pt idx="524">
                        <c:v>0</c:v>
                      </c:pt>
                      <c:pt idx="525">
                        <c:v>0</c:v>
                      </c:pt>
                      <c:pt idx="526">
                        <c:v>0</c:v>
                      </c:pt>
                      <c:pt idx="527">
                        <c:v>0</c:v>
                      </c:pt>
                      <c:pt idx="528">
                        <c:v>0</c:v>
                      </c:pt>
                      <c:pt idx="529">
                        <c:v>0</c:v>
                      </c:pt>
                      <c:pt idx="530">
                        <c:v>0</c:v>
                      </c:pt>
                      <c:pt idx="531">
                        <c:v>0</c:v>
                      </c:pt>
                      <c:pt idx="532">
                        <c:v>0</c:v>
                      </c:pt>
                      <c:pt idx="533">
                        <c:v>0</c:v>
                      </c:pt>
                      <c:pt idx="534">
                        <c:v>0</c:v>
                      </c:pt>
                      <c:pt idx="535">
                        <c:v>0</c:v>
                      </c:pt>
                      <c:pt idx="536">
                        <c:v>0</c:v>
                      </c:pt>
                      <c:pt idx="537">
                        <c:v>0</c:v>
                      </c:pt>
                      <c:pt idx="538">
                        <c:v>0</c:v>
                      </c:pt>
                      <c:pt idx="539">
                        <c:v>0</c:v>
                      </c:pt>
                      <c:pt idx="540">
                        <c:v>0</c:v>
                      </c:pt>
                      <c:pt idx="541">
                        <c:v>0</c:v>
                      </c:pt>
                      <c:pt idx="542">
                        <c:v>0</c:v>
                      </c:pt>
                      <c:pt idx="543">
                        <c:v>0</c:v>
                      </c:pt>
                      <c:pt idx="544">
                        <c:v>0</c:v>
                      </c:pt>
                      <c:pt idx="545">
                        <c:v>0</c:v>
                      </c:pt>
                      <c:pt idx="546">
                        <c:v>0</c:v>
                      </c:pt>
                      <c:pt idx="547">
                        <c:v>0</c:v>
                      </c:pt>
                      <c:pt idx="548">
                        <c:v>0</c:v>
                      </c:pt>
                      <c:pt idx="549">
                        <c:v>0</c:v>
                      </c:pt>
                      <c:pt idx="550">
                        <c:v>0</c:v>
                      </c:pt>
                      <c:pt idx="551">
                        <c:v>0</c:v>
                      </c:pt>
                      <c:pt idx="552">
                        <c:v>0</c:v>
                      </c:pt>
                      <c:pt idx="553">
                        <c:v>0</c:v>
                      </c:pt>
                      <c:pt idx="554">
                        <c:v>0</c:v>
                      </c:pt>
                      <c:pt idx="555">
                        <c:v>0</c:v>
                      </c:pt>
                      <c:pt idx="556">
                        <c:v>0</c:v>
                      </c:pt>
                      <c:pt idx="557">
                        <c:v>0</c:v>
                      </c:pt>
                      <c:pt idx="558">
                        <c:v>0</c:v>
                      </c:pt>
                      <c:pt idx="559">
                        <c:v>0</c:v>
                      </c:pt>
                      <c:pt idx="560">
                        <c:v>0</c:v>
                      </c:pt>
                      <c:pt idx="561">
                        <c:v>0</c:v>
                      </c:pt>
                      <c:pt idx="562">
                        <c:v>0</c:v>
                      </c:pt>
                      <c:pt idx="563">
                        <c:v>0</c:v>
                      </c:pt>
                      <c:pt idx="564">
                        <c:v>0</c:v>
                      </c:pt>
                      <c:pt idx="565">
                        <c:v>0</c:v>
                      </c:pt>
                      <c:pt idx="566">
                        <c:v>0</c:v>
                      </c:pt>
                      <c:pt idx="567">
                        <c:v>0</c:v>
                      </c:pt>
                      <c:pt idx="568">
                        <c:v>0</c:v>
                      </c:pt>
                      <c:pt idx="569">
                        <c:v>0</c:v>
                      </c:pt>
                      <c:pt idx="570">
                        <c:v>0</c:v>
                      </c:pt>
                      <c:pt idx="571">
                        <c:v>0</c:v>
                      </c:pt>
                      <c:pt idx="572">
                        <c:v>0</c:v>
                      </c:pt>
                      <c:pt idx="573">
                        <c:v>0</c:v>
                      </c:pt>
                      <c:pt idx="574">
                        <c:v>0</c:v>
                      </c:pt>
                      <c:pt idx="575">
                        <c:v>0</c:v>
                      </c:pt>
                      <c:pt idx="576">
                        <c:v>0</c:v>
                      </c:pt>
                      <c:pt idx="577">
                        <c:v>0</c:v>
                      </c:pt>
                      <c:pt idx="578">
                        <c:v>0</c:v>
                      </c:pt>
                      <c:pt idx="579">
                        <c:v>0</c:v>
                      </c:pt>
                      <c:pt idx="580">
                        <c:v>0</c:v>
                      </c:pt>
                      <c:pt idx="581">
                        <c:v>0</c:v>
                      </c:pt>
                      <c:pt idx="582">
                        <c:v>0</c:v>
                      </c:pt>
                      <c:pt idx="583">
                        <c:v>0</c:v>
                      </c:pt>
                      <c:pt idx="584">
                        <c:v>0</c:v>
                      </c:pt>
                      <c:pt idx="585">
                        <c:v>0</c:v>
                      </c:pt>
                      <c:pt idx="586">
                        <c:v>0</c:v>
                      </c:pt>
                      <c:pt idx="587">
                        <c:v>0</c:v>
                      </c:pt>
                      <c:pt idx="588">
                        <c:v>0</c:v>
                      </c:pt>
                      <c:pt idx="589">
                        <c:v>0</c:v>
                      </c:pt>
                      <c:pt idx="590">
                        <c:v>0</c:v>
                      </c:pt>
                      <c:pt idx="591">
                        <c:v>0</c:v>
                      </c:pt>
                      <c:pt idx="592">
                        <c:v>0</c:v>
                      </c:pt>
                      <c:pt idx="593">
                        <c:v>0</c:v>
                      </c:pt>
                      <c:pt idx="594">
                        <c:v>0</c:v>
                      </c:pt>
                      <c:pt idx="595">
                        <c:v>0</c:v>
                      </c:pt>
                      <c:pt idx="596">
                        <c:v>0</c:v>
                      </c:pt>
                      <c:pt idx="597">
                        <c:v>0</c:v>
                      </c:pt>
                      <c:pt idx="598">
                        <c:v>0</c:v>
                      </c:pt>
                      <c:pt idx="599">
                        <c:v>0</c:v>
                      </c:pt>
                      <c:pt idx="600">
                        <c:v>0</c:v>
                      </c:pt>
                      <c:pt idx="601">
                        <c:v>0</c:v>
                      </c:pt>
                      <c:pt idx="602">
                        <c:v>0</c:v>
                      </c:pt>
                      <c:pt idx="603">
                        <c:v>0</c:v>
                      </c:pt>
                      <c:pt idx="604">
                        <c:v>0</c:v>
                      </c:pt>
                      <c:pt idx="605">
                        <c:v>0</c:v>
                      </c:pt>
                      <c:pt idx="606">
                        <c:v>0</c:v>
                      </c:pt>
                      <c:pt idx="607">
                        <c:v>0</c:v>
                      </c:pt>
                      <c:pt idx="608">
                        <c:v>0</c:v>
                      </c:pt>
                      <c:pt idx="609">
                        <c:v>0</c:v>
                      </c:pt>
                      <c:pt idx="610">
                        <c:v>0</c:v>
                      </c:pt>
                      <c:pt idx="611">
                        <c:v>0</c:v>
                      </c:pt>
                      <c:pt idx="612">
                        <c:v>0</c:v>
                      </c:pt>
                      <c:pt idx="613">
                        <c:v>0</c:v>
                      </c:pt>
                      <c:pt idx="614">
                        <c:v>0</c:v>
                      </c:pt>
                      <c:pt idx="615">
                        <c:v>0</c:v>
                      </c:pt>
                      <c:pt idx="616">
                        <c:v>0</c:v>
                      </c:pt>
                      <c:pt idx="617">
                        <c:v>0</c:v>
                      </c:pt>
                      <c:pt idx="618">
                        <c:v>0</c:v>
                      </c:pt>
                      <c:pt idx="619">
                        <c:v>0</c:v>
                      </c:pt>
                      <c:pt idx="620">
                        <c:v>0</c:v>
                      </c:pt>
                      <c:pt idx="621">
                        <c:v>0</c:v>
                      </c:pt>
                      <c:pt idx="622">
                        <c:v>0</c:v>
                      </c:pt>
                      <c:pt idx="623">
                        <c:v>0</c:v>
                      </c:pt>
                      <c:pt idx="624">
                        <c:v>0</c:v>
                      </c:pt>
                      <c:pt idx="625">
                        <c:v>0</c:v>
                      </c:pt>
                      <c:pt idx="626">
                        <c:v>0</c:v>
                      </c:pt>
                      <c:pt idx="627">
                        <c:v>0</c:v>
                      </c:pt>
                      <c:pt idx="628">
                        <c:v>0</c:v>
                      </c:pt>
                      <c:pt idx="629">
                        <c:v>0</c:v>
                      </c:pt>
                      <c:pt idx="630">
                        <c:v>0</c:v>
                      </c:pt>
                      <c:pt idx="631">
                        <c:v>0</c:v>
                      </c:pt>
                      <c:pt idx="632">
                        <c:v>0</c:v>
                      </c:pt>
                      <c:pt idx="633">
                        <c:v>0</c:v>
                      </c:pt>
                      <c:pt idx="634">
                        <c:v>0</c:v>
                      </c:pt>
                      <c:pt idx="635">
                        <c:v>0</c:v>
                      </c:pt>
                      <c:pt idx="636">
                        <c:v>0</c:v>
                      </c:pt>
                      <c:pt idx="637">
                        <c:v>0</c:v>
                      </c:pt>
                      <c:pt idx="638">
                        <c:v>0</c:v>
                      </c:pt>
                      <c:pt idx="639">
                        <c:v>0</c:v>
                      </c:pt>
                      <c:pt idx="640">
                        <c:v>0</c:v>
                      </c:pt>
                      <c:pt idx="641">
                        <c:v>0</c:v>
                      </c:pt>
                      <c:pt idx="642">
                        <c:v>0</c:v>
                      </c:pt>
                      <c:pt idx="643">
                        <c:v>0</c:v>
                      </c:pt>
                      <c:pt idx="644">
                        <c:v>0</c:v>
                      </c:pt>
                      <c:pt idx="645">
                        <c:v>0</c:v>
                      </c:pt>
                      <c:pt idx="646">
                        <c:v>0</c:v>
                      </c:pt>
                      <c:pt idx="647">
                        <c:v>0</c:v>
                      </c:pt>
                      <c:pt idx="648">
                        <c:v>0</c:v>
                      </c:pt>
                      <c:pt idx="649">
                        <c:v>0</c:v>
                      </c:pt>
                      <c:pt idx="650">
                        <c:v>0</c:v>
                      </c:pt>
                      <c:pt idx="651">
                        <c:v>0</c:v>
                      </c:pt>
                      <c:pt idx="652">
                        <c:v>0</c:v>
                      </c:pt>
                      <c:pt idx="653">
                        <c:v>0</c:v>
                      </c:pt>
                      <c:pt idx="654">
                        <c:v>0</c:v>
                      </c:pt>
                      <c:pt idx="655">
                        <c:v>0</c:v>
                      </c:pt>
                      <c:pt idx="656">
                        <c:v>0</c:v>
                      </c:pt>
                      <c:pt idx="657">
                        <c:v>0</c:v>
                      </c:pt>
                      <c:pt idx="658">
                        <c:v>0</c:v>
                      </c:pt>
                      <c:pt idx="659">
                        <c:v>0</c:v>
                      </c:pt>
                      <c:pt idx="660">
                        <c:v>0</c:v>
                      </c:pt>
                      <c:pt idx="661">
                        <c:v>0</c:v>
                      </c:pt>
                      <c:pt idx="662">
                        <c:v>0</c:v>
                      </c:pt>
                      <c:pt idx="663">
                        <c:v>0</c:v>
                      </c:pt>
                      <c:pt idx="664">
                        <c:v>0</c:v>
                      </c:pt>
                      <c:pt idx="665">
                        <c:v>0</c:v>
                      </c:pt>
                      <c:pt idx="666">
                        <c:v>0</c:v>
                      </c:pt>
                      <c:pt idx="667">
                        <c:v>0</c:v>
                      </c:pt>
                      <c:pt idx="668">
                        <c:v>0</c:v>
                      </c:pt>
                      <c:pt idx="669">
                        <c:v>0</c:v>
                      </c:pt>
                      <c:pt idx="670">
                        <c:v>0</c:v>
                      </c:pt>
                      <c:pt idx="671">
                        <c:v>0</c:v>
                      </c:pt>
                      <c:pt idx="672">
                        <c:v>0</c:v>
                      </c:pt>
                      <c:pt idx="673">
                        <c:v>0</c:v>
                      </c:pt>
                      <c:pt idx="674">
                        <c:v>0</c:v>
                      </c:pt>
                      <c:pt idx="675">
                        <c:v>0</c:v>
                      </c:pt>
                      <c:pt idx="676">
                        <c:v>0</c:v>
                      </c:pt>
                      <c:pt idx="677">
                        <c:v>0</c:v>
                      </c:pt>
                      <c:pt idx="678">
                        <c:v>0</c:v>
                      </c:pt>
                      <c:pt idx="679">
                        <c:v>0</c:v>
                      </c:pt>
                      <c:pt idx="680">
                        <c:v>0</c:v>
                      </c:pt>
                      <c:pt idx="681">
                        <c:v>0</c:v>
                      </c:pt>
                      <c:pt idx="682">
                        <c:v>0</c:v>
                      </c:pt>
                      <c:pt idx="683">
                        <c:v>0</c:v>
                      </c:pt>
                      <c:pt idx="684">
                        <c:v>0</c:v>
                      </c:pt>
                      <c:pt idx="685">
                        <c:v>0</c:v>
                      </c:pt>
                      <c:pt idx="686">
                        <c:v>0</c:v>
                      </c:pt>
                      <c:pt idx="687">
                        <c:v>0</c:v>
                      </c:pt>
                      <c:pt idx="688">
                        <c:v>0</c:v>
                      </c:pt>
                      <c:pt idx="689">
                        <c:v>0</c:v>
                      </c:pt>
                      <c:pt idx="690">
                        <c:v>0</c:v>
                      </c:pt>
                      <c:pt idx="691">
                        <c:v>0</c:v>
                      </c:pt>
                      <c:pt idx="692">
                        <c:v>0</c:v>
                      </c:pt>
                      <c:pt idx="693">
                        <c:v>0</c:v>
                      </c:pt>
                      <c:pt idx="694">
                        <c:v>0</c:v>
                      </c:pt>
                      <c:pt idx="695">
                        <c:v>0</c:v>
                      </c:pt>
                      <c:pt idx="696">
                        <c:v>0</c:v>
                      </c:pt>
                      <c:pt idx="697">
                        <c:v>0</c:v>
                      </c:pt>
                      <c:pt idx="698">
                        <c:v>0</c:v>
                      </c:pt>
                      <c:pt idx="699">
                        <c:v>0</c:v>
                      </c:pt>
                      <c:pt idx="700">
                        <c:v>0</c:v>
                      </c:pt>
                      <c:pt idx="701">
                        <c:v>0</c:v>
                      </c:pt>
                      <c:pt idx="702">
                        <c:v>0</c:v>
                      </c:pt>
                      <c:pt idx="703">
                        <c:v>0</c:v>
                      </c:pt>
                      <c:pt idx="704">
                        <c:v>0</c:v>
                      </c:pt>
                      <c:pt idx="705">
                        <c:v>0</c:v>
                      </c:pt>
                      <c:pt idx="706">
                        <c:v>0</c:v>
                      </c:pt>
                      <c:pt idx="707">
                        <c:v>0</c:v>
                      </c:pt>
                      <c:pt idx="708">
                        <c:v>0</c:v>
                      </c:pt>
                      <c:pt idx="709">
                        <c:v>0</c:v>
                      </c:pt>
                      <c:pt idx="710">
                        <c:v>0</c:v>
                      </c:pt>
                      <c:pt idx="711">
                        <c:v>0</c:v>
                      </c:pt>
                      <c:pt idx="712">
                        <c:v>0</c:v>
                      </c:pt>
                      <c:pt idx="713">
                        <c:v>0</c:v>
                      </c:pt>
                      <c:pt idx="714">
                        <c:v>0</c:v>
                      </c:pt>
                      <c:pt idx="715">
                        <c:v>0</c:v>
                      </c:pt>
                      <c:pt idx="716">
                        <c:v>0</c:v>
                      </c:pt>
                      <c:pt idx="717">
                        <c:v>0</c:v>
                      </c:pt>
                      <c:pt idx="718">
                        <c:v>0</c:v>
                      </c:pt>
                      <c:pt idx="719">
                        <c:v>0</c:v>
                      </c:pt>
                      <c:pt idx="720">
                        <c:v>0</c:v>
                      </c:pt>
                      <c:pt idx="721">
                        <c:v>0</c:v>
                      </c:pt>
                      <c:pt idx="722">
                        <c:v>0</c:v>
                      </c:pt>
                      <c:pt idx="723">
                        <c:v>0</c:v>
                      </c:pt>
                      <c:pt idx="724">
                        <c:v>0</c:v>
                      </c:pt>
                      <c:pt idx="725">
                        <c:v>0</c:v>
                      </c:pt>
                      <c:pt idx="726">
                        <c:v>0</c:v>
                      </c:pt>
                      <c:pt idx="727">
                        <c:v>0</c:v>
                      </c:pt>
                      <c:pt idx="728">
                        <c:v>0</c:v>
                      </c:pt>
                      <c:pt idx="729">
                        <c:v>0</c:v>
                      </c:pt>
                      <c:pt idx="730">
                        <c:v>0</c:v>
                      </c:pt>
                      <c:pt idx="731">
                        <c:v>0</c:v>
                      </c:pt>
                      <c:pt idx="732">
                        <c:v>0</c:v>
                      </c:pt>
                      <c:pt idx="733">
                        <c:v>0</c:v>
                      </c:pt>
                      <c:pt idx="734">
                        <c:v>0</c:v>
                      </c:pt>
                      <c:pt idx="735">
                        <c:v>0</c:v>
                      </c:pt>
                      <c:pt idx="736">
                        <c:v>0</c:v>
                      </c:pt>
                      <c:pt idx="737">
                        <c:v>0</c:v>
                      </c:pt>
                      <c:pt idx="738">
                        <c:v>0</c:v>
                      </c:pt>
                      <c:pt idx="739">
                        <c:v>0</c:v>
                      </c:pt>
                      <c:pt idx="740">
                        <c:v>0</c:v>
                      </c:pt>
                      <c:pt idx="741">
                        <c:v>0</c:v>
                      </c:pt>
                      <c:pt idx="742">
                        <c:v>0</c:v>
                      </c:pt>
                      <c:pt idx="743">
                        <c:v>0</c:v>
                      </c:pt>
                      <c:pt idx="744">
                        <c:v>0</c:v>
                      </c:pt>
                      <c:pt idx="745">
                        <c:v>0</c:v>
                      </c:pt>
                      <c:pt idx="746">
                        <c:v>0</c:v>
                      </c:pt>
                      <c:pt idx="747">
                        <c:v>0</c:v>
                      </c:pt>
                      <c:pt idx="748">
                        <c:v>0</c:v>
                      </c:pt>
                      <c:pt idx="749">
                        <c:v>0</c:v>
                      </c:pt>
                      <c:pt idx="750">
                        <c:v>0</c:v>
                      </c:pt>
                      <c:pt idx="751">
                        <c:v>0</c:v>
                      </c:pt>
                      <c:pt idx="752">
                        <c:v>0</c:v>
                      </c:pt>
                      <c:pt idx="753">
                        <c:v>0</c:v>
                      </c:pt>
                      <c:pt idx="754">
                        <c:v>0</c:v>
                      </c:pt>
                      <c:pt idx="755">
                        <c:v>0</c:v>
                      </c:pt>
                      <c:pt idx="756">
                        <c:v>0</c:v>
                      </c:pt>
                      <c:pt idx="757">
                        <c:v>0</c:v>
                      </c:pt>
                      <c:pt idx="758">
                        <c:v>0</c:v>
                      </c:pt>
                      <c:pt idx="759">
                        <c:v>0</c:v>
                      </c:pt>
                      <c:pt idx="760">
                        <c:v>0</c:v>
                      </c:pt>
                      <c:pt idx="761">
                        <c:v>0</c:v>
                      </c:pt>
                      <c:pt idx="762">
                        <c:v>0</c:v>
                      </c:pt>
                      <c:pt idx="763">
                        <c:v>0</c:v>
                      </c:pt>
                      <c:pt idx="764">
                        <c:v>0</c:v>
                      </c:pt>
                      <c:pt idx="765">
                        <c:v>0</c:v>
                      </c:pt>
                      <c:pt idx="766">
                        <c:v>0</c:v>
                      </c:pt>
                      <c:pt idx="767">
                        <c:v>0</c:v>
                      </c:pt>
                      <c:pt idx="768">
                        <c:v>0</c:v>
                      </c:pt>
                      <c:pt idx="769">
                        <c:v>0</c:v>
                      </c:pt>
                      <c:pt idx="770">
                        <c:v>0</c:v>
                      </c:pt>
                      <c:pt idx="771">
                        <c:v>0</c:v>
                      </c:pt>
                      <c:pt idx="772">
                        <c:v>0</c:v>
                      </c:pt>
                      <c:pt idx="773">
                        <c:v>0</c:v>
                      </c:pt>
                      <c:pt idx="774">
                        <c:v>0</c:v>
                      </c:pt>
                      <c:pt idx="775">
                        <c:v>0</c:v>
                      </c:pt>
                      <c:pt idx="776">
                        <c:v>0</c:v>
                      </c:pt>
                      <c:pt idx="777">
                        <c:v>0</c:v>
                      </c:pt>
                      <c:pt idx="778">
                        <c:v>0</c:v>
                      </c:pt>
                      <c:pt idx="779">
                        <c:v>0</c:v>
                      </c:pt>
                      <c:pt idx="780">
                        <c:v>0</c:v>
                      </c:pt>
                      <c:pt idx="781">
                        <c:v>0</c:v>
                      </c:pt>
                      <c:pt idx="782">
                        <c:v>0</c:v>
                      </c:pt>
                      <c:pt idx="783">
                        <c:v>0</c:v>
                      </c:pt>
                      <c:pt idx="784">
                        <c:v>0</c:v>
                      </c:pt>
                      <c:pt idx="785">
                        <c:v>0</c:v>
                      </c:pt>
                      <c:pt idx="786">
                        <c:v>0</c:v>
                      </c:pt>
                      <c:pt idx="787">
                        <c:v>0</c:v>
                      </c:pt>
                      <c:pt idx="788">
                        <c:v>0</c:v>
                      </c:pt>
                      <c:pt idx="789">
                        <c:v>0</c:v>
                      </c:pt>
                      <c:pt idx="790">
                        <c:v>0</c:v>
                      </c:pt>
                      <c:pt idx="791">
                        <c:v>0</c:v>
                      </c:pt>
                      <c:pt idx="792">
                        <c:v>0</c:v>
                      </c:pt>
                      <c:pt idx="793">
                        <c:v>0</c:v>
                      </c:pt>
                      <c:pt idx="794">
                        <c:v>0</c:v>
                      </c:pt>
                      <c:pt idx="795">
                        <c:v>0</c:v>
                      </c:pt>
                      <c:pt idx="796">
                        <c:v>0</c:v>
                      </c:pt>
                      <c:pt idx="797">
                        <c:v>0</c:v>
                      </c:pt>
                      <c:pt idx="798">
                        <c:v>0</c:v>
                      </c:pt>
                      <c:pt idx="799">
                        <c:v>0</c:v>
                      </c:pt>
                      <c:pt idx="800">
                        <c:v>0</c:v>
                      </c:pt>
                      <c:pt idx="801">
                        <c:v>0</c:v>
                      </c:pt>
                      <c:pt idx="802">
                        <c:v>0</c:v>
                      </c:pt>
                      <c:pt idx="803">
                        <c:v>0</c:v>
                      </c:pt>
                      <c:pt idx="804">
                        <c:v>0</c:v>
                      </c:pt>
                      <c:pt idx="805">
                        <c:v>0</c:v>
                      </c:pt>
                      <c:pt idx="806">
                        <c:v>0</c:v>
                      </c:pt>
                      <c:pt idx="807">
                        <c:v>0</c:v>
                      </c:pt>
                      <c:pt idx="808">
                        <c:v>0</c:v>
                      </c:pt>
                      <c:pt idx="809">
                        <c:v>0</c:v>
                      </c:pt>
                      <c:pt idx="810">
                        <c:v>0</c:v>
                      </c:pt>
                      <c:pt idx="811">
                        <c:v>0</c:v>
                      </c:pt>
                      <c:pt idx="812">
                        <c:v>0</c:v>
                      </c:pt>
                      <c:pt idx="813">
                        <c:v>0</c:v>
                      </c:pt>
                      <c:pt idx="814">
                        <c:v>0</c:v>
                      </c:pt>
                      <c:pt idx="815">
                        <c:v>0</c:v>
                      </c:pt>
                      <c:pt idx="816">
                        <c:v>0</c:v>
                      </c:pt>
                      <c:pt idx="817">
                        <c:v>0</c:v>
                      </c:pt>
                      <c:pt idx="818">
                        <c:v>0</c:v>
                      </c:pt>
                      <c:pt idx="819">
                        <c:v>0</c:v>
                      </c:pt>
                      <c:pt idx="820">
                        <c:v>0</c:v>
                      </c:pt>
                      <c:pt idx="821">
                        <c:v>0</c:v>
                      </c:pt>
                      <c:pt idx="822">
                        <c:v>0</c:v>
                      </c:pt>
                      <c:pt idx="823">
                        <c:v>0</c:v>
                      </c:pt>
                      <c:pt idx="824">
                        <c:v>0</c:v>
                      </c:pt>
                      <c:pt idx="825">
                        <c:v>0</c:v>
                      </c:pt>
                      <c:pt idx="826">
                        <c:v>0</c:v>
                      </c:pt>
                      <c:pt idx="827">
                        <c:v>0</c:v>
                      </c:pt>
                      <c:pt idx="828">
                        <c:v>0</c:v>
                      </c:pt>
                      <c:pt idx="829">
                        <c:v>0</c:v>
                      </c:pt>
                      <c:pt idx="830">
                        <c:v>0</c:v>
                      </c:pt>
                      <c:pt idx="831">
                        <c:v>0</c:v>
                      </c:pt>
                      <c:pt idx="832">
                        <c:v>0</c:v>
                      </c:pt>
                      <c:pt idx="833">
                        <c:v>0</c:v>
                      </c:pt>
                      <c:pt idx="834">
                        <c:v>0</c:v>
                      </c:pt>
                      <c:pt idx="835">
                        <c:v>0</c:v>
                      </c:pt>
                      <c:pt idx="836">
                        <c:v>0</c:v>
                      </c:pt>
                      <c:pt idx="837">
                        <c:v>0</c:v>
                      </c:pt>
                      <c:pt idx="838">
                        <c:v>0</c:v>
                      </c:pt>
                      <c:pt idx="839">
                        <c:v>0</c:v>
                      </c:pt>
                      <c:pt idx="840">
                        <c:v>0</c:v>
                      </c:pt>
                      <c:pt idx="841">
                        <c:v>0</c:v>
                      </c:pt>
                      <c:pt idx="842">
                        <c:v>0</c:v>
                      </c:pt>
                      <c:pt idx="843">
                        <c:v>0</c:v>
                      </c:pt>
                      <c:pt idx="844">
                        <c:v>0</c:v>
                      </c:pt>
                      <c:pt idx="845">
                        <c:v>0</c:v>
                      </c:pt>
                      <c:pt idx="846">
                        <c:v>0</c:v>
                      </c:pt>
                      <c:pt idx="847">
                        <c:v>0</c:v>
                      </c:pt>
                      <c:pt idx="848">
                        <c:v>0</c:v>
                      </c:pt>
                      <c:pt idx="849">
                        <c:v>0</c:v>
                      </c:pt>
                      <c:pt idx="850">
                        <c:v>0</c:v>
                      </c:pt>
                      <c:pt idx="851">
                        <c:v>0</c:v>
                      </c:pt>
                      <c:pt idx="852">
                        <c:v>0</c:v>
                      </c:pt>
                      <c:pt idx="853">
                        <c:v>0</c:v>
                      </c:pt>
                      <c:pt idx="854">
                        <c:v>0</c:v>
                      </c:pt>
                      <c:pt idx="855">
                        <c:v>0</c:v>
                      </c:pt>
                      <c:pt idx="856">
                        <c:v>0</c:v>
                      </c:pt>
                      <c:pt idx="857">
                        <c:v>0</c:v>
                      </c:pt>
                      <c:pt idx="858">
                        <c:v>0</c:v>
                      </c:pt>
                      <c:pt idx="859">
                        <c:v>0</c:v>
                      </c:pt>
                      <c:pt idx="860">
                        <c:v>0</c:v>
                      </c:pt>
                      <c:pt idx="861">
                        <c:v>0</c:v>
                      </c:pt>
                      <c:pt idx="862">
                        <c:v>0</c:v>
                      </c:pt>
                      <c:pt idx="863">
                        <c:v>0</c:v>
                      </c:pt>
                      <c:pt idx="864">
                        <c:v>0</c:v>
                      </c:pt>
                      <c:pt idx="865">
                        <c:v>0</c:v>
                      </c:pt>
                      <c:pt idx="866">
                        <c:v>0</c:v>
                      </c:pt>
                      <c:pt idx="867">
                        <c:v>0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D136-4787-9995-AA9C692093E2}"/>
                  </c:ext>
                </c:extLst>
              </c15:ser>
            </c15:filteredScatterSeries>
            <c15:filteredScatter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fEy'!$I$1</c15:sqref>
                        </c15:formulaRef>
                      </c:ext>
                    </c:extLst>
                    <c:strCache>
                      <c:ptCount val="1"/>
                      <c:pt idx="0">
                        <c:v>-2.4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fEy'!$I$3:$I$870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fEy'!$J$3:$J$870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136-4787-9995-AA9C692093E2}"/>
                  </c:ext>
                </c:extLst>
              </c15:ser>
            </c15:filteredScatterSeries>
            <c15:filteredScatterSeries>
              <c15:ser>
                <c:idx val="9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fEy'!$K$1:$L$1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fEy'!$K$3:$K$870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fEy'!$L$3:$L$870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D136-4787-9995-AA9C692093E2}"/>
                  </c:ext>
                </c:extLst>
              </c15:ser>
            </c15:filteredScatterSeries>
            <c15:filteredScatterSeries>
              <c15:ser>
                <c:idx val="12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fEy'!$N$1:$N$2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avgfEx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1.3278715728349401E-3</c:v>
                      </c:pt>
                      <c:pt idx="1">
                        <c:v>1.8605716853108501E-3</c:v>
                      </c:pt>
                      <c:pt idx="2">
                        <c:v>2.3942338788008198E-3</c:v>
                      </c:pt>
                      <c:pt idx="3">
                        <c:v>3.1957924642979701E-3</c:v>
                      </c:pt>
                      <c:pt idx="4">
                        <c:v>4.2656728637501702E-3</c:v>
                      </c:pt>
                      <c:pt idx="5">
                        <c:v>5.3386483869433997E-3</c:v>
                      </c:pt>
                      <c:pt idx="6">
                        <c:v>6.4148685757682003E-3</c:v>
                      </c:pt>
                      <c:pt idx="7">
                        <c:v>7.4944838617232602E-3</c:v>
                      </c:pt>
                      <c:pt idx="8">
                        <c:v>8.5776376242524596E-3</c:v>
                      </c:pt>
                      <c:pt idx="9">
                        <c:v>9.6644613539283095E-3</c:v>
                      </c:pt>
                      <c:pt idx="10">
                        <c:v>1.07550719345882E-2</c:v>
                      </c:pt>
                      <c:pt idx="11">
                        <c:v>1.1849570348074399E-2</c:v>
                      </c:pt>
                      <c:pt idx="12">
                        <c:v>1.29480412711909E-2</c:v>
                      </c:pt>
                      <c:pt idx="13">
                        <c:v>1.40505532341935E-2</c:v>
                      </c:pt>
                      <c:pt idx="14">
                        <c:v>1.5157159151979901E-2</c:v>
                      </c:pt>
                      <c:pt idx="15">
                        <c:v>1.6267897140926399E-2</c:v>
                      </c:pt>
                      <c:pt idx="16">
                        <c:v>1.73827915049777E-2</c:v>
                      </c:pt>
                      <c:pt idx="17">
                        <c:v>1.8501853847293599E-2</c:v>
                      </c:pt>
                      <c:pt idx="18">
                        <c:v>1.96250842542223E-2</c:v>
                      </c:pt>
                      <c:pt idx="19">
                        <c:v>2.0752472522953501E-2</c:v>
                      </c:pt>
                      <c:pt idx="20">
                        <c:v>2.1883999395937302E-2</c:v>
                      </c:pt>
                      <c:pt idx="21">
                        <c:v>2.30196377690331E-2</c:v>
                      </c:pt>
                      <c:pt idx="22">
                        <c:v>2.41593538535015E-2</c:v>
                      </c:pt>
                      <c:pt idx="23">
                        <c:v>2.53031082738738E-2</c:v>
                      </c:pt>
                      <c:pt idx="24">
                        <c:v>2.6450857096001999E-2</c:v>
                      </c:pt>
                      <c:pt idx="25">
                        <c:v>2.76025527617937E-2</c:v>
                      </c:pt>
                      <c:pt idx="26">
                        <c:v>2.8758144932656299E-2</c:v>
                      </c:pt>
                      <c:pt idx="27">
                        <c:v>2.99175812439973E-2</c:v>
                      </c:pt>
                      <c:pt idx="28">
                        <c:v>3.1080807963671599E-2</c:v>
                      </c:pt>
                      <c:pt idx="29">
                        <c:v>3.2247770555379203E-2</c:v>
                      </c:pt>
                      <c:pt idx="30">
                        <c:v>3.3418414156557802E-2</c:v>
                      </c:pt>
                      <c:pt idx="31">
                        <c:v>3.4592683968498503E-2</c:v>
                      </c:pt>
                      <c:pt idx="32">
                        <c:v>3.5770525561894403E-2</c:v>
                      </c:pt>
                      <c:pt idx="33">
                        <c:v>3.6951885101702497E-2</c:v>
                      </c:pt>
                      <c:pt idx="34">
                        <c:v>3.81367094936216E-2</c:v>
                      </c:pt>
                      <c:pt idx="35">
                        <c:v>3.93249464512491E-2</c:v>
                      </c:pt>
                      <c:pt idx="36">
                        <c:v>4.0516544482593599E-2</c:v>
                      </c:pt>
                      <c:pt idx="37">
                        <c:v>4.1711452791583697E-2</c:v>
                      </c:pt>
                      <c:pt idx="38">
                        <c:v>4.2909621083875103E-2</c:v>
                      </c:pt>
                      <c:pt idx="39">
                        <c:v>4.4110999265986703E-2</c:v>
                      </c:pt>
                      <c:pt idx="40">
                        <c:v>4.5315537014572901E-2</c:v>
                      </c:pt>
                      <c:pt idx="41">
                        <c:v>4.65231831885441E-2</c:v>
                      </c:pt>
                      <c:pt idx="42">
                        <c:v>4.7733885046485701E-2</c:v>
                      </c:pt>
                      <c:pt idx="43">
                        <c:v>4.8947587232479502E-2</c:v>
                      </c:pt>
                      <c:pt idx="44">
                        <c:v>5.0164230456364201E-2</c:v>
                      </c:pt>
                      <c:pt idx="45">
                        <c:v>5.1383749824540102E-2</c:v>
                      </c:pt>
                      <c:pt idx="46">
                        <c:v>5.2606072779505499E-2</c:v>
                      </c:pt>
                      <c:pt idx="47">
                        <c:v>5.3831116632256197E-2</c:v>
                      </c:pt>
                      <c:pt idx="48">
                        <c:v>5.5058785713995001E-2</c:v>
                      </c:pt>
                      <c:pt idx="49">
                        <c:v>5.6288968410318101E-2</c:v>
                      </c:pt>
                      <c:pt idx="50">
                        <c:v>5.7521534370512301E-2</c:v>
                      </c:pt>
                      <c:pt idx="51">
                        <c:v>5.87563324525954E-2</c:v>
                      </c:pt>
                      <c:pt idx="52">
                        <c:v>5.99931901296442E-2</c:v>
                      </c:pt>
                      <c:pt idx="53">
                        <c:v>6.12319150972674E-2</c:v>
                      </c:pt>
                      <c:pt idx="54">
                        <c:v>6.2472299482548399E-2</c:v>
                      </c:pt>
                      <c:pt idx="55">
                        <c:v>6.3714126619656003E-2</c:v>
                      </c:pt>
                      <c:pt idx="56">
                        <c:v>6.4957179653456196E-2</c:v>
                      </c:pt>
                      <c:pt idx="57">
                        <c:v>6.6201250635166298E-2</c:v>
                      </c:pt>
                      <c:pt idx="58">
                        <c:v>6.7446148597158306E-2</c:v>
                      </c:pt>
                      <c:pt idx="59">
                        <c:v>6.8691705417473894E-2</c:v>
                      </c:pt>
                      <c:pt idx="60">
                        <c:v>6.9937778775696097E-2</c:v>
                      </c:pt>
                      <c:pt idx="61">
                        <c:v>7.1184252282367494E-2</c:v>
                      </c:pt>
                      <c:pt idx="62">
                        <c:v>7.2431033437974607E-2</c:v>
                      </c:pt>
                      <c:pt idx="63">
                        <c:v>7.3678050358098296E-2</c:v>
                      </c:pt>
                      <c:pt idx="64">
                        <c:v>7.4925248011657702E-2</c:v>
                      </c:pt>
                      <c:pt idx="65">
                        <c:v>7.6172584636235899E-2</c:v>
                      </c:pt>
                      <c:pt idx="66">
                        <c:v>7.7420028644918995E-2</c:v>
                      </c:pt>
                      <c:pt idx="67">
                        <c:v>7.8667556134109501E-2</c:v>
                      </c:pt>
                      <c:pt idx="68">
                        <c:v>7.9915148938870403E-2</c:v>
                      </c:pt>
                      <c:pt idx="69">
                        <c:v>8.1162793172905701E-2</c:v>
                      </c:pt>
                      <c:pt idx="70">
                        <c:v>8.2410478148110894E-2</c:v>
                      </c:pt>
                      <c:pt idx="71">
                        <c:v>8.3658195572040295E-2</c:v>
                      </c:pt>
                      <c:pt idx="72">
                        <c:v>8.4905938961712196E-2</c:v>
                      </c:pt>
                      <c:pt idx="73">
                        <c:v>8.6153703216085606E-2</c:v>
                      </c:pt>
                      <c:pt idx="74">
                        <c:v>8.7401484298035903E-2</c:v>
                      </c:pt>
                      <c:pt idx="75">
                        <c:v>8.8649279000603196E-2</c:v>
                      </c:pt>
                      <c:pt idx="76">
                        <c:v>8.98970847717903E-2</c:v>
                      </c:pt>
                      <c:pt idx="77">
                        <c:v>9.1144899583129907E-2</c:v>
                      </c:pt>
                      <c:pt idx="78">
                        <c:v>9.2392721828185601E-2</c:v>
                      </c:pt>
                      <c:pt idx="79">
                        <c:v>9.3640550244415102E-2</c:v>
                      </c:pt>
                      <c:pt idx="80">
                        <c:v>9.4888383851202102E-2</c:v>
                      </c:pt>
                      <c:pt idx="81">
                        <c:v>9.6136221900523705E-2</c:v>
                      </c:pt>
                      <c:pt idx="82">
                        <c:v>9.7384063836164395E-2</c:v>
                      </c:pt>
                      <c:pt idx="83">
                        <c:v>9.8631909259721803E-2</c:v>
                      </c:pt>
                      <c:pt idx="84">
                        <c:v>9.9879757901819202E-2</c:v>
                      </c:pt>
                      <c:pt idx="85">
                        <c:v>0.101127609597471</c:v>
                      </c:pt>
                      <c:pt idx="86">
                        <c:v>0.10237546426453401</c:v>
                      </c:pt>
                      <c:pt idx="87">
                        <c:v>0.103623321885028</c:v>
                      </c:pt>
                      <c:pt idx="88">
                        <c:v>0.10487118248896</c:v>
                      </c:pt>
                      <c:pt idx="89">
                        <c:v>0.106119046140283</c:v>
                      </c:pt>
                      <c:pt idx="90">
                        <c:v>0.10736691292475301</c:v>
                      </c:pt>
                      <c:pt idx="91">
                        <c:v>0.108614782939622</c:v>
                      </c:pt>
                      <c:pt idx="92">
                        <c:v>0.10986265628495601</c:v>
                      </c:pt>
                      <c:pt idx="93">
                        <c:v>0.111110533056467</c:v>
                      </c:pt>
                      <c:pt idx="94">
                        <c:v>0.112358413339759</c:v>
                      </c:pt>
                      <c:pt idx="95">
                        <c:v>0.113606297205897</c:v>
                      </c:pt>
                      <c:pt idx="96">
                        <c:v>0.11485418470813399</c:v>
                      </c:pt>
                      <c:pt idx="97">
                        <c:v>0.116102075879711</c:v>
                      </c:pt>
                      <c:pt idx="98">
                        <c:v>0.117349970732594</c:v>
                      </c:pt>
                      <c:pt idx="99">
                        <c:v>0.118597869257052</c:v>
                      </c:pt>
                      <c:pt idx="100">
                        <c:v>0.119845771421938</c:v>
                      </c:pt>
                      <c:pt idx="101">
                        <c:v>0.121093677175551</c:v>
                      </c:pt>
                      <c:pt idx="102">
                        <c:v>0.122341586446976</c:v>
                      </c:pt>
                      <c:pt idx="103">
                        <c:v>0.12358949914779301</c:v>
                      </c:pt>
                      <c:pt idx="104">
                        <c:v>0.124837415174035</c:v>
                      </c:pt>
                      <c:pt idx="105">
                        <c:v>0.126085334408292</c:v>
                      </c:pt>
                      <c:pt idx="106">
                        <c:v>0.12733325672193299</c:v>
                      </c:pt>
                      <c:pt idx="107">
                        <c:v>0.12858118197732901</c:v>
                      </c:pt>
                      <c:pt idx="108">
                        <c:v>0.12982911003005199</c:v>
                      </c:pt>
                      <c:pt idx="109">
                        <c:v>0.131077040730991</c:v>
                      </c:pt>
                      <c:pt idx="110">
                        <c:v>0.132324973928346</c:v>
                      </c:pt>
                      <c:pt idx="111">
                        <c:v>0.13357290941205999</c:v>
                      </c:pt>
                      <c:pt idx="112">
                        <c:v>0.13482084672938899</c:v>
                      </c:pt>
                      <c:pt idx="113">
                        <c:v>0.13606878538084499</c:v>
                      </c:pt>
                      <c:pt idx="114">
                        <c:v>0.13731672489785901</c:v>
                      </c:pt>
                      <c:pt idx="115">
                        <c:v>0.138564664842553</c:v>
                      </c:pt>
                      <c:pt idx="116">
                        <c:v>0.13981260486451699</c:v>
                      </c:pt>
                      <c:pt idx="117">
                        <c:v>0.14106054488641201</c:v>
                      </c:pt>
                      <c:pt idx="118">
                        <c:v>0.142308484908306</c:v>
                      </c:pt>
                      <c:pt idx="119">
                        <c:v>0.14355642493019999</c:v>
                      </c:pt>
                      <c:pt idx="120">
                        <c:v>0.14480436495209401</c:v>
                      </c:pt>
                      <c:pt idx="121">
                        <c:v>0.146052304973988</c:v>
                      </c:pt>
                      <c:pt idx="122">
                        <c:v>0.14730024499588301</c:v>
                      </c:pt>
                      <c:pt idx="123">
                        <c:v>0.148548185017777</c:v>
                      </c:pt>
                      <c:pt idx="124">
                        <c:v>0.14979612503967199</c:v>
                      </c:pt>
                      <c:pt idx="125">
                        <c:v>0.15104406506156601</c:v>
                      </c:pt>
                      <c:pt idx="126">
                        <c:v>0.15229200508346</c:v>
                      </c:pt>
                      <c:pt idx="127">
                        <c:v>0.15353994510535399</c:v>
                      </c:pt>
                      <c:pt idx="128">
                        <c:v>0.154787885127249</c:v>
                      </c:pt>
                      <c:pt idx="129">
                        <c:v>0.15603582514914299</c:v>
                      </c:pt>
                      <c:pt idx="130">
                        <c:v>0.15728376517103801</c:v>
                      </c:pt>
                      <c:pt idx="131">
                        <c:v>0.158531705192932</c:v>
                      </c:pt>
                      <c:pt idx="132">
                        <c:v>0.15977964521482599</c:v>
                      </c:pt>
                      <c:pt idx="133">
                        <c:v>0.16102758523672001</c:v>
                      </c:pt>
                      <c:pt idx="134">
                        <c:v>0.16227552525861499</c:v>
                      </c:pt>
                      <c:pt idx="135">
                        <c:v>0.16352346528050901</c:v>
                      </c:pt>
                      <c:pt idx="136">
                        <c:v>0.164771405302404</c:v>
                      </c:pt>
                      <c:pt idx="137">
                        <c:v>0.16601934532429799</c:v>
                      </c:pt>
                      <c:pt idx="138">
                        <c:v>0.16726728534619201</c:v>
                      </c:pt>
                      <c:pt idx="139">
                        <c:v>0.168515225368086</c:v>
                      </c:pt>
                      <c:pt idx="140">
                        <c:v>0.16976316538997999</c:v>
                      </c:pt>
                      <c:pt idx="141">
                        <c:v>0.171011105411875</c:v>
                      </c:pt>
                      <c:pt idx="142">
                        <c:v>0.17225904543376899</c:v>
                      </c:pt>
                      <c:pt idx="143">
                        <c:v>0.17350698545566401</c:v>
                      </c:pt>
                      <c:pt idx="144">
                        <c:v>0.174754925477558</c:v>
                      </c:pt>
                      <c:pt idx="145">
                        <c:v>0.17600286549945199</c:v>
                      </c:pt>
                      <c:pt idx="146">
                        <c:v>0.177250805521347</c:v>
                      </c:pt>
                      <c:pt idx="147">
                        <c:v>0.17849874554324099</c:v>
                      </c:pt>
                      <c:pt idx="148">
                        <c:v>0.17974668556513501</c:v>
                      </c:pt>
                      <c:pt idx="149">
                        <c:v>0.18099462558703</c:v>
                      </c:pt>
                      <c:pt idx="150">
                        <c:v>0.18224256560892399</c:v>
                      </c:pt>
                      <c:pt idx="151">
                        <c:v>0.18349050563081801</c:v>
                      </c:pt>
                      <c:pt idx="152">
                        <c:v>0.184738445652713</c:v>
                      </c:pt>
                      <c:pt idx="153">
                        <c:v>0.18598638567460599</c:v>
                      </c:pt>
                      <c:pt idx="154">
                        <c:v>0.187234325696501</c:v>
                      </c:pt>
                      <c:pt idx="155">
                        <c:v>0.18848226571839599</c:v>
                      </c:pt>
                      <c:pt idx="156">
                        <c:v>0.18973020574028901</c:v>
                      </c:pt>
                      <c:pt idx="157">
                        <c:v>0.190978145762184</c:v>
                      </c:pt>
                      <c:pt idx="158">
                        <c:v>0.19222608578407799</c:v>
                      </c:pt>
                      <c:pt idx="159">
                        <c:v>0.19347402580597201</c:v>
                      </c:pt>
                      <c:pt idx="160">
                        <c:v>0.19472196582786699</c:v>
                      </c:pt>
                      <c:pt idx="161">
                        <c:v>0.19596990584976101</c:v>
                      </c:pt>
                      <c:pt idx="162">
                        <c:v>0.197217845871656</c:v>
                      </c:pt>
                      <c:pt idx="163">
                        <c:v>0.19846578589354999</c:v>
                      </c:pt>
                      <c:pt idx="164">
                        <c:v>0.19971372591544401</c:v>
                      </c:pt>
                      <c:pt idx="165">
                        <c:v>0.200961665937339</c:v>
                      </c:pt>
                      <c:pt idx="166">
                        <c:v>0.20220960595923301</c:v>
                      </c:pt>
                      <c:pt idx="167">
                        <c:v>0.203457545981127</c:v>
                      </c:pt>
                      <c:pt idx="168">
                        <c:v>0.20470548600302099</c:v>
                      </c:pt>
                      <c:pt idx="169">
                        <c:v>0.20595342602491601</c:v>
                      </c:pt>
                      <c:pt idx="170">
                        <c:v>0.20720136604681</c:v>
                      </c:pt>
                      <c:pt idx="171">
                        <c:v>0.20844930606870499</c:v>
                      </c:pt>
                      <c:pt idx="172">
                        <c:v>0.20969724609059801</c:v>
                      </c:pt>
                      <c:pt idx="173">
                        <c:v>0.21094518611249299</c:v>
                      </c:pt>
                      <c:pt idx="174">
                        <c:v>0.21219312613438701</c:v>
                      </c:pt>
                      <c:pt idx="175">
                        <c:v>0.213441066156281</c:v>
                      </c:pt>
                      <c:pt idx="176">
                        <c:v>0.21468900617817599</c:v>
                      </c:pt>
                      <c:pt idx="177">
                        <c:v>0.21593694620007001</c:v>
                      </c:pt>
                      <c:pt idx="178">
                        <c:v>0.217184886221964</c:v>
                      </c:pt>
                      <c:pt idx="179">
                        <c:v>0.21843282624385801</c:v>
                      </c:pt>
                      <c:pt idx="180">
                        <c:v>0.219680766265753</c:v>
                      </c:pt>
                      <c:pt idx="181">
                        <c:v>0.22092870628764799</c:v>
                      </c:pt>
                      <c:pt idx="182">
                        <c:v>0.22217664630954101</c:v>
                      </c:pt>
                      <c:pt idx="183">
                        <c:v>0.223424586331436</c:v>
                      </c:pt>
                      <c:pt idx="184">
                        <c:v>0.22467252635332999</c:v>
                      </c:pt>
                      <c:pt idx="185">
                        <c:v>0.225920466375224</c:v>
                      </c:pt>
                      <c:pt idx="186">
                        <c:v>0.22716840639711899</c:v>
                      </c:pt>
                      <c:pt idx="187">
                        <c:v>0.22841634641901301</c:v>
                      </c:pt>
                      <c:pt idx="188">
                        <c:v>0.229664286440908</c:v>
                      </c:pt>
                      <c:pt idx="189">
                        <c:v>0.23091222646280199</c:v>
                      </c:pt>
                      <c:pt idx="190">
                        <c:v>0.23216016648469601</c:v>
                      </c:pt>
                      <c:pt idx="191">
                        <c:v>0.23340810650659</c:v>
                      </c:pt>
                      <c:pt idx="192">
                        <c:v>0.23465604652848501</c:v>
                      </c:pt>
                      <c:pt idx="193">
                        <c:v>0.235903986550378</c:v>
                      </c:pt>
                      <c:pt idx="194">
                        <c:v>0.23715192657227399</c:v>
                      </c:pt>
                      <c:pt idx="195">
                        <c:v>0.23839986659416801</c:v>
                      </c:pt>
                      <c:pt idx="196">
                        <c:v>0.239647806616063</c:v>
                      </c:pt>
                      <c:pt idx="197">
                        <c:v>0.24089574663795599</c:v>
                      </c:pt>
                      <c:pt idx="198">
                        <c:v>0.242143686659851</c:v>
                      </c:pt>
                      <c:pt idx="199">
                        <c:v>0.24339162668174499</c:v>
                      </c:pt>
                      <c:pt idx="200">
                        <c:v>0.24463956670364001</c:v>
                      </c:pt>
                      <c:pt idx="201">
                        <c:v>0.245887506725534</c:v>
                      </c:pt>
                      <c:pt idx="202">
                        <c:v>0.24713544674742799</c:v>
                      </c:pt>
                      <c:pt idx="203">
                        <c:v>0.24838338676932201</c:v>
                      </c:pt>
                      <c:pt idx="204">
                        <c:v>0.249631326791216</c:v>
                      </c:pt>
                      <c:pt idx="205">
                        <c:v>0.25087926681311101</c:v>
                      </c:pt>
                      <c:pt idx="206">
                        <c:v>0.252127206835005</c:v>
                      </c:pt>
                      <c:pt idx="207">
                        <c:v>0.25337514685689999</c:v>
                      </c:pt>
                      <c:pt idx="208">
                        <c:v>0.25462308687879398</c:v>
                      </c:pt>
                      <c:pt idx="209">
                        <c:v>0.25587102690068803</c:v>
                      </c:pt>
                      <c:pt idx="210">
                        <c:v>0.25711896692258301</c:v>
                      </c:pt>
                      <c:pt idx="211">
                        <c:v>0.258366906944477</c:v>
                      </c:pt>
                      <c:pt idx="212">
                        <c:v>0.25961484696637099</c:v>
                      </c:pt>
                      <c:pt idx="213">
                        <c:v>0.26086278698826598</c:v>
                      </c:pt>
                      <c:pt idx="214">
                        <c:v>0.26211072701016103</c:v>
                      </c:pt>
                      <c:pt idx="215">
                        <c:v>0.26335866703205402</c:v>
                      </c:pt>
                      <c:pt idx="216">
                        <c:v>0.26460660705394901</c:v>
                      </c:pt>
                      <c:pt idx="217">
                        <c:v>0.265854547075843</c:v>
                      </c:pt>
                      <c:pt idx="218">
                        <c:v>0.26710248709773798</c:v>
                      </c:pt>
                      <c:pt idx="219">
                        <c:v>0.26835042711963197</c:v>
                      </c:pt>
                      <c:pt idx="220">
                        <c:v>0.26959836714152602</c:v>
                      </c:pt>
                      <c:pt idx="221">
                        <c:v>0.27084630716342001</c:v>
                      </c:pt>
                      <c:pt idx="222">
                        <c:v>0.272094247185315</c:v>
                      </c:pt>
                      <c:pt idx="223">
                        <c:v>0.27334218720720799</c:v>
                      </c:pt>
                      <c:pt idx="224">
                        <c:v>0.27459012722910298</c:v>
                      </c:pt>
                      <c:pt idx="225">
                        <c:v>0.27583806725099702</c:v>
                      </c:pt>
                      <c:pt idx="226">
                        <c:v>0.27708600727289201</c:v>
                      </c:pt>
                      <c:pt idx="227">
                        <c:v>0.278333947294787</c:v>
                      </c:pt>
                      <c:pt idx="228">
                        <c:v>0.27958188731667999</c:v>
                      </c:pt>
                      <c:pt idx="229">
                        <c:v>0.28082982733857498</c:v>
                      </c:pt>
                      <c:pt idx="230">
                        <c:v>0.28207776736047002</c:v>
                      </c:pt>
                      <c:pt idx="231">
                        <c:v>0.28332570738236401</c:v>
                      </c:pt>
                      <c:pt idx="232">
                        <c:v>0.284573647404259</c:v>
                      </c:pt>
                      <c:pt idx="233">
                        <c:v>0.28582158742615199</c:v>
                      </c:pt>
                      <c:pt idx="234">
                        <c:v>0.28706952744804698</c:v>
                      </c:pt>
                      <c:pt idx="235">
                        <c:v>0.28831746746994102</c:v>
                      </c:pt>
                      <c:pt idx="236">
                        <c:v>0.28956540749183501</c:v>
                      </c:pt>
                      <c:pt idx="237">
                        <c:v>0.290813347513729</c:v>
                      </c:pt>
                      <c:pt idx="238">
                        <c:v>0.29206128753562399</c:v>
                      </c:pt>
                      <c:pt idx="239">
                        <c:v>0.29330922755751898</c:v>
                      </c:pt>
                      <c:pt idx="240">
                        <c:v>0.29455716757941303</c:v>
                      </c:pt>
                      <c:pt idx="241">
                        <c:v>0.29580510760130702</c:v>
                      </c:pt>
                      <c:pt idx="242">
                        <c:v>0.297053047623202</c:v>
                      </c:pt>
                      <c:pt idx="243">
                        <c:v>0.29830098764509599</c:v>
                      </c:pt>
                      <c:pt idx="244">
                        <c:v>0.29954892766698998</c:v>
                      </c:pt>
                      <c:pt idx="245">
                        <c:v>0.30079686768888397</c:v>
                      </c:pt>
                      <c:pt idx="246">
                        <c:v>0.30204480771078002</c:v>
                      </c:pt>
                      <c:pt idx="247">
                        <c:v>0.30329274773267301</c:v>
                      </c:pt>
                      <c:pt idx="248">
                        <c:v>0.304540687754567</c:v>
                      </c:pt>
                      <c:pt idx="249">
                        <c:v>0.30578862777646199</c:v>
                      </c:pt>
                      <c:pt idx="250">
                        <c:v>0.30703656779835597</c:v>
                      </c:pt>
                      <c:pt idx="251">
                        <c:v>0.30828450782025102</c:v>
                      </c:pt>
                      <c:pt idx="252">
                        <c:v>0.30953244784214501</c:v>
                      </c:pt>
                      <c:pt idx="253">
                        <c:v>0.310780387864039</c:v>
                      </c:pt>
                      <c:pt idx="254">
                        <c:v>0.31202832788593299</c:v>
                      </c:pt>
                      <c:pt idx="255">
                        <c:v>0.31327626790782798</c:v>
                      </c:pt>
                      <c:pt idx="256">
                        <c:v>0.31452420792972302</c:v>
                      </c:pt>
                      <c:pt idx="257">
                        <c:v>0.31577214795161701</c:v>
                      </c:pt>
                      <c:pt idx="258">
                        <c:v>0.317020087973511</c:v>
                      </c:pt>
                      <c:pt idx="259">
                        <c:v>0.31826802799540499</c:v>
                      </c:pt>
                      <c:pt idx="260">
                        <c:v>0.31951596801729898</c:v>
                      </c:pt>
                      <c:pt idx="261">
                        <c:v>0.32076390803919402</c:v>
                      </c:pt>
                      <c:pt idx="262">
                        <c:v>0.32201184806108801</c:v>
                      </c:pt>
                      <c:pt idx="263">
                        <c:v>0.323259788082983</c:v>
                      </c:pt>
                      <c:pt idx="264">
                        <c:v>0.32450772810487699</c:v>
                      </c:pt>
                      <c:pt idx="265">
                        <c:v>0.32575566812677098</c:v>
                      </c:pt>
                      <c:pt idx="266">
                        <c:v>0.32700360814866603</c:v>
                      </c:pt>
                      <c:pt idx="267">
                        <c:v>0.32825154817056001</c:v>
                      </c:pt>
                      <c:pt idx="268">
                        <c:v>0.329499488192454</c:v>
                      </c:pt>
                      <c:pt idx="269">
                        <c:v>0.33074742821434899</c:v>
                      </c:pt>
                      <c:pt idx="270">
                        <c:v>0.33199536823624298</c:v>
                      </c:pt>
                      <c:pt idx="271">
                        <c:v>0.33324330825813703</c:v>
                      </c:pt>
                      <c:pt idx="272">
                        <c:v>0.33449124828003102</c:v>
                      </c:pt>
                      <c:pt idx="273">
                        <c:v>0.33573918830192601</c:v>
                      </c:pt>
                      <c:pt idx="274">
                        <c:v>0.33698712832382</c:v>
                      </c:pt>
                      <c:pt idx="275">
                        <c:v>0.33823506834571399</c:v>
                      </c:pt>
                      <c:pt idx="276">
                        <c:v>0.33948300836760897</c:v>
                      </c:pt>
                      <c:pt idx="277">
                        <c:v>0.34073094838950302</c:v>
                      </c:pt>
                      <c:pt idx="278">
                        <c:v>0.34197888841139701</c:v>
                      </c:pt>
                      <c:pt idx="279">
                        <c:v>0.343226828433292</c:v>
                      </c:pt>
                      <c:pt idx="280">
                        <c:v>0.34447476845518599</c:v>
                      </c:pt>
                      <c:pt idx="281">
                        <c:v>0.34572270847707998</c:v>
                      </c:pt>
                      <c:pt idx="282">
                        <c:v>0.34697064849897502</c:v>
                      </c:pt>
                      <c:pt idx="283">
                        <c:v>0.34821858852086901</c:v>
                      </c:pt>
                      <c:pt idx="284">
                        <c:v>0.349466528542763</c:v>
                      </c:pt>
                      <c:pt idx="285">
                        <c:v>0.35071446856465799</c:v>
                      </c:pt>
                      <c:pt idx="286">
                        <c:v>0.35196240858655298</c:v>
                      </c:pt>
                      <c:pt idx="287">
                        <c:v>0.35321034860844702</c:v>
                      </c:pt>
                      <c:pt idx="288">
                        <c:v>0.35445828863034101</c:v>
                      </c:pt>
                      <c:pt idx="289">
                        <c:v>0.355706228652235</c:v>
                      </c:pt>
                      <c:pt idx="290">
                        <c:v>0.35695416867412999</c:v>
                      </c:pt>
                      <c:pt idx="291">
                        <c:v>0.35820210869602398</c:v>
                      </c:pt>
                      <c:pt idx="292">
                        <c:v>0.35945004871791802</c:v>
                      </c:pt>
                      <c:pt idx="293">
                        <c:v>0.36069798873981201</c:v>
                      </c:pt>
                      <c:pt idx="294">
                        <c:v>0.361945928761707</c:v>
                      </c:pt>
                      <c:pt idx="295">
                        <c:v>0.36319386878360199</c:v>
                      </c:pt>
                      <c:pt idx="296">
                        <c:v>0.36444180880549598</c:v>
                      </c:pt>
                      <c:pt idx="297">
                        <c:v>0.36568974882739003</c:v>
                      </c:pt>
                      <c:pt idx="298">
                        <c:v>0.36693768884928502</c:v>
                      </c:pt>
                      <c:pt idx="299">
                        <c:v>0.368185628871179</c:v>
                      </c:pt>
                      <c:pt idx="300">
                        <c:v>0.36943356889307299</c:v>
                      </c:pt>
                      <c:pt idx="301">
                        <c:v>0.37068150891496698</c:v>
                      </c:pt>
                      <c:pt idx="302">
                        <c:v>0.37192944893686303</c:v>
                      </c:pt>
                      <c:pt idx="303">
                        <c:v>0.37317738895875602</c:v>
                      </c:pt>
                      <c:pt idx="304">
                        <c:v>0.37442532898065001</c:v>
                      </c:pt>
                      <c:pt idx="305">
                        <c:v>0.375673269002545</c:v>
                      </c:pt>
                      <c:pt idx="306">
                        <c:v>0.37692120902443899</c:v>
                      </c:pt>
                      <c:pt idx="307">
                        <c:v>0.37816914904633397</c:v>
                      </c:pt>
                      <c:pt idx="308">
                        <c:v>0.37941708906822902</c:v>
                      </c:pt>
                      <c:pt idx="309">
                        <c:v>0.38066502909012201</c:v>
                      </c:pt>
                      <c:pt idx="310">
                        <c:v>0.381912969112016</c:v>
                      </c:pt>
                      <c:pt idx="311">
                        <c:v>0.38316090913391199</c:v>
                      </c:pt>
                      <c:pt idx="312">
                        <c:v>0.38440884915580398</c:v>
                      </c:pt>
                      <c:pt idx="313">
                        <c:v>0.38565678917769902</c:v>
                      </c:pt>
                      <c:pt idx="314">
                        <c:v>0.38690472919959401</c:v>
                      </c:pt>
                      <c:pt idx="315">
                        <c:v>0.388152669221488</c:v>
                      </c:pt>
                      <c:pt idx="316">
                        <c:v>0.38940060924338199</c:v>
                      </c:pt>
                      <c:pt idx="317">
                        <c:v>0.39064854926527698</c:v>
                      </c:pt>
                      <c:pt idx="318">
                        <c:v>0.39189648928717202</c:v>
                      </c:pt>
                      <c:pt idx="319">
                        <c:v>0.39314442930906501</c:v>
                      </c:pt>
                      <c:pt idx="320">
                        <c:v>0.39439236933096</c:v>
                      </c:pt>
                      <c:pt idx="321">
                        <c:v>0.39564030935285399</c:v>
                      </c:pt>
                      <c:pt idx="322">
                        <c:v>0.39688824937474898</c:v>
                      </c:pt>
                      <c:pt idx="323">
                        <c:v>0.39813618939664303</c:v>
                      </c:pt>
                      <c:pt idx="324">
                        <c:v>0.39938412941853801</c:v>
                      </c:pt>
                      <c:pt idx="325">
                        <c:v>0.400632069440431</c:v>
                      </c:pt>
                      <c:pt idx="326">
                        <c:v>0.40188000946232499</c:v>
                      </c:pt>
                      <c:pt idx="327">
                        <c:v>0.40312794948421998</c:v>
                      </c:pt>
                      <c:pt idx="328">
                        <c:v>0.40437588950611503</c:v>
                      </c:pt>
                      <c:pt idx="329">
                        <c:v>0.40562382952800902</c:v>
                      </c:pt>
                      <c:pt idx="330">
                        <c:v>0.40687176954990401</c:v>
                      </c:pt>
                      <c:pt idx="331">
                        <c:v>0.408119709571797</c:v>
                      </c:pt>
                      <c:pt idx="332">
                        <c:v>0.40936764959369198</c:v>
                      </c:pt>
                      <c:pt idx="333">
                        <c:v>0.41061558961558697</c:v>
                      </c:pt>
                      <c:pt idx="334">
                        <c:v>0.41186352963748102</c:v>
                      </c:pt>
                      <c:pt idx="335">
                        <c:v>0.41311146965937501</c:v>
                      </c:pt>
                      <c:pt idx="336">
                        <c:v>0.414359409681269</c:v>
                      </c:pt>
                      <c:pt idx="337">
                        <c:v>0.41560734970316399</c:v>
                      </c:pt>
                      <c:pt idx="338">
                        <c:v>0.41685528972505798</c:v>
                      </c:pt>
                      <c:pt idx="339">
                        <c:v>0.41810322974695202</c:v>
                      </c:pt>
                      <c:pt idx="340">
                        <c:v>0.41935116976884701</c:v>
                      </c:pt>
                      <c:pt idx="341">
                        <c:v>0.420599109790741</c:v>
                      </c:pt>
                      <c:pt idx="342">
                        <c:v>0.42184704981263499</c:v>
                      </c:pt>
                      <c:pt idx="343">
                        <c:v>0.42309498983452898</c:v>
                      </c:pt>
                      <c:pt idx="344">
                        <c:v>0.42434292985642402</c:v>
                      </c:pt>
                      <c:pt idx="345">
                        <c:v>0.42559086987831701</c:v>
                      </c:pt>
                      <c:pt idx="346">
                        <c:v>0.426838809900211</c:v>
                      </c:pt>
                      <c:pt idx="347">
                        <c:v>0.42808674992210599</c:v>
                      </c:pt>
                      <c:pt idx="348">
                        <c:v>0.42933468994400198</c:v>
                      </c:pt>
                      <c:pt idx="349">
                        <c:v>0.43058262996589702</c:v>
                      </c:pt>
                      <c:pt idx="350">
                        <c:v>0.43183056998779001</c:v>
                      </c:pt>
                      <c:pt idx="351">
                        <c:v>0.433078510009683</c:v>
                      </c:pt>
                      <c:pt idx="352">
                        <c:v>0.43432645003157799</c:v>
                      </c:pt>
                      <c:pt idx="353">
                        <c:v>0.43557439005347198</c:v>
                      </c:pt>
                      <c:pt idx="354">
                        <c:v>0.43682233007536703</c:v>
                      </c:pt>
                      <c:pt idx="355">
                        <c:v>0.43807027009726202</c:v>
                      </c:pt>
                      <c:pt idx="356">
                        <c:v>0.43931821011915601</c:v>
                      </c:pt>
                      <c:pt idx="357">
                        <c:v>0.44056615014104999</c:v>
                      </c:pt>
                      <c:pt idx="358">
                        <c:v>0.44181409016294398</c:v>
                      </c:pt>
                      <c:pt idx="359">
                        <c:v>0.44306203018484003</c:v>
                      </c:pt>
                      <c:pt idx="360">
                        <c:v>0.44430997020673402</c:v>
                      </c:pt>
                      <c:pt idx="361">
                        <c:v>0.44555791022862801</c:v>
                      </c:pt>
                      <c:pt idx="362">
                        <c:v>0.446805850250521</c:v>
                      </c:pt>
                      <c:pt idx="363">
                        <c:v>0.44805379027241499</c:v>
                      </c:pt>
                      <c:pt idx="364">
                        <c:v>0.44930173029431097</c:v>
                      </c:pt>
                      <c:pt idx="365">
                        <c:v>0.45054967031620502</c:v>
                      </c:pt>
                      <c:pt idx="366">
                        <c:v>0.45179761033809801</c:v>
                      </c:pt>
                      <c:pt idx="367">
                        <c:v>0.453045550359994</c:v>
                      </c:pt>
                      <c:pt idx="368">
                        <c:v>0.45429349038188799</c:v>
                      </c:pt>
                      <c:pt idx="369">
                        <c:v>0.45554143040378098</c:v>
                      </c:pt>
                      <c:pt idx="370">
                        <c:v>0.45678937042567702</c:v>
                      </c:pt>
                      <c:pt idx="371">
                        <c:v>0.45803731044757101</c:v>
                      </c:pt>
                      <c:pt idx="372">
                        <c:v>0.459285250469464</c:v>
                      </c:pt>
                      <c:pt idx="373">
                        <c:v>0.46053319049135899</c:v>
                      </c:pt>
                      <c:pt idx="374">
                        <c:v>0.46178113051325398</c:v>
                      </c:pt>
                      <c:pt idx="375">
                        <c:v>0.46302907053514802</c:v>
                      </c:pt>
                      <c:pt idx="376">
                        <c:v>0.46427701055704101</c:v>
                      </c:pt>
                      <c:pt idx="377">
                        <c:v>0.465524950578936</c:v>
                      </c:pt>
                      <c:pt idx="378">
                        <c:v>0.46677289060083199</c:v>
                      </c:pt>
                      <c:pt idx="379">
                        <c:v>0.46802083062272598</c:v>
                      </c:pt>
                      <c:pt idx="380">
                        <c:v>0.46926877064461903</c:v>
                      </c:pt>
                      <c:pt idx="381">
                        <c:v>0.47051671066651402</c:v>
                      </c:pt>
                      <c:pt idx="382">
                        <c:v>0.471764650688409</c:v>
                      </c:pt>
                      <c:pt idx="383">
                        <c:v>0.47301259071030299</c:v>
                      </c:pt>
                      <c:pt idx="384">
                        <c:v>0.47426053073219698</c:v>
                      </c:pt>
                      <c:pt idx="385">
                        <c:v>0.47550847075409203</c:v>
                      </c:pt>
                      <c:pt idx="386">
                        <c:v>0.47675641077598602</c:v>
                      </c:pt>
                      <c:pt idx="387">
                        <c:v>0.47800435079787801</c:v>
                      </c:pt>
                      <c:pt idx="388">
                        <c:v>0.479252290819773</c:v>
                      </c:pt>
                      <c:pt idx="389">
                        <c:v>0.48050023084166799</c:v>
                      </c:pt>
                      <c:pt idx="390">
                        <c:v>0.48174817086356198</c:v>
                      </c:pt>
                      <c:pt idx="391">
                        <c:v>0.48299611088545802</c:v>
                      </c:pt>
                      <c:pt idx="392">
                        <c:v>0.48424405090735101</c:v>
                      </c:pt>
                      <c:pt idx="393">
                        <c:v>0.485491990929246</c:v>
                      </c:pt>
                      <c:pt idx="394">
                        <c:v>0.48673993095113899</c:v>
                      </c:pt>
                      <c:pt idx="395">
                        <c:v>0.48798787097303498</c:v>
                      </c:pt>
                      <c:pt idx="396">
                        <c:v>0.48923581099492702</c:v>
                      </c:pt>
                      <c:pt idx="397">
                        <c:v>0.49048375101682201</c:v>
                      </c:pt>
                      <c:pt idx="398">
                        <c:v>0.491731691038716</c:v>
                      </c:pt>
                      <c:pt idx="399">
                        <c:v>0.49297963106061199</c:v>
                      </c:pt>
                      <c:pt idx="400">
                        <c:v>0.49422757108250498</c:v>
                      </c:pt>
                      <c:pt idx="401">
                        <c:v>0.49547551110439803</c:v>
                      </c:pt>
                      <c:pt idx="402">
                        <c:v>0.49672345112629301</c:v>
                      </c:pt>
                      <c:pt idx="403">
                        <c:v>0.497971391148189</c:v>
                      </c:pt>
                      <c:pt idx="404">
                        <c:v>0.49921933117008199</c:v>
                      </c:pt>
                      <c:pt idx="405">
                        <c:v>0.50046727119197598</c:v>
                      </c:pt>
                      <c:pt idx="406">
                        <c:v>0.50171521121387197</c:v>
                      </c:pt>
                      <c:pt idx="407">
                        <c:v>0.50296315123576496</c:v>
                      </c:pt>
                      <c:pt idx="408">
                        <c:v>0.50421109125765895</c:v>
                      </c:pt>
                      <c:pt idx="409">
                        <c:v>0.50545903127955405</c:v>
                      </c:pt>
                      <c:pt idx="410">
                        <c:v>0.50670697130144804</c:v>
                      </c:pt>
                      <c:pt idx="411">
                        <c:v>0.50795491132334103</c:v>
                      </c:pt>
                      <c:pt idx="412">
                        <c:v>0.50920285134523602</c:v>
                      </c:pt>
                      <c:pt idx="413">
                        <c:v>0.51045079136713201</c:v>
                      </c:pt>
                      <c:pt idx="414">
                        <c:v>0.511698731389025</c:v>
                      </c:pt>
                      <c:pt idx="415">
                        <c:v>0.51294667141091999</c:v>
                      </c:pt>
                      <c:pt idx="416">
                        <c:v>0.51419461143281298</c:v>
                      </c:pt>
                      <c:pt idx="417">
                        <c:v>0.51544255145470896</c:v>
                      </c:pt>
                      <c:pt idx="418">
                        <c:v>0.51669049147660095</c:v>
                      </c:pt>
                      <c:pt idx="419">
                        <c:v>0.51793843149849605</c:v>
                      </c:pt>
                      <c:pt idx="420">
                        <c:v>0.51918637152039104</c:v>
                      </c:pt>
                      <c:pt idx="421">
                        <c:v>0.52043431154228603</c:v>
                      </c:pt>
                      <c:pt idx="422">
                        <c:v>0.52168225156417902</c:v>
                      </c:pt>
                      <c:pt idx="423">
                        <c:v>0.52293019158607401</c:v>
                      </c:pt>
                      <c:pt idx="424">
                        <c:v>0.524178131607968</c:v>
                      </c:pt>
                      <c:pt idx="425">
                        <c:v>0.52542607162986099</c:v>
                      </c:pt>
                      <c:pt idx="426">
                        <c:v>0.52667401165175498</c:v>
                      </c:pt>
                      <c:pt idx="427">
                        <c:v>0.52792195167365097</c:v>
                      </c:pt>
                      <c:pt idx="428">
                        <c:v>0.52916989169554596</c:v>
                      </c:pt>
                      <c:pt idx="429">
                        <c:v>0.53041783171743995</c:v>
                      </c:pt>
                      <c:pt idx="430">
                        <c:v>0.53166577173933505</c:v>
                      </c:pt>
                      <c:pt idx="431">
                        <c:v>0.53291371176122904</c:v>
                      </c:pt>
                      <c:pt idx="432">
                        <c:v>0.53416165178312203</c:v>
                      </c:pt>
                      <c:pt idx="433">
                        <c:v>0.53540959180501702</c:v>
                      </c:pt>
                      <c:pt idx="434">
                        <c:v>0.53665753182691101</c:v>
                      </c:pt>
                      <c:pt idx="435">
                        <c:v>0.53790547184880499</c:v>
                      </c:pt>
                      <c:pt idx="436">
                        <c:v>0.53915341187069898</c:v>
                      </c:pt>
                      <c:pt idx="437">
                        <c:v>0.54040135189259397</c:v>
                      </c:pt>
                      <c:pt idx="438">
                        <c:v>0.54164929191448796</c:v>
                      </c:pt>
                      <c:pt idx="439">
                        <c:v>0.54289723193638295</c:v>
                      </c:pt>
                      <c:pt idx="440">
                        <c:v>0.54414517195827605</c:v>
                      </c:pt>
                      <c:pt idx="441">
                        <c:v>0.54539311198016904</c:v>
                      </c:pt>
                      <c:pt idx="442">
                        <c:v>0.54664105200206503</c:v>
                      </c:pt>
                      <c:pt idx="443">
                        <c:v>0.54788899202396002</c:v>
                      </c:pt>
                      <c:pt idx="444">
                        <c:v>0.54913693204585301</c:v>
                      </c:pt>
                      <c:pt idx="445">
                        <c:v>0.550384872067749</c:v>
                      </c:pt>
                      <c:pt idx="446">
                        <c:v>0.55163281208964099</c:v>
                      </c:pt>
                      <c:pt idx="447">
                        <c:v>0.55288075211153598</c:v>
                      </c:pt>
                      <c:pt idx="448">
                        <c:v>0.55412869213343197</c:v>
                      </c:pt>
                      <c:pt idx="449">
                        <c:v>0.55537663215532496</c:v>
                      </c:pt>
                      <c:pt idx="450">
                        <c:v>0.55662457217721895</c:v>
                      </c:pt>
                      <c:pt idx="451">
                        <c:v>0.55787251219911305</c:v>
                      </c:pt>
                      <c:pt idx="452">
                        <c:v>0.55912045222100903</c:v>
                      </c:pt>
                      <c:pt idx="453">
                        <c:v>0.56036839224290302</c:v>
                      </c:pt>
                      <c:pt idx="454">
                        <c:v>0.56161633226479601</c:v>
                      </c:pt>
                      <c:pt idx="455">
                        <c:v>0.56286427228669</c:v>
                      </c:pt>
                      <c:pt idx="456">
                        <c:v>0.56411221230858399</c:v>
                      </c:pt>
                      <c:pt idx="457">
                        <c:v>0.56536015233047898</c:v>
                      </c:pt>
                      <c:pt idx="458">
                        <c:v>0.56660809235237397</c:v>
                      </c:pt>
                      <c:pt idx="459">
                        <c:v>0.56785603237426596</c:v>
                      </c:pt>
                      <c:pt idx="460">
                        <c:v>0.56910397239616195</c:v>
                      </c:pt>
                      <c:pt idx="461">
                        <c:v>0.57035191241805705</c:v>
                      </c:pt>
                      <c:pt idx="462">
                        <c:v>0.57159985243995104</c:v>
                      </c:pt>
                      <c:pt idx="463">
                        <c:v>0.57284779246184503</c:v>
                      </c:pt>
                      <c:pt idx="464">
                        <c:v>0.57409573248374002</c:v>
                      </c:pt>
                      <c:pt idx="465">
                        <c:v>0.57534367250563301</c:v>
                      </c:pt>
                      <c:pt idx="466">
                        <c:v>0.57659161252753</c:v>
                      </c:pt>
                      <c:pt idx="467">
                        <c:v>0.57783955254942199</c:v>
                      </c:pt>
                      <c:pt idx="468">
                        <c:v>0.57908749257131698</c:v>
                      </c:pt>
                      <c:pt idx="469">
                        <c:v>0.58033543259321096</c:v>
                      </c:pt>
                      <c:pt idx="470">
                        <c:v>0.58158337261510595</c:v>
                      </c:pt>
                      <c:pt idx="471">
                        <c:v>0.58283131263699905</c:v>
                      </c:pt>
                      <c:pt idx="472">
                        <c:v>0.58407925265889404</c:v>
                      </c:pt>
                      <c:pt idx="473">
                        <c:v>0.58532719268078703</c:v>
                      </c:pt>
                      <c:pt idx="474">
                        <c:v>0.58657513270268202</c:v>
                      </c:pt>
                      <c:pt idx="475">
                        <c:v>0.58782307272457601</c:v>
                      </c:pt>
                      <c:pt idx="476">
                        <c:v>0.589071012746472</c:v>
                      </c:pt>
                      <c:pt idx="477">
                        <c:v>0.59031895276836699</c:v>
                      </c:pt>
                      <c:pt idx="478">
                        <c:v>0.59156689279025898</c:v>
                      </c:pt>
                      <c:pt idx="479">
                        <c:v>0.59281483281215297</c:v>
                      </c:pt>
                      <c:pt idx="480">
                        <c:v>0.59406277283404796</c:v>
                      </c:pt>
                      <c:pt idx="481">
                        <c:v>0.59531071285594295</c:v>
                      </c:pt>
                      <c:pt idx="482">
                        <c:v>0.59655865287783705</c:v>
                      </c:pt>
                      <c:pt idx="483">
                        <c:v>0.59780659289973004</c:v>
                      </c:pt>
                      <c:pt idx="484">
                        <c:v>0.59905453292162403</c:v>
                      </c:pt>
                      <c:pt idx="485">
                        <c:v>0.60030247294351802</c:v>
                      </c:pt>
                      <c:pt idx="486">
                        <c:v>0.60155041296541401</c:v>
                      </c:pt>
                      <c:pt idx="487">
                        <c:v>0.602798352987307</c:v>
                      </c:pt>
                      <c:pt idx="488">
                        <c:v>0.60404629300920099</c:v>
                      </c:pt>
                      <c:pt idx="489">
                        <c:v>0.60529423303109597</c:v>
                      </c:pt>
                      <c:pt idx="490">
                        <c:v>0.60654217305299096</c:v>
                      </c:pt>
                      <c:pt idx="491">
                        <c:v>0.60779011307488495</c:v>
                      </c:pt>
                      <c:pt idx="492">
                        <c:v>0.60903805309677905</c:v>
                      </c:pt>
                      <c:pt idx="493">
                        <c:v>0.61028599311867304</c:v>
                      </c:pt>
                      <c:pt idx="494">
                        <c:v>0.61153393314056903</c:v>
                      </c:pt>
                      <c:pt idx="495">
                        <c:v>0.61278187316246202</c:v>
                      </c:pt>
                      <c:pt idx="496">
                        <c:v>0.61402981318435601</c:v>
                      </c:pt>
                      <c:pt idx="497">
                        <c:v>0.61527775320625</c:v>
                      </c:pt>
                      <c:pt idx="498">
                        <c:v>0.61652569322814499</c:v>
                      </c:pt>
                      <c:pt idx="499">
                        <c:v>0.61777363325003798</c:v>
                      </c:pt>
                      <c:pt idx="500">
                        <c:v>0.61902157327193297</c:v>
                      </c:pt>
                      <c:pt idx="501">
                        <c:v>0.62026951329382696</c:v>
                      </c:pt>
                      <c:pt idx="502">
                        <c:v>0.62151745331572295</c:v>
                      </c:pt>
                      <c:pt idx="503">
                        <c:v>0.62276539333761605</c:v>
                      </c:pt>
                      <c:pt idx="504">
                        <c:v>0.62401333335951004</c:v>
                      </c:pt>
                      <c:pt idx="505">
                        <c:v>0.62526127338140602</c:v>
                      </c:pt>
                      <c:pt idx="506">
                        <c:v>0.62650921340329901</c:v>
                      </c:pt>
                      <c:pt idx="507">
                        <c:v>0.627757153425194</c:v>
                      </c:pt>
                      <c:pt idx="508">
                        <c:v>0.62900509344708699</c:v>
                      </c:pt>
                      <c:pt idx="509">
                        <c:v>0.63025303346898198</c:v>
                      </c:pt>
                      <c:pt idx="510">
                        <c:v>0.63150097349087797</c:v>
                      </c:pt>
                      <c:pt idx="511">
                        <c:v>0.63274891351277096</c:v>
                      </c:pt>
                      <c:pt idx="512">
                        <c:v>0.63399685353466495</c:v>
                      </c:pt>
                      <c:pt idx="513">
                        <c:v>0.63524479355656005</c:v>
                      </c:pt>
                      <c:pt idx="514">
                        <c:v>0.63649273357845304</c:v>
                      </c:pt>
                      <c:pt idx="515">
                        <c:v>0.63774067360034803</c:v>
                      </c:pt>
                      <c:pt idx="516">
                        <c:v>0.63898861362224202</c:v>
                      </c:pt>
                      <c:pt idx="517">
                        <c:v>0.64023655364413701</c:v>
                      </c:pt>
                      <c:pt idx="518">
                        <c:v>0.64148449366603</c:v>
                      </c:pt>
                      <c:pt idx="519">
                        <c:v>0.64273243368792599</c:v>
                      </c:pt>
                      <c:pt idx="520">
                        <c:v>0.64398037370981898</c:v>
                      </c:pt>
                      <c:pt idx="521">
                        <c:v>0.64522831373171297</c:v>
                      </c:pt>
                      <c:pt idx="522">
                        <c:v>0.64647625375360795</c:v>
                      </c:pt>
                      <c:pt idx="523">
                        <c:v>0.64772419377550094</c:v>
                      </c:pt>
                      <c:pt idx="524">
                        <c:v>0.64897213379739704</c:v>
                      </c:pt>
                      <c:pt idx="525">
                        <c:v>0.65022007381929003</c:v>
                      </c:pt>
                      <c:pt idx="526">
                        <c:v>0.65146801384118402</c:v>
                      </c:pt>
                      <c:pt idx="527">
                        <c:v>0.65271595386307901</c:v>
                      </c:pt>
                      <c:pt idx="528">
                        <c:v>0.653963893884974</c:v>
                      </c:pt>
                      <c:pt idx="529">
                        <c:v>0.65521183390686799</c:v>
                      </c:pt>
                      <c:pt idx="530">
                        <c:v>0.65645977392876198</c:v>
                      </c:pt>
                      <c:pt idx="531">
                        <c:v>0.65770771395065697</c:v>
                      </c:pt>
                      <c:pt idx="532">
                        <c:v>0.65895565397254996</c:v>
                      </c:pt>
                      <c:pt idx="533">
                        <c:v>0.66020359399444595</c:v>
                      </c:pt>
                      <c:pt idx="534">
                        <c:v>0.66145153401634005</c:v>
                      </c:pt>
                      <c:pt idx="535">
                        <c:v>0.66269947403823504</c:v>
                      </c:pt>
                      <c:pt idx="536">
                        <c:v>0.66394741406012703</c:v>
                      </c:pt>
                      <c:pt idx="537">
                        <c:v>0.66519535408202202</c:v>
                      </c:pt>
                      <c:pt idx="538">
                        <c:v>0.66644329410391601</c:v>
                      </c:pt>
                      <c:pt idx="539">
                        <c:v>0.667691234125811</c:v>
                      </c:pt>
                      <c:pt idx="540">
                        <c:v>0.66893917414770399</c:v>
                      </c:pt>
                      <c:pt idx="541">
                        <c:v>0.67018711416959997</c:v>
                      </c:pt>
                      <c:pt idx="542">
                        <c:v>0.67143505419149196</c:v>
                      </c:pt>
                      <c:pt idx="543">
                        <c:v>0.67268299421338795</c:v>
                      </c:pt>
                      <c:pt idx="544">
                        <c:v>0.67393093423528205</c:v>
                      </c:pt>
                      <c:pt idx="545">
                        <c:v>0.67517887425717704</c:v>
                      </c:pt>
                      <c:pt idx="546">
                        <c:v>0.67642681427907303</c:v>
                      </c:pt>
                      <c:pt idx="547">
                        <c:v>0.67767475430096502</c:v>
                      </c:pt>
                      <c:pt idx="548">
                        <c:v>0.67892269432285801</c:v>
                      </c:pt>
                      <c:pt idx="549">
                        <c:v>0.680170634344754</c:v>
                      </c:pt>
                      <c:pt idx="550">
                        <c:v>0.68141857436664799</c:v>
                      </c:pt>
                      <c:pt idx="551">
                        <c:v>0.68266651438854298</c:v>
                      </c:pt>
                      <c:pt idx="552">
                        <c:v>0.68391445441043597</c:v>
                      </c:pt>
                      <c:pt idx="553">
                        <c:v>0.68516239443232996</c:v>
                      </c:pt>
                      <c:pt idx="554">
                        <c:v>0.68641033445422295</c:v>
                      </c:pt>
                      <c:pt idx="555">
                        <c:v>0.68765827447611905</c:v>
                      </c:pt>
                      <c:pt idx="556">
                        <c:v>0.68890621449801503</c:v>
                      </c:pt>
                      <c:pt idx="557">
                        <c:v>0.69015415451990803</c:v>
                      </c:pt>
                      <c:pt idx="558">
                        <c:v>0.69140209454180102</c:v>
                      </c:pt>
                      <c:pt idx="559">
                        <c:v>0.692650034563696</c:v>
                      </c:pt>
                      <c:pt idx="560">
                        <c:v>0.69389797458558999</c:v>
                      </c:pt>
                      <c:pt idx="561">
                        <c:v>0.69514591460748498</c:v>
                      </c:pt>
                      <c:pt idx="562">
                        <c:v>0.69639385462937797</c:v>
                      </c:pt>
                      <c:pt idx="563">
                        <c:v>0.69764179465127396</c:v>
                      </c:pt>
                      <c:pt idx="564">
                        <c:v>0.69888973467316895</c:v>
                      </c:pt>
                      <c:pt idx="565">
                        <c:v>0.70013767469506205</c:v>
                      </c:pt>
                      <c:pt idx="566">
                        <c:v>0.70138561471695804</c:v>
                      </c:pt>
                      <c:pt idx="567">
                        <c:v>0.70263355473885103</c:v>
                      </c:pt>
                      <c:pt idx="568">
                        <c:v>0.70388149476074602</c:v>
                      </c:pt>
                      <c:pt idx="569">
                        <c:v>0.70512943478263901</c:v>
                      </c:pt>
                      <c:pt idx="570">
                        <c:v>0.706377374804534</c:v>
                      </c:pt>
                      <c:pt idx="571">
                        <c:v>0.70762531482642699</c:v>
                      </c:pt>
                      <c:pt idx="572">
                        <c:v>0.70887325484832298</c:v>
                      </c:pt>
                      <c:pt idx="573">
                        <c:v>0.71012119487021497</c:v>
                      </c:pt>
                      <c:pt idx="574">
                        <c:v>0.71136913489211095</c:v>
                      </c:pt>
                      <c:pt idx="575">
                        <c:v>0.71261707491400506</c:v>
                      </c:pt>
                      <c:pt idx="576">
                        <c:v>0.71386501493590104</c:v>
                      </c:pt>
                      <c:pt idx="577">
                        <c:v>0.71511295495779403</c:v>
                      </c:pt>
                      <c:pt idx="578">
                        <c:v>0.71636089497969002</c:v>
                      </c:pt>
                      <c:pt idx="579">
                        <c:v>0.71760883500158301</c:v>
                      </c:pt>
                      <c:pt idx="580">
                        <c:v>0.718856775023476</c:v>
                      </c:pt>
                      <c:pt idx="581">
                        <c:v>0.72010471504537099</c:v>
                      </c:pt>
                      <c:pt idx="582">
                        <c:v>0.72135265506726398</c:v>
                      </c:pt>
                      <c:pt idx="583">
                        <c:v>0.72260059508915797</c:v>
                      </c:pt>
                      <c:pt idx="584">
                        <c:v>0.72384853511105296</c:v>
                      </c:pt>
                      <c:pt idx="585">
                        <c:v>0.72509647513294695</c:v>
                      </c:pt>
                      <c:pt idx="586">
                        <c:v>0.72634441515484205</c:v>
                      </c:pt>
                      <c:pt idx="587">
                        <c:v>0.72759235517673504</c:v>
                      </c:pt>
                      <c:pt idx="588">
                        <c:v>0.72884029519863103</c:v>
                      </c:pt>
                      <c:pt idx="589">
                        <c:v>0.73008823522052402</c:v>
                      </c:pt>
                      <c:pt idx="590">
                        <c:v>0.73133617524241801</c:v>
                      </c:pt>
                      <c:pt idx="591">
                        <c:v>0.732584115264313</c:v>
                      </c:pt>
                      <c:pt idx="592">
                        <c:v>0.73383205528620699</c:v>
                      </c:pt>
                      <c:pt idx="593">
                        <c:v>0.73507999530809998</c:v>
                      </c:pt>
                      <c:pt idx="594">
                        <c:v>0.73632793532999596</c:v>
                      </c:pt>
                      <c:pt idx="595">
                        <c:v>0.73757587535189195</c:v>
                      </c:pt>
                      <c:pt idx="596">
                        <c:v>0.73882381537378605</c:v>
                      </c:pt>
                      <c:pt idx="597">
                        <c:v>0.74007175539567704</c:v>
                      </c:pt>
                      <c:pt idx="598">
                        <c:v>0.74131969541757503</c:v>
                      </c:pt>
                      <c:pt idx="599">
                        <c:v>0.74256763543946702</c:v>
                      </c:pt>
                      <c:pt idx="600">
                        <c:v>0.74381557546136201</c:v>
                      </c:pt>
                      <c:pt idx="601">
                        <c:v>0.745063515483256</c:v>
                      </c:pt>
                      <c:pt idx="602">
                        <c:v>0.74631145550515199</c:v>
                      </c:pt>
                      <c:pt idx="603">
                        <c:v>0.74755939552704198</c:v>
                      </c:pt>
                      <c:pt idx="604">
                        <c:v>0.74880733554893897</c:v>
                      </c:pt>
                      <c:pt idx="605">
                        <c:v>0.75005527557083296</c:v>
                      </c:pt>
                      <c:pt idx="606">
                        <c:v>0.75130321559272795</c:v>
                      </c:pt>
                      <c:pt idx="607">
                        <c:v>0.75255115561462205</c:v>
                      </c:pt>
                      <c:pt idx="608">
                        <c:v>0.75379909563651704</c:v>
                      </c:pt>
                      <c:pt idx="609">
                        <c:v>0.75504703565841003</c:v>
                      </c:pt>
                      <c:pt idx="610">
                        <c:v>0.75629497568030402</c:v>
                      </c:pt>
                      <c:pt idx="611">
                        <c:v>0.757542915702199</c:v>
                      </c:pt>
                      <c:pt idx="612">
                        <c:v>0.75879085572409199</c:v>
                      </c:pt>
                      <c:pt idx="613">
                        <c:v>0.76003879574598798</c:v>
                      </c:pt>
                      <c:pt idx="614">
                        <c:v>0.76128673576788197</c:v>
                      </c:pt>
                      <c:pt idx="615">
                        <c:v>0.76253467578977596</c:v>
                      </c:pt>
                      <c:pt idx="616">
                        <c:v>0.76378261581166995</c:v>
                      </c:pt>
                      <c:pt idx="617">
                        <c:v>0.76503055583356505</c:v>
                      </c:pt>
                      <c:pt idx="618">
                        <c:v>0.76627849585545904</c:v>
                      </c:pt>
                      <c:pt idx="619">
                        <c:v>0.76752643587735403</c:v>
                      </c:pt>
                      <c:pt idx="620">
                        <c:v>0.76877437589924902</c:v>
                      </c:pt>
                      <c:pt idx="621">
                        <c:v>0.77002231592114201</c:v>
                      </c:pt>
                      <c:pt idx="622">
                        <c:v>0.771270255943037</c:v>
                      </c:pt>
                      <c:pt idx="623">
                        <c:v>0.77251819596493099</c:v>
                      </c:pt>
                      <c:pt idx="624">
                        <c:v>0.77376613598682498</c:v>
                      </c:pt>
                      <c:pt idx="625">
                        <c:v>0.77501407600871697</c:v>
                      </c:pt>
                      <c:pt idx="626">
                        <c:v>0.77626201603061196</c:v>
                      </c:pt>
                      <c:pt idx="627">
                        <c:v>0.77750995605250595</c:v>
                      </c:pt>
                      <c:pt idx="628">
                        <c:v>0.77875789607440205</c:v>
                      </c:pt>
                      <c:pt idx="629">
                        <c:v>0.78000583609629703</c:v>
                      </c:pt>
                      <c:pt idx="630">
                        <c:v>0.78125377611819202</c:v>
                      </c:pt>
                      <c:pt idx="631">
                        <c:v>0.78250171614008401</c:v>
                      </c:pt>
                      <c:pt idx="632">
                        <c:v>0.783749656161979</c:v>
                      </c:pt>
                      <c:pt idx="633">
                        <c:v>0.78499759618387199</c:v>
                      </c:pt>
                      <c:pt idx="634">
                        <c:v>0.78624553620576898</c:v>
                      </c:pt>
                      <c:pt idx="635">
                        <c:v>0.78749347622766197</c:v>
                      </c:pt>
                      <c:pt idx="636">
                        <c:v>0.78874141624955296</c:v>
                      </c:pt>
                      <c:pt idx="637">
                        <c:v>0.78998935627144995</c:v>
                      </c:pt>
                      <c:pt idx="638">
                        <c:v>0.79123729629334505</c:v>
                      </c:pt>
                      <c:pt idx="639">
                        <c:v>0.79248523631524004</c:v>
                      </c:pt>
                      <c:pt idx="640">
                        <c:v>0.79373317633713203</c:v>
                      </c:pt>
                      <c:pt idx="641">
                        <c:v>0.79498111635902902</c:v>
                      </c:pt>
                      <c:pt idx="642">
                        <c:v>0.79622905638092001</c:v>
                      </c:pt>
                      <c:pt idx="643">
                        <c:v>0.79747699640281799</c:v>
                      </c:pt>
                      <c:pt idx="644">
                        <c:v>0.79872493642471099</c:v>
                      </c:pt>
                      <c:pt idx="645">
                        <c:v>0.79997287644660597</c:v>
                      </c:pt>
                      <c:pt idx="646">
                        <c:v>0.80122081646849996</c:v>
                      </c:pt>
                      <c:pt idx="647">
                        <c:v>0.80246875649039395</c:v>
                      </c:pt>
                      <c:pt idx="648">
                        <c:v>0.80371669651228606</c:v>
                      </c:pt>
                      <c:pt idx="649">
                        <c:v>0.80496463653418104</c:v>
                      </c:pt>
                      <c:pt idx="650">
                        <c:v>0.80621257655607503</c:v>
                      </c:pt>
                      <c:pt idx="651">
                        <c:v>0.80746051657796902</c:v>
                      </c:pt>
                      <c:pt idx="652">
                        <c:v>0.80870845659986501</c:v>
                      </c:pt>
                      <c:pt idx="653">
                        <c:v>0.809956396621759</c:v>
                      </c:pt>
                      <c:pt idx="654">
                        <c:v>0.81120433664365399</c:v>
                      </c:pt>
                      <c:pt idx="655">
                        <c:v>0.81245227666554498</c:v>
                      </c:pt>
                      <c:pt idx="656">
                        <c:v>0.81370021668743997</c:v>
                      </c:pt>
                      <c:pt idx="657">
                        <c:v>0.81494815670933796</c:v>
                      </c:pt>
                      <c:pt idx="658">
                        <c:v>0.81619609673122895</c:v>
                      </c:pt>
                      <c:pt idx="659">
                        <c:v>0.81744403675312705</c:v>
                      </c:pt>
                      <c:pt idx="660">
                        <c:v>0.81869197677501804</c:v>
                      </c:pt>
                      <c:pt idx="661">
                        <c:v>0.81993991679691502</c:v>
                      </c:pt>
                      <c:pt idx="662">
                        <c:v>0.82118785681880901</c:v>
                      </c:pt>
                      <c:pt idx="663">
                        <c:v>0.82243579684069901</c:v>
                      </c:pt>
                      <c:pt idx="664">
                        <c:v>0.82368373686259599</c:v>
                      </c:pt>
                      <c:pt idx="665">
                        <c:v>0.82493167688449198</c:v>
                      </c:pt>
                      <c:pt idx="666">
                        <c:v>0.82617961690638497</c:v>
                      </c:pt>
                      <c:pt idx="667">
                        <c:v>0.82742755692827796</c:v>
                      </c:pt>
                      <c:pt idx="668">
                        <c:v>0.82867549695017195</c:v>
                      </c:pt>
                      <c:pt idx="669">
                        <c:v>0.82992343697206705</c:v>
                      </c:pt>
                      <c:pt idx="670">
                        <c:v>0.83117137699396104</c:v>
                      </c:pt>
                      <c:pt idx="671">
                        <c:v>0.83241931701585503</c:v>
                      </c:pt>
                      <c:pt idx="672">
                        <c:v>0.83366725703775002</c:v>
                      </c:pt>
                      <c:pt idx="673">
                        <c:v>0.83491519705964401</c:v>
                      </c:pt>
                      <c:pt idx="674">
                        <c:v>0.836163137081539</c:v>
                      </c:pt>
                      <c:pt idx="675">
                        <c:v>0.83741107710343299</c:v>
                      </c:pt>
                      <c:pt idx="676">
                        <c:v>0.83865901712532698</c:v>
                      </c:pt>
                      <c:pt idx="677">
                        <c:v>0.83990695714722297</c:v>
                      </c:pt>
                      <c:pt idx="678">
                        <c:v>0.84115489716911696</c:v>
                      </c:pt>
                      <c:pt idx="679">
                        <c:v>0.84240283719101205</c:v>
                      </c:pt>
                      <c:pt idx="680">
                        <c:v>0.84365077721290405</c:v>
                      </c:pt>
                      <c:pt idx="681">
                        <c:v>0.84489871723480003</c:v>
                      </c:pt>
                      <c:pt idx="682">
                        <c:v>0.84614665725669402</c:v>
                      </c:pt>
                      <c:pt idx="683">
                        <c:v>0.84739459727858402</c:v>
                      </c:pt>
                      <c:pt idx="684">
                        <c:v>0.84864253730048</c:v>
                      </c:pt>
                      <c:pt idx="685">
                        <c:v>0.84989047732237599</c:v>
                      </c:pt>
                      <c:pt idx="686">
                        <c:v>0.85113841734427098</c:v>
                      </c:pt>
                      <c:pt idx="687">
                        <c:v>0.85238635736616297</c:v>
                      </c:pt>
                      <c:pt idx="688">
                        <c:v>0.85363429738806096</c:v>
                      </c:pt>
                      <c:pt idx="689">
                        <c:v>0.85488223740995195</c:v>
                      </c:pt>
                      <c:pt idx="690">
                        <c:v>0.85613017743184805</c:v>
                      </c:pt>
                      <c:pt idx="691">
                        <c:v>0.85737811745374204</c:v>
                      </c:pt>
                      <c:pt idx="692">
                        <c:v>0.85862605747563603</c:v>
                      </c:pt>
                      <c:pt idx="693">
                        <c:v>0.85987399749753202</c:v>
                      </c:pt>
                      <c:pt idx="694">
                        <c:v>0.86112193751942401</c:v>
                      </c:pt>
                      <c:pt idx="695">
                        <c:v>0.862369877541318</c:v>
                      </c:pt>
                      <c:pt idx="696">
                        <c:v>0.86361781756321199</c:v>
                      </c:pt>
                      <c:pt idx="697">
                        <c:v>0.86486575758510997</c:v>
                      </c:pt>
                      <c:pt idx="698">
                        <c:v>0.86611369760700596</c:v>
                      </c:pt>
                      <c:pt idx="699">
                        <c:v>0.86736163762889895</c:v>
                      </c:pt>
                      <c:pt idx="700">
                        <c:v>0.86860957765078906</c:v>
                      </c:pt>
                      <c:pt idx="701">
                        <c:v>0.86985751767268404</c:v>
                      </c:pt>
                      <c:pt idx="702">
                        <c:v>0.87110545769457703</c:v>
                      </c:pt>
                      <c:pt idx="703">
                        <c:v>0.87235339771647302</c:v>
                      </c:pt>
                      <c:pt idx="704">
                        <c:v>0.87360133773836901</c:v>
                      </c:pt>
                      <c:pt idx="705">
                        <c:v>0.874849277760262</c:v>
                      </c:pt>
                      <c:pt idx="706">
                        <c:v>0.87609721778215699</c:v>
                      </c:pt>
                      <c:pt idx="707">
                        <c:v>0.87734515780404898</c:v>
                      </c:pt>
                      <c:pt idx="708">
                        <c:v>0.87859309782594597</c:v>
                      </c:pt>
                      <c:pt idx="709">
                        <c:v>0.87984103784783796</c:v>
                      </c:pt>
                      <c:pt idx="710">
                        <c:v>0.88108897786973195</c:v>
                      </c:pt>
                      <c:pt idx="711">
                        <c:v>0.88233691789162605</c:v>
                      </c:pt>
                      <c:pt idx="712">
                        <c:v>0.88358485791352304</c:v>
                      </c:pt>
                      <c:pt idx="713">
                        <c:v>0.88483279793541503</c:v>
                      </c:pt>
                      <c:pt idx="714">
                        <c:v>0.88608073795731201</c:v>
                      </c:pt>
                      <c:pt idx="715">
                        <c:v>0.887328677979205</c:v>
                      </c:pt>
                      <c:pt idx="716">
                        <c:v>0.88857661800109999</c:v>
                      </c:pt>
                      <c:pt idx="717">
                        <c:v>0.88982455802299298</c:v>
                      </c:pt>
                      <c:pt idx="718">
                        <c:v>0.89107249804488897</c:v>
                      </c:pt>
                      <c:pt idx="719">
                        <c:v>0.89232043806678196</c:v>
                      </c:pt>
                      <c:pt idx="720">
                        <c:v>0.89356837808867495</c:v>
                      </c:pt>
                      <c:pt idx="721">
                        <c:v>0.89481631811056905</c:v>
                      </c:pt>
                      <c:pt idx="722">
                        <c:v>0.89606425813246604</c:v>
                      </c:pt>
                      <c:pt idx="723">
                        <c:v>0.89731219815435903</c:v>
                      </c:pt>
                      <c:pt idx="724">
                        <c:v>0.89856013817625202</c:v>
                      </c:pt>
                      <c:pt idx="725">
                        <c:v>0.89980807819814701</c:v>
                      </c:pt>
                      <c:pt idx="726">
                        <c:v>0.901056018220042</c:v>
                      </c:pt>
                      <c:pt idx="727">
                        <c:v>0.90230395824193599</c:v>
                      </c:pt>
                      <c:pt idx="728">
                        <c:v>0.90355189826382998</c:v>
                      </c:pt>
                      <c:pt idx="729">
                        <c:v>0.90479983828572497</c:v>
                      </c:pt>
                      <c:pt idx="730">
                        <c:v>0.90604777830761696</c:v>
                      </c:pt>
                      <c:pt idx="731">
                        <c:v>0.90729571832951195</c:v>
                      </c:pt>
                      <c:pt idx="732">
                        <c:v>0.90854365835141004</c:v>
                      </c:pt>
                      <c:pt idx="733">
                        <c:v>0.90979159837330004</c:v>
                      </c:pt>
                      <c:pt idx="734">
                        <c:v>0.91103953839519802</c:v>
                      </c:pt>
                      <c:pt idx="735">
                        <c:v>0.91228747841709201</c:v>
                      </c:pt>
                      <c:pt idx="736">
                        <c:v>0.913535418438984</c:v>
                      </c:pt>
                      <c:pt idx="737">
                        <c:v>0.91478335846087799</c:v>
                      </c:pt>
                      <c:pt idx="738">
                        <c:v>0.91603129848277498</c:v>
                      </c:pt>
                      <c:pt idx="739">
                        <c:v>0.91727923850466597</c:v>
                      </c:pt>
                      <c:pt idx="740">
                        <c:v>0.91852717852656296</c:v>
                      </c:pt>
                      <c:pt idx="741">
                        <c:v>0.91977511854845395</c:v>
                      </c:pt>
                      <c:pt idx="742">
                        <c:v>0.92102305857034905</c:v>
                      </c:pt>
                      <c:pt idx="743">
                        <c:v>0.92227099859224304</c:v>
                      </c:pt>
                      <c:pt idx="744">
                        <c:v>0.92351893861414103</c:v>
                      </c:pt>
                      <c:pt idx="745">
                        <c:v>0.92476687863603402</c:v>
                      </c:pt>
                      <c:pt idx="746">
                        <c:v>0.92601481865792801</c:v>
                      </c:pt>
                      <c:pt idx="747">
                        <c:v>0.927262758679823</c:v>
                      </c:pt>
                      <c:pt idx="748">
                        <c:v>0.92851069870171499</c:v>
                      </c:pt>
                      <c:pt idx="749">
                        <c:v>0.92975863872361098</c:v>
                      </c:pt>
                      <c:pt idx="750">
                        <c:v>0.93100657874550397</c:v>
                      </c:pt>
                      <c:pt idx="751">
                        <c:v>0.93225451876739895</c:v>
                      </c:pt>
                      <c:pt idx="752">
                        <c:v>0.93350245878929194</c:v>
                      </c:pt>
                      <c:pt idx="753">
                        <c:v>0.93475039881118804</c:v>
                      </c:pt>
                      <c:pt idx="754">
                        <c:v>0.93599833883308203</c:v>
                      </c:pt>
                      <c:pt idx="755">
                        <c:v>0.93724627885497402</c:v>
                      </c:pt>
                      <c:pt idx="756">
                        <c:v>0.93849421887687001</c:v>
                      </c:pt>
                      <c:pt idx="757">
                        <c:v>0.939742158898763</c:v>
                      </c:pt>
                      <c:pt idx="758">
                        <c:v>0.94099009892065699</c:v>
                      </c:pt>
                      <c:pt idx="759">
                        <c:v>0.94223803894255198</c:v>
                      </c:pt>
                      <c:pt idx="760">
                        <c:v>0.94348597896444597</c:v>
                      </c:pt>
                      <c:pt idx="761">
                        <c:v>0.94473391898633996</c:v>
                      </c:pt>
                      <c:pt idx="762">
                        <c:v>0.94598185900823395</c:v>
                      </c:pt>
                      <c:pt idx="763">
                        <c:v>0.94722979903013105</c:v>
                      </c:pt>
                      <c:pt idx="764">
                        <c:v>0.94847773905202604</c:v>
                      </c:pt>
                      <c:pt idx="765">
                        <c:v>0.94972567907391703</c:v>
                      </c:pt>
                      <c:pt idx="766">
                        <c:v>0.95097361909581302</c:v>
                      </c:pt>
                      <c:pt idx="767">
                        <c:v>0.95222155911770801</c:v>
                      </c:pt>
                      <c:pt idx="768">
                        <c:v>0.95346949913960299</c:v>
                      </c:pt>
                      <c:pt idx="769">
                        <c:v>0.95471743916149698</c:v>
                      </c:pt>
                      <c:pt idx="770">
                        <c:v>0.95596537918339197</c:v>
                      </c:pt>
                      <c:pt idx="771">
                        <c:v>0.95721331920528796</c:v>
                      </c:pt>
                      <c:pt idx="772">
                        <c:v>0.95846125922717595</c:v>
                      </c:pt>
                      <c:pt idx="773">
                        <c:v>0.95970919924907205</c:v>
                      </c:pt>
                      <c:pt idx="774">
                        <c:v>0.96095713927096404</c:v>
                      </c:pt>
                      <c:pt idx="775">
                        <c:v>0.96220507929286303</c:v>
                      </c:pt>
                      <c:pt idx="776">
                        <c:v>0.96345301931475402</c:v>
                      </c:pt>
                      <c:pt idx="777">
                        <c:v>0.96470095933665001</c:v>
                      </c:pt>
                      <c:pt idx="778">
                        <c:v>0.965948899358544</c:v>
                      </c:pt>
                      <c:pt idx="779">
                        <c:v>0.96719683938043799</c:v>
                      </c:pt>
                      <c:pt idx="780">
                        <c:v>0.96844477940233198</c:v>
                      </c:pt>
                      <c:pt idx="781">
                        <c:v>0.96969271942422797</c:v>
                      </c:pt>
                      <c:pt idx="782">
                        <c:v>0.97094065944612296</c:v>
                      </c:pt>
                      <c:pt idx="783">
                        <c:v>0.97218859946801695</c:v>
                      </c:pt>
                      <c:pt idx="784">
                        <c:v>0.97343653948991304</c:v>
                      </c:pt>
                      <c:pt idx="785">
                        <c:v>0.97468447951180504</c:v>
                      </c:pt>
                      <c:pt idx="786">
                        <c:v>0.97593241953369803</c:v>
                      </c:pt>
                      <c:pt idx="787">
                        <c:v>0.97718035955559501</c:v>
                      </c:pt>
                      <c:pt idx="788">
                        <c:v>0.978428299577487</c:v>
                      </c:pt>
                      <c:pt idx="789">
                        <c:v>0.97967623959938199</c:v>
                      </c:pt>
                      <c:pt idx="790">
                        <c:v>0.98092417962127498</c:v>
                      </c:pt>
                      <c:pt idx="791">
                        <c:v>0.98217211964317197</c:v>
                      </c:pt>
                      <c:pt idx="792">
                        <c:v>0.98342005966506496</c:v>
                      </c:pt>
                      <c:pt idx="793">
                        <c:v>0.98466799968695895</c:v>
                      </c:pt>
                      <c:pt idx="794">
                        <c:v>0.98591593970885605</c:v>
                      </c:pt>
                      <c:pt idx="795">
                        <c:v>0.98716387973074804</c:v>
                      </c:pt>
                      <c:pt idx="796">
                        <c:v>0.98841181975264203</c:v>
                      </c:pt>
                      <c:pt idx="797">
                        <c:v>0.98965975977453702</c:v>
                      </c:pt>
                      <c:pt idx="798">
                        <c:v>0.99090769979643001</c:v>
                      </c:pt>
                      <c:pt idx="799">
                        <c:v>0.992155639818324</c:v>
                      </c:pt>
                      <c:pt idx="800">
                        <c:v>0.99340357984021899</c:v>
                      </c:pt>
                      <c:pt idx="801">
                        <c:v>0.99465151986211198</c:v>
                      </c:pt>
                      <c:pt idx="802">
                        <c:v>0.99589945988400996</c:v>
                      </c:pt>
                      <c:pt idx="803">
                        <c:v>0.99714739990589996</c:v>
                      </c:pt>
                      <c:pt idx="804">
                        <c:v>0.99839533992779605</c:v>
                      </c:pt>
                      <c:pt idx="805">
                        <c:v>0.99964327994968905</c:v>
                      </c:pt>
                      <c:pt idx="806">
                        <c:v>1.00089121997158</c:v>
                      </c:pt>
                      <c:pt idx="807">
                        <c:v>1.0021391599934699</c:v>
                      </c:pt>
                      <c:pt idx="808">
                        <c:v>1.00338710001537</c:v>
                      </c:pt>
                      <c:pt idx="809">
                        <c:v>1.0046350400372599</c:v>
                      </c:pt>
                      <c:pt idx="810">
                        <c:v>1.00588298005916</c:v>
                      </c:pt>
                      <c:pt idx="811">
                        <c:v>1.0071309200810501</c:v>
                      </c:pt>
                      <c:pt idx="812">
                        <c:v>1.00837886010295</c:v>
                      </c:pt>
                      <c:pt idx="813">
                        <c:v>1.0096268001248401</c:v>
                      </c:pt>
                      <c:pt idx="814">
                        <c:v>1.01087474014673</c:v>
                      </c:pt>
                      <c:pt idx="815">
                        <c:v>1.0121226801686301</c:v>
                      </c:pt>
                      <c:pt idx="816">
                        <c:v>1.0133706201905199</c:v>
                      </c:pt>
                      <c:pt idx="817">
                        <c:v>1.01461856021242</c:v>
                      </c:pt>
                      <c:pt idx="818">
                        <c:v>1.0158665002343099</c:v>
                      </c:pt>
                      <c:pt idx="819">
                        <c:v>1.01711444025621</c:v>
                      </c:pt>
                      <c:pt idx="820">
                        <c:v>1.0183623802781001</c:v>
                      </c:pt>
                      <c:pt idx="821">
                        <c:v>1.01961032029999</c:v>
                      </c:pt>
                      <c:pt idx="822">
                        <c:v>1.0208582603218901</c:v>
                      </c:pt>
                      <c:pt idx="823">
                        <c:v>1.02210620034379</c:v>
                      </c:pt>
                      <c:pt idx="824">
                        <c:v>1.0233541403656801</c:v>
                      </c:pt>
                      <c:pt idx="825">
                        <c:v>1.0246020803875699</c:v>
                      </c:pt>
                      <c:pt idx="826">
                        <c:v>1.0258500204094601</c:v>
                      </c:pt>
                      <c:pt idx="827">
                        <c:v>1.0270979604313599</c:v>
                      </c:pt>
                      <c:pt idx="828">
                        <c:v>1.02834590045325</c:v>
                      </c:pt>
                      <c:pt idx="829">
                        <c:v>1.0295938404751499</c:v>
                      </c:pt>
                      <c:pt idx="830">
                        <c:v>1.03084178049704</c:v>
                      </c:pt>
                      <c:pt idx="831">
                        <c:v>1.0320897205189401</c:v>
                      </c:pt>
                      <c:pt idx="832">
                        <c:v>1.03333766054083</c:v>
                      </c:pt>
                      <c:pt idx="833">
                        <c:v>1.0345856005627301</c:v>
                      </c:pt>
                      <c:pt idx="834">
                        <c:v>1.03583354058462</c:v>
                      </c:pt>
                      <c:pt idx="835">
                        <c:v>1.0370814806065101</c:v>
                      </c:pt>
                      <c:pt idx="836">
                        <c:v>1.0383294206284099</c:v>
                      </c:pt>
                      <c:pt idx="837">
                        <c:v>1.0395773606503</c:v>
                      </c:pt>
                      <c:pt idx="838">
                        <c:v>1.0408253006721999</c:v>
                      </c:pt>
                      <c:pt idx="839">
                        <c:v>1.04207324069409</c:v>
                      </c:pt>
                      <c:pt idx="840">
                        <c:v>1.0433211807159899</c:v>
                      </c:pt>
                      <c:pt idx="841">
                        <c:v>1.04456912073788</c:v>
                      </c:pt>
                      <c:pt idx="842">
                        <c:v>1.0458170607597701</c:v>
                      </c:pt>
                      <c:pt idx="843">
                        <c:v>1.04706500078167</c:v>
                      </c:pt>
                      <c:pt idx="844">
                        <c:v>1.0483129408035601</c:v>
                      </c:pt>
                      <c:pt idx="845">
                        <c:v>1.04956088082546</c:v>
                      </c:pt>
                      <c:pt idx="846">
                        <c:v>1.0508088208473501</c:v>
                      </c:pt>
                      <c:pt idx="847">
                        <c:v>1.0520567608692499</c:v>
                      </c:pt>
                      <c:pt idx="848">
                        <c:v>1.05330470089114</c:v>
                      </c:pt>
                      <c:pt idx="849">
                        <c:v>1.0545526409130299</c:v>
                      </c:pt>
                      <c:pt idx="850">
                        <c:v>1.05580058093493</c:v>
                      </c:pt>
                      <c:pt idx="851">
                        <c:v>1.0570485209568199</c:v>
                      </c:pt>
                      <c:pt idx="852">
                        <c:v>1.05829646097872</c:v>
                      </c:pt>
                      <c:pt idx="853">
                        <c:v>1.0595444010006101</c:v>
                      </c:pt>
                      <c:pt idx="854">
                        <c:v>1.06079234102251</c:v>
                      </c:pt>
                      <c:pt idx="855">
                        <c:v>1.0620402810444001</c:v>
                      </c:pt>
                      <c:pt idx="856">
                        <c:v>1.06328822106629</c:v>
                      </c:pt>
                      <c:pt idx="857">
                        <c:v>1.06453616108819</c:v>
                      </c:pt>
                      <c:pt idx="858">
                        <c:v>1.0657841011100799</c:v>
                      </c:pt>
                      <c:pt idx="859">
                        <c:v>1.06703204113198</c:v>
                      </c:pt>
                      <c:pt idx="860">
                        <c:v>1.0682799811538699</c:v>
                      </c:pt>
                      <c:pt idx="861">
                        <c:v>1.06952792117577</c:v>
                      </c:pt>
                      <c:pt idx="862">
                        <c:v>1.0707758611976601</c:v>
                      </c:pt>
                      <c:pt idx="863">
                        <c:v>1.07202380121956</c:v>
                      </c:pt>
                      <c:pt idx="864">
                        <c:v>1.0732717412414501</c:v>
                      </c:pt>
                      <c:pt idx="865">
                        <c:v>1.07451968126334</c:v>
                      </c:pt>
                      <c:pt idx="866">
                        <c:v>1.0757676212852401</c:v>
                      </c:pt>
                      <c:pt idx="867">
                        <c:v>1.0770155613071299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fEy'!$N$3:$N$870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D136-4787-9995-AA9C692093E2}"/>
                  </c:ext>
                </c:extLst>
              </c15:ser>
            </c15:filteredScatterSeries>
            <c15:filteredScatterSeries>
              <c15:ser>
                <c:idx val="1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fEy'!$P$1:$P$2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avgfEx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1.3278715728349401E-3</c:v>
                      </c:pt>
                      <c:pt idx="1">
                        <c:v>1.8605716853108501E-3</c:v>
                      </c:pt>
                      <c:pt idx="2">
                        <c:v>2.3942338788008198E-3</c:v>
                      </c:pt>
                      <c:pt idx="3">
                        <c:v>3.1957924642979701E-3</c:v>
                      </c:pt>
                      <c:pt idx="4">
                        <c:v>4.2656728637501702E-3</c:v>
                      </c:pt>
                      <c:pt idx="5">
                        <c:v>5.3386483869433997E-3</c:v>
                      </c:pt>
                      <c:pt idx="6">
                        <c:v>6.4148685757682003E-3</c:v>
                      </c:pt>
                      <c:pt idx="7">
                        <c:v>7.4944838617232602E-3</c:v>
                      </c:pt>
                      <c:pt idx="8">
                        <c:v>8.5776376242524596E-3</c:v>
                      </c:pt>
                      <c:pt idx="9">
                        <c:v>9.6644613539283095E-3</c:v>
                      </c:pt>
                      <c:pt idx="10">
                        <c:v>1.07550719345882E-2</c:v>
                      </c:pt>
                      <c:pt idx="11">
                        <c:v>1.1849570348074399E-2</c:v>
                      </c:pt>
                      <c:pt idx="12">
                        <c:v>1.29480412711909E-2</c:v>
                      </c:pt>
                      <c:pt idx="13">
                        <c:v>1.40505532341935E-2</c:v>
                      </c:pt>
                      <c:pt idx="14">
                        <c:v>1.5157159151979901E-2</c:v>
                      </c:pt>
                      <c:pt idx="15">
                        <c:v>1.6267897140926399E-2</c:v>
                      </c:pt>
                      <c:pt idx="16">
                        <c:v>1.73827915049777E-2</c:v>
                      </c:pt>
                      <c:pt idx="17">
                        <c:v>1.8501853847293599E-2</c:v>
                      </c:pt>
                      <c:pt idx="18">
                        <c:v>1.96250842542223E-2</c:v>
                      </c:pt>
                      <c:pt idx="19">
                        <c:v>2.0752472522953501E-2</c:v>
                      </c:pt>
                      <c:pt idx="20">
                        <c:v>2.1883999395937302E-2</c:v>
                      </c:pt>
                      <c:pt idx="21">
                        <c:v>2.30196377690331E-2</c:v>
                      </c:pt>
                      <c:pt idx="22">
                        <c:v>2.41593538535015E-2</c:v>
                      </c:pt>
                      <c:pt idx="23">
                        <c:v>2.53031082738738E-2</c:v>
                      </c:pt>
                      <c:pt idx="24">
                        <c:v>2.6450857096001999E-2</c:v>
                      </c:pt>
                      <c:pt idx="25">
                        <c:v>2.76025527617937E-2</c:v>
                      </c:pt>
                      <c:pt idx="26">
                        <c:v>2.8758144932656299E-2</c:v>
                      </c:pt>
                      <c:pt idx="27">
                        <c:v>2.99175812439973E-2</c:v>
                      </c:pt>
                      <c:pt idx="28">
                        <c:v>3.1080807963671599E-2</c:v>
                      </c:pt>
                      <c:pt idx="29">
                        <c:v>3.2247770555379203E-2</c:v>
                      </c:pt>
                      <c:pt idx="30">
                        <c:v>3.3418414156557802E-2</c:v>
                      </c:pt>
                      <c:pt idx="31">
                        <c:v>3.4592683968498503E-2</c:v>
                      </c:pt>
                      <c:pt idx="32">
                        <c:v>3.5770525561894403E-2</c:v>
                      </c:pt>
                      <c:pt idx="33">
                        <c:v>3.6951885101702497E-2</c:v>
                      </c:pt>
                      <c:pt idx="34">
                        <c:v>3.81367094936216E-2</c:v>
                      </c:pt>
                      <c:pt idx="35">
                        <c:v>3.93249464512491E-2</c:v>
                      </c:pt>
                      <c:pt idx="36">
                        <c:v>4.0516544482593599E-2</c:v>
                      </c:pt>
                      <c:pt idx="37">
                        <c:v>4.1711452791583697E-2</c:v>
                      </c:pt>
                      <c:pt idx="38">
                        <c:v>4.2909621083875103E-2</c:v>
                      </c:pt>
                      <c:pt idx="39">
                        <c:v>4.4110999265986703E-2</c:v>
                      </c:pt>
                      <c:pt idx="40">
                        <c:v>4.5315537014572901E-2</c:v>
                      </c:pt>
                      <c:pt idx="41">
                        <c:v>4.65231831885441E-2</c:v>
                      </c:pt>
                      <c:pt idx="42">
                        <c:v>4.7733885046485701E-2</c:v>
                      </c:pt>
                      <c:pt idx="43">
                        <c:v>4.8947587232479502E-2</c:v>
                      </c:pt>
                      <c:pt idx="44">
                        <c:v>5.0164230456364201E-2</c:v>
                      </c:pt>
                      <c:pt idx="45">
                        <c:v>5.1383749824540102E-2</c:v>
                      </c:pt>
                      <c:pt idx="46">
                        <c:v>5.2606072779505499E-2</c:v>
                      </c:pt>
                      <c:pt idx="47">
                        <c:v>5.3831116632256197E-2</c:v>
                      </c:pt>
                      <c:pt idx="48">
                        <c:v>5.5058785713995001E-2</c:v>
                      </c:pt>
                      <c:pt idx="49">
                        <c:v>5.6288968410318101E-2</c:v>
                      </c:pt>
                      <c:pt idx="50">
                        <c:v>5.7521534370512301E-2</c:v>
                      </c:pt>
                      <c:pt idx="51">
                        <c:v>5.87563324525954E-2</c:v>
                      </c:pt>
                      <c:pt idx="52">
                        <c:v>5.99931901296442E-2</c:v>
                      </c:pt>
                      <c:pt idx="53">
                        <c:v>6.12319150972674E-2</c:v>
                      </c:pt>
                      <c:pt idx="54">
                        <c:v>6.2472299482548399E-2</c:v>
                      </c:pt>
                      <c:pt idx="55">
                        <c:v>6.3714126619656003E-2</c:v>
                      </c:pt>
                      <c:pt idx="56">
                        <c:v>6.4957179653456196E-2</c:v>
                      </c:pt>
                      <c:pt idx="57">
                        <c:v>6.6201250635166298E-2</c:v>
                      </c:pt>
                      <c:pt idx="58">
                        <c:v>6.7446148597158306E-2</c:v>
                      </c:pt>
                      <c:pt idx="59">
                        <c:v>6.8691705417473894E-2</c:v>
                      </c:pt>
                      <c:pt idx="60">
                        <c:v>6.9937778775696097E-2</c:v>
                      </c:pt>
                      <c:pt idx="61">
                        <c:v>7.1184252282367494E-2</c:v>
                      </c:pt>
                      <c:pt idx="62">
                        <c:v>7.2431033437974607E-2</c:v>
                      </c:pt>
                      <c:pt idx="63">
                        <c:v>7.3678050358098296E-2</c:v>
                      </c:pt>
                      <c:pt idx="64">
                        <c:v>7.4925248011657702E-2</c:v>
                      </c:pt>
                      <c:pt idx="65">
                        <c:v>7.6172584636235899E-2</c:v>
                      </c:pt>
                      <c:pt idx="66">
                        <c:v>7.7420028644918995E-2</c:v>
                      </c:pt>
                      <c:pt idx="67">
                        <c:v>7.8667556134109501E-2</c:v>
                      </c:pt>
                      <c:pt idx="68">
                        <c:v>7.9915148938870403E-2</c:v>
                      </c:pt>
                      <c:pt idx="69">
                        <c:v>8.1162793172905701E-2</c:v>
                      </c:pt>
                      <c:pt idx="70">
                        <c:v>8.2410478148110894E-2</c:v>
                      </c:pt>
                      <c:pt idx="71">
                        <c:v>8.3658195572040295E-2</c:v>
                      </c:pt>
                      <c:pt idx="72">
                        <c:v>8.4905938961712196E-2</c:v>
                      </c:pt>
                      <c:pt idx="73">
                        <c:v>8.6153703216085606E-2</c:v>
                      </c:pt>
                      <c:pt idx="74">
                        <c:v>8.7401484298035903E-2</c:v>
                      </c:pt>
                      <c:pt idx="75">
                        <c:v>8.8649279000603196E-2</c:v>
                      </c:pt>
                      <c:pt idx="76">
                        <c:v>8.98970847717903E-2</c:v>
                      </c:pt>
                      <c:pt idx="77">
                        <c:v>9.1144899583129907E-2</c:v>
                      </c:pt>
                      <c:pt idx="78">
                        <c:v>9.2392721828185601E-2</c:v>
                      </c:pt>
                      <c:pt idx="79">
                        <c:v>9.3640550244415102E-2</c:v>
                      </c:pt>
                      <c:pt idx="80">
                        <c:v>9.4888383851202102E-2</c:v>
                      </c:pt>
                      <c:pt idx="81">
                        <c:v>9.6136221900523705E-2</c:v>
                      </c:pt>
                      <c:pt idx="82">
                        <c:v>9.7384063836164395E-2</c:v>
                      </c:pt>
                      <c:pt idx="83">
                        <c:v>9.8631909259721803E-2</c:v>
                      </c:pt>
                      <c:pt idx="84">
                        <c:v>9.9879757901819202E-2</c:v>
                      </c:pt>
                      <c:pt idx="85">
                        <c:v>0.101127609597471</c:v>
                      </c:pt>
                      <c:pt idx="86">
                        <c:v>0.10237546426453401</c:v>
                      </c:pt>
                      <c:pt idx="87">
                        <c:v>0.103623321885028</c:v>
                      </c:pt>
                      <c:pt idx="88">
                        <c:v>0.10487118248896</c:v>
                      </c:pt>
                      <c:pt idx="89">
                        <c:v>0.106119046140283</c:v>
                      </c:pt>
                      <c:pt idx="90">
                        <c:v>0.10736691292475301</c:v>
                      </c:pt>
                      <c:pt idx="91">
                        <c:v>0.108614782939622</c:v>
                      </c:pt>
                      <c:pt idx="92">
                        <c:v>0.10986265628495601</c:v>
                      </c:pt>
                      <c:pt idx="93">
                        <c:v>0.111110533056467</c:v>
                      </c:pt>
                      <c:pt idx="94">
                        <c:v>0.112358413339759</c:v>
                      </c:pt>
                      <c:pt idx="95">
                        <c:v>0.113606297205897</c:v>
                      </c:pt>
                      <c:pt idx="96">
                        <c:v>0.11485418470813399</c:v>
                      </c:pt>
                      <c:pt idx="97">
                        <c:v>0.116102075879711</c:v>
                      </c:pt>
                      <c:pt idx="98">
                        <c:v>0.117349970732594</c:v>
                      </c:pt>
                      <c:pt idx="99">
                        <c:v>0.118597869257052</c:v>
                      </c:pt>
                      <c:pt idx="100">
                        <c:v>0.119845771421938</c:v>
                      </c:pt>
                      <c:pt idx="101">
                        <c:v>0.121093677175551</c:v>
                      </c:pt>
                      <c:pt idx="102">
                        <c:v>0.122341586446976</c:v>
                      </c:pt>
                      <c:pt idx="103">
                        <c:v>0.12358949914779301</c:v>
                      </c:pt>
                      <c:pt idx="104">
                        <c:v>0.124837415174035</c:v>
                      </c:pt>
                      <c:pt idx="105">
                        <c:v>0.126085334408292</c:v>
                      </c:pt>
                      <c:pt idx="106">
                        <c:v>0.12733325672193299</c:v>
                      </c:pt>
                      <c:pt idx="107">
                        <c:v>0.12858118197732901</c:v>
                      </c:pt>
                      <c:pt idx="108">
                        <c:v>0.12982911003005199</c:v>
                      </c:pt>
                      <c:pt idx="109">
                        <c:v>0.131077040730991</c:v>
                      </c:pt>
                      <c:pt idx="110">
                        <c:v>0.132324973928346</c:v>
                      </c:pt>
                      <c:pt idx="111">
                        <c:v>0.13357290941205999</c:v>
                      </c:pt>
                      <c:pt idx="112">
                        <c:v>0.13482084672938899</c:v>
                      </c:pt>
                      <c:pt idx="113">
                        <c:v>0.13606878538084499</c:v>
                      </c:pt>
                      <c:pt idx="114">
                        <c:v>0.13731672489785901</c:v>
                      </c:pt>
                      <c:pt idx="115">
                        <c:v>0.138564664842553</c:v>
                      </c:pt>
                      <c:pt idx="116">
                        <c:v>0.13981260486451699</c:v>
                      </c:pt>
                      <c:pt idx="117">
                        <c:v>0.14106054488641201</c:v>
                      </c:pt>
                      <c:pt idx="118">
                        <c:v>0.142308484908306</c:v>
                      </c:pt>
                      <c:pt idx="119">
                        <c:v>0.14355642493019999</c:v>
                      </c:pt>
                      <c:pt idx="120">
                        <c:v>0.14480436495209401</c:v>
                      </c:pt>
                      <c:pt idx="121">
                        <c:v>0.146052304973988</c:v>
                      </c:pt>
                      <c:pt idx="122">
                        <c:v>0.14730024499588301</c:v>
                      </c:pt>
                      <c:pt idx="123">
                        <c:v>0.148548185017777</c:v>
                      </c:pt>
                      <c:pt idx="124">
                        <c:v>0.14979612503967199</c:v>
                      </c:pt>
                      <c:pt idx="125">
                        <c:v>0.15104406506156601</c:v>
                      </c:pt>
                      <c:pt idx="126">
                        <c:v>0.15229200508346</c:v>
                      </c:pt>
                      <c:pt idx="127">
                        <c:v>0.15353994510535399</c:v>
                      </c:pt>
                      <c:pt idx="128">
                        <c:v>0.154787885127249</c:v>
                      </c:pt>
                      <c:pt idx="129">
                        <c:v>0.15603582514914299</c:v>
                      </c:pt>
                      <c:pt idx="130">
                        <c:v>0.15728376517103801</c:v>
                      </c:pt>
                      <c:pt idx="131">
                        <c:v>0.158531705192932</c:v>
                      </c:pt>
                      <c:pt idx="132">
                        <c:v>0.15977964521482599</c:v>
                      </c:pt>
                      <c:pt idx="133">
                        <c:v>0.16102758523672001</c:v>
                      </c:pt>
                      <c:pt idx="134">
                        <c:v>0.16227552525861499</c:v>
                      </c:pt>
                      <c:pt idx="135">
                        <c:v>0.16352346528050901</c:v>
                      </c:pt>
                      <c:pt idx="136">
                        <c:v>0.164771405302404</c:v>
                      </c:pt>
                      <c:pt idx="137">
                        <c:v>0.16601934532429799</c:v>
                      </c:pt>
                      <c:pt idx="138">
                        <c:v>0.16726728534619201</c:v>
                      </c:pt>
                      <c:pt idx="139">
                        <c:v>0.168515225368086</c:v>
                      </c:pt>
                      <c:pt idx="140">
                        <c:v>0.16976316538997999</c:v>
                      </c:pt>
                      <c:pt idx="141">
                        <c:v>0.171011105411875</c:v>
                      </c:pt>
                      <c:pt idx="142">
                        <c:v>0.17225904543376899</c:v>
                      </c:pt>
                      <c:pt idx="143">
                        <c:v>0.17350698545566401</c:v>
                      </c:pt>
                      <c:pt idx="144">
                        <c:v>0.174754925477558</c:v>
                      </c:pt>
                      <c:pt idx="145">
                        <c:v>0.17600286549945199</c:v>
                      </c:pt>
                      <c:pt idx="146">
                        <c:v>0.177250805521347</c:v>
                      </c:pt>
                      <c:pt idx="147">
                        <c:v>0.17849874554324099</c:v>
                      </c:pt>
                      <c:pt idx="148">
                        <c:v>0.17974668556513501</c:v>
                      </c:pt>
                      <c:pt idx="149">
                        <c:v>0.18099462558703</c:v>
                      </c:pt>
                      <c:pt idx="150">
                        <c:v>0.18224256560892399</c:v>
                      </c:pt>
                      <c:pt idx="151">
                        <c:v>0.18349050563081801</c:v>
                      </c:pt>
                      <c:pt idx="152">
                        <c:v>0.184738445652713</c:v>
                      </c:pt>
                      <c:pt idx="153">
                        <c:v>0.18598638567460599</c:v>
                      </c:pt>
                      <c:pt idx="154">
                        <c:v>0.187234325696501</c:v>
                      </c:pt>
                      <c:pt idx="155">
                        <c:v>0.18848226571839599</c:v>
                      </c:pt>
                      <c:pt idx="156">
                        <c:v>0.18973020574028901</c:v>
                      </c:pt>
                      <c:pt idx="157">
                        <c:v>0.190978145762184</c:v>
                      </c:pt>
                      <c:pt idx="158">
                        <c:v>0.19222608578407799</c:v>
                      </c:pt>
                      <c:pt idx="159">
                        <c:v>0.19347402580597201</c:v>
                      </c:pt>
                      <c:pt idx="160">
                        <c:v>0.19472196582786699</c:v>
                      </c:pt>
                      <c:pt idx="161">
                        <c:v>0.19596990584976101</c:v>
                      </c:pt>
                      <c:pt idx="162">
                        <c:v>0.197217845871656</c:v>
                      </c:pt>
                      <c:pt idx="163">
                        <c:v>0.19846578589354999</c:v>
                      </c:pt>
                      <c:pt idx="164">
                        <c:v>0.19971372591544401</c:v>
                      </c:pt>
                      <c:pt idx="165">
                        <c:v>0.200961665937339</c:v>
                      </c:pt>
                      <c:pt idx="166">
                        <c:v>0.20220960595923301</c:v>
                      </c:pt>
                      <c:pt idx="167">
                        <c:v>0.203457545981127</c:v>
                      </c:pt>
                      <c:pt idx="168">
                        <c:v>0.20470548600302099</c:v>
                      </c:pt>
                      <c:pt idx="169">
                        <c:v>0.20595342602491601</c:v>
                      </c:pt>
                      <c:pt idx="170">
                        <c:v>0.20720136604681</c:v>
                      </c:pt>
                      <c:pt idx="171">
                        <c:v>0.20844930606870499</c:v>
                      </c:pt>
                      <c:pt idx="172">
                        <c:v>0.20969724609059801</c:v>
                      </c:pt>
                      <c:pt idx="173">
                        <c:v>0.21094518611249299</c:v>
                      </c:pt>
                      <c:pt idx="174">
                        <c:v>0.21219312613438701</c:v>
                      </c:pt>
                      <c:pt idx="175">
                        <c:v>0.213441066156281</c:v>
                      </c:pt>
                      <c:pt idx="176">
                        <c:v>0.21468900617817599</c:v>
                      </c:pt>
                      <c:pt idx="177">
                        <c:v>0.21593694620007001</c:v>
                      </c:pt>
                      <c:pt idx="178">
                        <c:v>0.217184886221964</c:v>
                      </c:pt>
                      <c:pt idx="179">
                        <c:v>0.21843282624385801</c:v>
                      </c:pt>
                      <c:pt idx="180">
                        <c:v>0.219680766265753</c:v>
                      </c:pt>
                      <c:pt idx="181">
                        <c:v>0.22092870628764799</c:v>
                      </c:pt>
                      <c:pt idx="182">
                        <c:v>0.22217664630954101</c:v>
                      </c:pt>
                      <c:pt idx="183">
                        <c:v>0.223424586331436</c:v>
                      </c:pt>
                      <c:pt idx="184">
                        <c:v>0.22467252635332999</c:v>
                      </c:pt>
                      <c:pt idx="185">
                        <c:v>0.225920466375224</c:v>
                      </c:pt>
                      <c:pt idx="186">
                        <c:v>0.22716840639711899</c:v>
                      </c:pt>
                      <c:pt idx="187">
                        <c:v>0.22841634641901301</c:v>
                      </c:pt>
                      <c:pt idx="188">
                        <c:v>0.229664286440908</c:v>
                      </c:pt>
                      <c:pt idx="189">
                        <c:v>0.23091222646280199</c:v>
                      </c:pt>
                      <c:pt idx="190">
                        <c:v>0.23216016648469601</c:v>
                      </c:pt>
                      <c:pt idx="191">
                        <c:v>0.23340810650659</c:v>
                      </c:pt>
                      <c:pt idx="192">
                        <c:v>0.23465604652848501</c:v>
                      </c:pt>
                      <c:pt idx="193">
                        <c:v>0.235903986550378</c:v>
                      </c:pt>
                      <c:pt idx="194">
                        <c:v>0.23715192657227399</c:v>
                      </c:pt>
                      <c:pt idx="195">
                        <c:v>0.23839986659416801</c:v>
                      </c:pt>
                      <c:pt idx="196">
                        <c:v>0.239647806616063</c:v>
                      </c:pt>
                      <c:pt idx="197">
                        <c:v>0.24089574663795599</c:v>
                      </c:pt>
                      <c:pt idx="198">
                        <c:v>0.242143686659851</c:v>
                      </c:pt>
                      <c:pt idx="199">
                        <c:v>0.24339162668174499</c:v>
                      </c:pt>
                      <c:pt idx="200">
                        <c:v>0.24463956670364001</c:v>
                      </c:pt>
                      <c:pt idx="201">
                        <c:v>0.245887506725534</c:v>
                      </c:pt>
                      <c:pt idx="202">
                        <c:v>0.24713544674742799</c:v>
                      </c:pt>
                      <c:pt idx="203">
                        <c:v>0.24838338676932201</c:v>
                      </c:pt>
                      <c:pt idx="204">
                        <c:v>0.249631326791216</c:v>
                      </c:pt>
                      <c:pt idx="205">
                        <c:v>0.25087926681311101</c:v>
                      </c:pt>
                      <c:pt idx="206">
                        <c:v>0.252127206835005</c:v>
                      </c:pt>
                      <c:pt idx="207">
                        <c:v>0.25337514685689999</c:v>
                      </c:pt>
                      <c:pt idx="208">
                        <c:v>0.25462308687879398</c:v>
                      </c:pt>
                      <c:pt idx="209">
                        <c:v>0.25587102690068803</c:v>
                      </c:pt>
                      <c:pt idx="210">
                        <c:v>0.25711896692258301</c:v>
                      </c:pt>
                      <c:pt idx="211">
                        <c:v>0.258366906944477</c:v>
                      </c:pt>
                      <c:pt idx="212">
                        <c:v>0.25961484696637099</c:v>
                      </c:pt>
                      <c:pt idx="213">
                        <c:v>0.26086278698826598</c:v>
                      </c:pt>
                      <c:pt idx="214">
                        <c:v>0.26211072701016103</c:v>
                      </c:pt>
                      <c:pt idx="215">
                        <c:v>0.26335866703205402</c:v>
                      </c:pt>
                      <c:pt idx="216">
                        <c:v>0.26460660705394901</c:v>
                      </c:pt>
                      <c:pt idx="217">
                        <c:v>0.265854547075843</c:v>
                      </c:pt>
                      <c:pt idx="218">
                        <c:v>0.26710248709773798</c:v>
                      </c:pt>
                      <c:pt idx="219">
                        <c:v>0.26835042711963197</c:v>
                      </c:pt>
                      <c:pt idx="220">
                        <c:v>0.26959836714152602</c:v>
                      </c:pt>
                      <c:pt idx="221">
                        <c:v>0.27084630716342001</c:v>
                      </c:pt>
                      <c:pt idx="222">
                        <c:v>0.272094247185315</c:v>
                      </c:pt>
                      <c:pt idx="223">
                        <c:v>0.27334218720720799</c:v>
                      </c:pt>
                      <c:pt idx="224">
                        <c:v>0.27459012722910298</c:v>
                      </c:pt>
                      <c:pt idx="225">
                        <c:v>0.27583806725099702</c:v>
                      </c:pt>
                      <c:pt idx="226">
                        <c:v>0.27708600727289201</c:v>
                      </c:pt>
                      <c:pt idx="227">
                        <c:v>0.278333947294787</c:v>
                      </c:pt>
                      <c:pt idx="228">
                        <c:v>0.27958188731667999</c:v>
                      </c:pt>
                      <c:pt idx="229">
                        <c:v>0.28082982733857498</c:v>
                      </c:pt>
                      <c:pt idx="230">
                        <c:v>0.28207776736047002</c:v>
                      </c:pt>
                      <c:pt idx="231">
                        <c:v>0.28332570738236401</c:v>
                      </c:pt>
                      <c:pt idx="232">
                        <c:v>0.284573647404259</c:v>
                      </c:pt>
                      <c:pt idx="233">
                        <c:v>0.28582158742615199</c:v>
                      </c:pt>
                      <c:pt idx="234">
                        <c:v>0.28706952744804698</c:v>
                      </c:pt>
                      <c:pt idx="235">
                        <c:v>0.28831746746994102</c:v>
                      </c:pt>
                      <c:pt idx="236">
                        <c:v>0.28956540749183501</c:v>
                      </c:pt>
                      <c:pt idx="237">
                        <c:v>0.290813347513729</c:v>
                      </c:pt>
                      <c:pt idx="238">
                        <c:v>0.29206128753562399</c:v>
                      </c:pt>
                      <c:pt idx="239">
                        <c:v>0.29330922755751898</c:v>
                      </c:pt>
                      <c:pt idx="240">
                        <c:v>0.29455716757941303</c:v>
                      </c:pt>
                      <c:pt idx="241">
                        <c:v>0.29580510760130702</c:v>
                      </c:pt>
                      <c:pt idx="242">
                        <c:v>0.297053047623202</c:v>
                      </c:pt>
                      <c:pt idx="243">
                        <c:v>0.29830098764509599</c:v>
                      </c:pt>
                      <c:pt idx="244">
                        <c:v>0.29954892766698998</c:v>
                      </c:pt>
                      <c:pt idx="245">
                        <c:v>0.30079686768888397</c:v>
                      </c:pt>
                      <c:pt idx="246">
                        <c:v>0.30204480771078002</c:v>
                      </c:pt>
                      <c:pt idx="247">
                        <c:v>0.30329274773267301</c:v>
                      </c:pt>
                      <c:pt idx="248">
                        <c:v>0.304540687754567</c:v>
                      </c:pt>
                      <c:pt idx="249">
                        <c:v>0.30578862777646199</c:v>
                      </c:pt>
                      <c:pt idx="250">
                        <c:v>0.30703656779835597</c:v>
                      </c:pt>
                      <c:pt idx="251">
                        <c:v>0.30828450782025102</c:v>
                      </c:pt>
                      <c:pt idx="252">
                        <c:v>0.30953244784214501</c:v>
                      </c:pt>
                      <c:pt idx="253">
                        <c:v>0.310780387864039</c:v>
                      </c:pt>
                      <c:pt idx="254">
                        <c:v>0.31202832788593299</c:v>
                      </c:pt>
                      <c:pt idx="255">
                        <c:v>0.31327626790782798</c:v>
                      </c:pt>
                      <c:pt idx="256">
                        <c:v>0.31452420792972302</c:v>
                      </c:pt>
                      <c:pt idx="257">
                        <c:v>0.31577214795161701</c:v>
                      </c:pt>
                      <c:pt idx="258">
                        <c:v>0.317020087973511</c:v>
                      </c:pt>
                      <c:pt idx="259">
                        <c:v>0.31826802799540499</c:v>
                      </c:pt>
                      <c:pt idx="260">
                        <c:v>0.31951596801729898</c:v>
                      </c:pt>
                      <c:pt idx="261">
                        <c:v>0.32076390803919402</c:v>
                      </c:pt>
                      <c:pt idx="262">
                        <c:v>0.32201184806108801</c:v>
                      </c:pt>
                      <c:pt idx="263">
                        <c:v>0.323259788082983</c:v>
                      </c:pt>
                      <c:pt idx="264">
                        <c:v>0.32450772810487699</c:v>
                      </c:pt>
                      <c:pt idx="265">
                        <c:v>0.32575566812677098</c:v>
                      </c:pt>
                      <c:pt idx="266">
                        <c:v>0.32700360814866603</c:v>
                      </c:pt>
                      <c:pt idx="267">
                        <c:v>0.32825154817056001</c:v>
                      </c:pt>
                      <c:pt idx="268">
                        <c:v>0.329499488192454</c:v>
                      </c:pt>
                      <c:pt idx="269">
                        <c:v>0.33074742821434899</c:v>
                      </c:pt>
                      <c:pt idx="270">
                        <c:v>0.33199536823624298</c:v>
                      </c:pt>
                      <c:pt idx="271">
                        <c:v>0.33324330825813703</c:v>
                      </c:pt>
                      <c:pt idx="272">
                        <c:v>0.33449124828003102</c:v>
                      </c:pt>
                      <c:pt idx="273">
                        <c:v>0.33573918830192601</c:v>
                      </c:pt>
                      <c:pt idx="274">
                        <c:v>0.33698712832382</c:v>
                      </c:pt>
                      <c:pt idx="275">
                        <c:v>0.33823506834571399</c:v>
                      </c:pt>
                      <c:pt idx="276">
                        <c:v>0.33948300836760897</c:v>
                      </c:pt>
                      <c:pt idx="277">
                        <c:v>0.34073094838950302</c:v>
                      </c:pt>
                      <c:pt idx="278">
                        <c:v>0.34197888841139701</c:v>
                      </c:pt>
                      <c:pt idx="279">
                        <c:v>0.343226828433292</c:v>
                      </c:pt>
                      <c:pt idx="280">
                        <c:v>0.34447476845518599</c:v>
                      </c:pt>
                      <c:pt idx="281">
                        <c:v>0.34572270847707998</c:v>
                      </c:pt>
                      <c:pt idx="282">
                        <c:v>0.34697064849897502</c:v>
                      </c:pt>
                      <c:pt idx="283">
                        <c:v>0.34821858852086901</c:v>
                      </c:pt>
                      <c:pt idx="284">
                        <c:v>0.349466528542763</c:v>
                      </c:pt>
                      <c:pt idx="285">
                        <c:v>0.35071446856465799</c:v>
                      </c:pt>
                      <c:pt idx="286">
                        <c:v>0.35196240858655298</c:v>
                      </c:pt>
                      <c:pt idx="287">
                        <c:v>0.35321034860844702</c:v>
                      </c:pt>
                      <c:pt idx="288">
                        <c:v>0.35445828863034101</c:v>
                      </c:pt>
                      <c:pt idx="289">
                        <c:v>0.355706228652235</c:v>
                      </c:pt>
                      <c:pt idx="290">
                        <c:v>0.35695416867412999</c:v>
                      </c:pt>
                      <c:pt idx="291">
                        <c:v>0.35820210869602398</c:v>
                      </c:pt>
                      <c:pt idx="292">
                        <c:v>0.35945004871791802</c:v>
                      </c:pt>
                      <c:pt idx="293">
                        <c:v>0.36069798873981201</c:v>
                      </c:pt>
                      <c:pt idx="294">
                        <c:v>0.361945928761707</c:v>
                      </c:pt>
                      <c:pt idx="295">
                        <c:v>0.36319386878360199</c:v>
                      </c:pt>
                      <c:pt idx="296">
                        <c:v>0.36444180880549598</c:v>
                      </c:pt>
                      <c:pt idx="297">
                        <c:v>0.36568974882739003</c:v>
                      </c:pt>
                      <c:pt idx="298">
                        <c:v>0.36693768884928502</c:v>
                      </c:pt>
                      <c:pt idx="299">
                        <c:v>0.368185628871179</c:v>
                      </c:pt>
                      <c:pt idx="300">
                        <c:v>0.36943356889307299</c:v>
                      </c:pt>
                      <c:pt idx="301">
                        <c:v>0.37068150891496698</c:v>
                      </c:pt>
                      <c:pt idx="302">
                        <c:v>0.37192944893686303</c:v>
                      </c:pt>
                      <c:pt idx="303">
                        <c:v>0.37317738895875602</c:v>
                      </c:pt>
                      <c:pt idx="304">
                        <c:v>0.37442532898065001</c:v>
                      </c:pt>
                      <c:pt idx="305">
                        <c:v>0.375673269002545</c:v>
                      </c:pt>
                      <c:pt idx="306">
                        <c:v>0.37692120902443899</c:v>
                      </c:pt>
                      <c:pt idx="307">
                        <c:v>0.37816914904633397</c:v>
                      </c:pt>
                      <c:pt idx="308">
                        <c:v>0.37941708906822902</c:v>
                      </c:pt>
                      <c:pt idx="309">
                        <c:v>0.38066502909012201</c:v>
                      </c:pt>
                      <c:pt idx="310">
                        <c:v>0.381912969112016</c:v>
                      </c:pt>
                      <c:pt idx="311">
                        <c:v>0.38316090913391199</c:v>
                      </c:pt>
                      <c:pt idx="312">
                        <c:v>0.38440884915580398</c:v>
                      </c:pt>
                      <c:pt idx="313">
                        <c:v>0.38565678917769902</c:v>
                      </c:pt>
                      <c:pt idx="314">
                        <c:v>0.38690472919959401</c:v>
                      </c:pt>
                      <c:pt idx="315">
                        <c:v>0.388152669221488</c:v>
                      </c:pt>
                      <c:pt idx="316">
                        <c:v>0.38940060924338199</c:v>
                      </c:pt>
                      <c:pt idx="317">
                        <c:v>0.39064854926527698</c:v>
                      </c:pt>
                      <c:pt idx="318">
                        <c:v>0.39189648928717202</c:v>
                      </c:pt>
                      <c:pt idx="319">
                        <c:v>0.39314442930906501</c:v>
                      </c:pt>
                      <c:pt idx="320">
                        <c:v>0.39439236933096</c:v>
                      </c:pt>
                      <c:pt idx="321">
                        <c:v>0.39564030935285399</c:v>
                      </c:pt>
                      <c:pt idx="322">
                        <c:v>0.39688824937474898</c:v>
                      </c:pt>
                      <c:pt idx="323">
                        <c:v>0.39813618939664303</c:v>
                      </c:pt>
                      <c:pt idx="324">
                        <c:v>0.39938412941853801</c:v>
                      </c:pt>
                      <c:pt idx="325">
                        <c:v>0.400632069440431</c:v>
                      </c:pt>
                      <c:pt idx="326">
                        <c:v>0.40188000946232499</c:v>
                      </c:pt>
                      <c:pt idx="327">
                        <c:v>0.40312794948421998</c:v>
                      </c:pt>
                      <c:pt idx="328">
                        <c:v>0.40437588950611503</c:v>
                      </c:pt>
                      <c:pt idx="329">
                        <c:v>0.40562382952800902</c:v>
                      </c:pt>
                      <c:pt idx="330">
                        <c:v>0.40687176954990401</c:v>
                      </c:pt>
                      <c:pt idx="331">
                        <c:v>0.408119709571797</c:v>
                      </c:pt>
                      <c:pt idx="332">
                        <c:v>0.40936764959369198</c:v>
                      </c:pt>
                      <c:pt idx="333">
                        <c:v>0.41061558961558697</c:v>
                      </c:pt>
                      <c:pt idx="334">
                        <c:v>0.41186352963748102</c:v>
                      </c:pt>
                      <c:pt idx="335">
                        <c:v>0.41311146965937501</c:v>
                      </c:pt>
                      <c:pt idx="336">
                        <c:v>0.414359409681269</c:v>
                      </c:pt>
                      <c:pt idx="337">
                        <c:v>0.41560734970316399</c:v>
                      </c:pt>
                      <c:pt idx="338">
                        <c:v>0.41685528972505798</c:v>
                      </c:pt>
                      <c:pt idx="339">
                        <c:v>0.41810322974695202</c:v>
                      </c:pt>
                      <c:pt idx="340">
                        <c:v>0.41935116976884701</c:v>
                      </c:pt>
                      <c:pt idx="341">
                        <c:v>0.420599109790741</c:v>
                      </c:pt>
                      <c:pt idx="342">
                        <c:v>0.42184704981263499</c:v>
                      </c:pt>
                      <c:pt idx="343">
                        <c:v>0.42309498983452898</c:v>
                      </c:pt>
                      <c:pt idx="344">
                        <c:v>0.42434292985642402</c:v>
                      </c:pt>
                      <c:pt idx="345">
                        <c:v>0.42559086987831701</c:v>
                      </c:pt>
                      <c:pt idx="346">
                        <c:v>0.426838809900211</c:v>
                      </c:pt>
                      <c:pt idx="347">
                        <c:v>0.42808674992210599</c:v>
                      </c:pt>
                      <c:pt idx="348">
                        <c:v>0.42933468994400198</c:v>
                      </c:pt>
                      <c:pt idx="349">
                        <c:v>0.43058262996589702</c:v>
                      </c:pt>
                      <c:pt idx="350">
                        <c:v>0.43183056998779001</c:v>
                      </c:pt>
                      <c:pt idx="351">
                        <c:v>0.433078510009683</c:v>
                      </c:pt>
                      <c:pt idx="352">
                        <c:v>0.43432645003157799</c:v>
                      </c:pt>
                      <c:pt idx="353">
                        <c:v>0.43557439005347198</c:v>
                      </c:pt>
                      <c:pt idx="354">
                        <c:v>0.43682233007536703</c:v>
                      </c:pt>
                      <c:pt idx="355">
                        <c:v>0.43807027009726202</c:v>
                      </c:pt>
                      <c:pt idx="356">
                        <c:v>0.43931821011915601</c:v>
                      </c:pt>
                      <c:pt idx="357">
                        <c:v>0.44056615014104999</c:v>
                      </c:pt>
                      <c:pt idx="358">
                        <c:v>0.44181409016294398</c:v>
                      </c:pt>
                      <c:pt idx="359">
                        <c:v>0.44306203018484003</c:v>
                      </c:pt>
                      <c:pt idx="360">
                        <c:v>0.44430997020673402</c:v>
                      </c:pt>
                      <c:pt idx="361">
                        <c:v>0.44555791022862801</c:v>
                      </c:pt>
                      <c:pt idx="362">
                        <c:v>0.446805850250521</c:v>
                      </c:pt>
                      <c:pt idx="363">
                        <c:v>0.44805379027241499</c:v>
                      </c:pt>
                      <c:pt idx="364">
                        <c:v>0.44930173029431097</c:v>
                      </c:pt>
                      <c:pt idx="365">
                        <c:v>0.45054967031620502</c:v>
                      </c:pt>
                      <c:pt idx="366">
                        <c:v>0.45179761033809801</c:v>
                      </c:pt>
                      <c:pt idx="367">
                        <c:v>0.453045550359994</c:v>
                      </c:pt>
                      <c:pt idx="368">
                        <c:v>0.45429349038188799</c:v>
                      </c:pt>
                      <c:pt idx="369">
                        <c:v>0.45554143040378098</c:v>
                      </c:pt>
                      <c:pt idx="370">
                        <c:v>0.45678937042567702</c:v>
                      </c:pt>
                      <c:pt idx="371">
                        <c:v>0.45803731044757101</c:v>
                      </c:pt>
                      <c:pt idx="372">
                        <c:v>0.459285250469464</c:v>
                      </c:pt>
                      <c:pt idx="373">
                        <c:v>0.46053319049135899</c:v>
                      </c:pt>
                      <c:pt idx="374">
                        <c:v>0.46178113051325398</c:v>
                      </c:pt>
                      <c:pt idx="375">
                        <c:v>0.46302907053514802</c:v>
                      </c:pt>
                      <c:pt idx="376">
                        <c:v>0.46427701055704101</c:v>
                      </c:pt>
                      <c:pt idx="377">
                        <c:v>0.465524950578936</c:v>
                      </c:pt>
                      <c:pt idx="378">
                        <c:v>0.46677289060083199</c:v>
                      </c:pt>
                      <c:pt idx="379">
                        <c:v>0.46802083062272598</c:v>
                      </c:pt>
                      <c:pt idx="380">
                        <c:v>0.46926877064461903</c:v>
                      </c:pt>
                      <c:pt idx="381">
                        <c:v>0.47051671066651402</c:v>
                      </c:pt>
                      <c:pt idx="382">
                        <c:v>0.471764650688409</c:v>
                      </c:pt>
                      <c:pt idx="383">
                        <c:v>0.47301259071030299</c:v>
                      </c:pt>
                      <c:pt idx="384">
                        <c:v>0.47426053073219698</c:v>
                      </c:pt>
                      <c:pt idx="385">
                        <c:v>0.47550847075409203</c:v>
                      </c:pt>
                      <c:pt idx="386">
                        <c:v>0.47675641077598602</c:v>
                      </c:pt>
                      <c:pt idx="387">
                        <c:v>0.47800435079787801</c:v>
                      </c:pt>
                      <c:pt idx="388">
                        <c:v>0.479252290819773</c:v>
                      </c:pt>
                      <c:pt idx="389">
                        <c:v>0.48050023084166799</c:v>
                      </c:pt>
                      <c:pt idx="390">
                        <c:v>0.48174817086356198</c:v>
                      </c:pt>
                      <c:pt idx="391">
                        <c:v>0.48299611088545802</c:v>
                      </c:pt>
                      <c:pt idx="392">
                        <c:v>0.48424405090735101</c:v>
                      </c:pt>
                      <c:pt idx="393">
                        <c:v>0.485491990929246</c:v>
                      </c:pt>
                      <c:pt idx="394">
                        <c:v>0.48673993095113899</c:v>
                      </c:pt>
                      <c:pt idx="395">
                        <c:v>0.48798787097303498</c:v>
                      </c:pt>
                      <c:pt idx="396">
                        <c:v>0.48923581099492702</c:v>
                      </c:pt>
                      <c:pt idx="397">
                        <c:v>0.49048375101682201</c:v>
                      </c:pt>
                      <c:pt idx="398">
                        <c:v>0.491731691038716</c:v>
                      </c:pt>
                      <c:pt idx="399">
                        <c:v>0.49297963106061199</c:v>
                      </c:pt>
                      <c:pt idx="400">
                        <c:v>0.49422757108250498</c:v>
                      </c:pt>
                      <c:pt idx="401">
                        <c:v>0.49547551110439803</c:v>
                      </c:pt>
                      <c:pt idx="402">
                        <c:v>0.49672345112629301</c:v>
                      </c:pt>
                      <c:pt idx="403">
                        <c:v>0.497971391148189</c:v>
                      </c:pt>
                      <c:pt idx="404">
                        <c:v>0.49921933117008199</c:v>
                      </c:pt>
                      <c:pt idx="405">
                        <c:v>0.50046727119197598</c:v>
                      </c:pt>
                      <c:pt idx="406">
                        <c:v>0.50171521121387197</c:v>
                      </c:pt>
                      <c:pt idx="407">
                        <c:v>0.50296315123576496</c:v>
                      </c:pt>
                      <c:pt idx="408">
                        <c:v>0.50421109125765895</c:v>
                      </c:pt>
                      <c:pt idx="409">
                        <c:v>0.50545903127955405</c:v>
                      </c:pt>
                      <c:pt idx="410">
                        <c:v>0.50670697130144804</c:v>
                      </c:pt>
                      <c:pt idx="411">
                        <c:v>0.50795491132334103</c:v>
                      </c:pt>
                      <c:pt idx="412">
                        <c:v>0.50920285134523602</c:v>
                      </c:pt>
                      <c:pt idx="413">
                        <c:v>0.51045079136713201</c:v>
                      </c:pt>
                      <c:pt idx="414">
                        <c:v>0.511698731389025</c:v>
                      </c:pt>
                      <c:pt idx="415">
                        <c:v>0.51294667141091999</c:v>
                      </c:pt>
                      <c:pt idx="416">
                        <c:v>0.51419461143281298</c:v>
                      </c:pt>
                      <c:pt idx="417">
                        <c:v>0.51544255145470896</c:v>
                      </c:pt>
                      <c:pt idx="418">
                        <c:v>0.51669049147660095</c:v>
                      </c:pt>
                      <c:pt idx="419">
                        <c:v>0.51793843149849605</c:v>
                      </c:pt>
                      <c:pt idx="420">
                        <c:v>0.51918637152039104</c:v>
                      </c:pt>
                      <c:pt idx="421">
                        <c:v>0.52043431154228603</c:v>
                      </c:pt>
                      <c:pt idx="422">
                        <c:v>0.52168225156417902</c:v>
                      </c:pt>
                      <c:pt idx="423">
                        <c:v>0.52293019158607401</c:v>
                      </c:pt>
                      <c:pt idx="424">
                        <c:v>0.524178131607968</c:v>
                      </c:pt>
                      <c:pt idx="425">
                        <c:v>0.52542607162986099</c:v>
                      </c:pt>
                      <c:pt idx="426">
                        <c:v>0.52667401165175498</c:v>
                      </c:pt>
                      <c:pt idx="427">
                        <c:v>0.52792195167365097</c:v>
                      </c:pt>
                      <c:pt idx="428">
                        <c:v>0.52916989169554596</c:v>
                      </c:pt>
                      <c:pt idx="429">
                        <c:v>0.53041783171743995</c:v>
                      </c:pt>
                      <c:pt idx="430">
                        <c:v>0.53166577173933505</c:v>
                      </c:pt>
                      <c:pt idx="431">
                        <c:v>0.53291371176122904</c:v>
                      </c:pt>
                      <c:pt idx="432">
                        <c:v>0.53416165178312203</c:v>
                      </c:pt>
                      <c:pt idx="433">
                        <c:v>0.53540959180501702</c:v>
                      </c:pt>
                      <c:pt idx="434">
                        <c:v>0.53665753182691101</c:v>
                      </c:pt>
                      <c:pt idx="435">
                        <c:v>0.53790547184880499</c:v>
                      </c:pt>
                      <c:pt idx="436">
                        <c:v>0.53915341187069898</c:v>
                      </c:pt>
                      <c:pt idx="437">
                        <c:v>0.54040135189259397</c:v>
                      </c:pt>
                      <c:pt idx="438">
                        <c:v>0.54164929191448796</c:v>
                      </c:pt>
                      <c:pt idx="439">
                        <c:v>0.54289723193638295</c:v>
                      </c:pt>
                      <c:pt idx="440">
                        <c:v>0.54414517195827605</c:v>
                      </c:pt>
                      <c:pt idx="441">
                        <c:v>0.54539311198016904</c:v>
                      </c:pt>
                      <c:pt idx="442">
                        <c:v>0.54664105200206503</c:v>
                      </c:pt>
                      <c:pt idx="443">
                        <c:v>0.54788899202396002</c:v>
                      </c:pt>
                      <c:pt idx="444">
                        <c:v>0.54913693204585301</c:v>
                      </c:pt>
                      <c:pt idx="445">
                        <c:v>0.550384872067749</c:v>
                      </c:pt>
                      <c:pt idx="446">
                        <c:v>0.55163281208964099</c:v>
                      </c:pt>
                      <c:pt idx="447">
                        <c:v>0.55288075211153598</c:v>
                      </c:pt>
                      <c:pt idx="448">
                        <c:v>0.55412869213343197</c:v>
                      </c:pt>
                      <c:pt idx="449">
                        <c:v>0.55537663215532496</c:v>
                      </c:pt>
                      <c:pt idx="450">
                        <c:v>0.55662457217721895</c:v>
                      </c:pt>
                      <c:pt idx="451">
                        <c:v>0.55787251219911305</c:v>
                      </c:pt>
                      <c:pt idx="452">
                        <c:v>0.55912045222100903</c:v>
                      </c:pt>
                      <c:pt idx="453">
                        <c:v>0.56036839224290302</c:v>
                      </c:pt>
                      <c:pt idx="454">
                        <c:v>0.56161633226479601</c:v>
                      </c:pt>
                      <c:pt idx="455">
                        <c:v>0.56286427228669</c:v>
                      </c:pt>
                      <c:pt idx="456">
                        <c:v>0.56411221230858399</c:v>
                      </c:pt>
                      <c:pt idx="457">
                        <c:v>0.56536015233047898</c:v>
                      </c:pt>
                      <c:pt idx="458">
                        <c:v>0.56660809235237397</c:v>
                      </c:pt>
                      <c:pt idx="459">
                        <c:v>0.56785603237426596</c:v>
                      </c:pt>
                      <c:pt idx="460">
                        <c:v>0.56910397239616195</c:v>
                      </c:pt>
                      <c:pt idx="461">
                        <c:v>0.57035191241805705</c:v>
                      </c:pt>
                      <c:pt idx="462">
                        <c:v>0.57159985243995104</c:v>
                      </c:pt>
                      <c:pt idx="463">
                        <c:v>0.57284779246184503</c:v>
                      </c:pt>
                      <c:pt idx="464">
                        <c:v>0.57409573248374002</c:v>
                      </c:pt>
                      <c:pt idx="465">
                        <c:v>0.57534367250563301</c:v>
                      </c:pt>
                      <c:pt idx="466">
                        <c:v>0.57659161252753</c:v>
                      </c:pt>
                      <c:pt idx="467">
                        <c:v>0.57783955254942199</c:v>
                      </c:pt>
                      <c:pt idx="468">
                        <c:v>0.57908749257131698</c:v>
                      </c:pt>
                      <c:pt idx="469">
                        <c:v>0.58033543259321096</c:v>
                      </c:pt>
                      <c:pt idx="470">
                        <c:v>0.58158337261510595</c:v>
                      </c:pt>
                      <c:pt idx="471">
                        <c:v>0.58283131263699905</c:v>
                      </c:pt>
                      <c:pt idx="472">
                        <c:v>0.58407925265889404</c:v>
                      </c:pt>
                      <c:pt idx="473">
                        <c:v>0.58532719268078703</c:v>
                      </c:pt>
                      <c:pt idx="474">
                        <c:v>0.58657513270268202</c:v>
                      </c:pt>
                      <c:pt idx="475">
                        <c:v>0.58782307272457601</c:v>
                      </c:pt>
                      <c:pt idx="476">
                        <c:v>0.589071012746472</c:v>
                      </c:pt>
                      <c:pt idx="477">
                        <c:v>0.59031895276836699</c:v>
                      </c:pt>
                      <c:pt idx="478">
                        <c:v>0.59156689279025898</c:v>
                      </c:pt>
                      <c:pt idx="479">
                        <c:v>0.59281483281215297</c:v>
                      </c:pt>
                      <c:pt idx="480">
                        <c:v>0.59406277283404796</c:v>
                      </c:pt>
                      <c:pt idx="481">
                        <c:v>0.59531071285594295</c:v>
                      </c:pt>
                      <c:pt idx="482">
                        <c:v>0.59655865287783705</c:v>
                      </c:pt>
                      <c:pt idx="483">
                        <c:v>0.59780659289973004</c:v>
                      </c:pt>
                      <c:pt idx="484">
                        <c:v>0.59905453292162403</c:v>
                      </c:pt>
                      <c:pt idx="485">
                        <c:v>0.60030247294351802</c:v>
                      </c:pt>
                      <c:pt idx="486">
                        <c:v>0.60155041296541401</c:v>
                      </c:pt>
                      <c:pt idx="487">
                        <c:v>0.602798352987307</c:v>
                      </c:pt>
                      <c:pt idx="488">
                        <c:v>0.60404629300920099</c:v>
                      </c:pt>
                      <c:pt idx="489">
                        <c:v>0.60529423303109597</c:v>
                      </c:pt>
                      <c:pt idx="490">
                        <c:v>0.60654217305299096</c:v>
                      </c:pt>
                      <c:pt idx="491">
                        <c:v>0.60779011307488495</c:v>
                      </c:pt>
                      <c:pt idx="492">
                        <c:v>0.60903805309677905</c:v>
                      </c:pt>
                      <c:pt idx="493">
                        <c:v>0.61028599311867304</c:v>
                      </c:pt>
                      <c:pt idx="494">
                        <c:v>0.61153393314056903</c:v>
                      </c:pt>
                      <c:pt idx="495">
                        <c:v>0.61278187316246202</c:v>
                      </c:pt>
                      <c:pt idx="496">
                        <c:v>0.61402981318435601</c:v>
                      </c:pt>
                      <c:pt idx="497">
                        <c:v>0.61527775320625</c:v>
                      </c:pt>
                      <c:pt idx="498">
                        <c:v>0.61652569322814499</c:v>
                      </c:pt>
                      <c:pt idx="499">
                        <c:v>0.61777363325003798</c:v>
                      </c:pt>
                      <c:pt idx="500">
                        <c:v>0.61902157327193297</c:v>
                      </c:pt>
                      <c:pt idx="501">
                        <c:v>0.62026951329382696</c:v>
                      </c:pt>
                      <c:pt idx="502">
                        <c:v>0.62151745331572295</c:v>
                      </c:pt>
                      <c:pt idx="503">
                        <c:v>0.62276539333761605</c:v>
                      </c:pt>
                      <c:pt idx="504">
                        <c:v>0.62401333335951004</c:v>
                      </c:pt>
                      <c:pt idx="505">
                        <c:v>0.62526127338140602</c:v>
                      </c:pt>
                      <c:pt idx="506">
                        <c:v>0.62650921340329901</c:v>
                      </c:pt>
                      <c:pt idx="507">
                        <c:v>0.627757153425194</c:v>
                      </c:pt>
                      <c:pt idx="508">
                        <c:v>0.62900509344708699</c:v>
                      </c:pt>
                      <c:pt idx="509">
                        <c:v>0.63025303346898198</c:v>
                      </c:pt>
                      <c:pt idx="510">
                        <c:v>0.63150097349087797</c:v>
                      </c:pt>
                      <c:pt idx="511">
                        <c:v>0.63274891351277096</c:v>
                      </c:pt>
                      <c:pt idx="512">
                        <c:v>0.63399685353466495</c:v>
                      </c:pt>
                      <c:pt idx="513">
                        <c:v>0.63524479355656005</c:v>
                      </c:pt>
                      <c:pt idx="514">
                        <c:v>0.63649273357845304</c:v>
                      </c:pt>
                      <c:pt idx="515">
                        <c:v>0.63774067360034803</c:v>
                      </c:pt>
                      <c:pt idx="516">
                        <c:v>0.63898861362224202</c:v>
                      </c:pt>
                      <c:pt idx="517">
                        <c:v>0.64023655364413701</c:v>
                      </c:pt>
                      <c:pt idx="518">
                        <c:v>0.64148449366603</c:v>
                      </c:pt>
                      <c:pt idx="519">
                        <c:v>0.64273243368792599</c:v>
                      </c:pt>
                      <c:pt idx="520">
                        <c:v>0.64398037370981898</c:v>
                      </c:pt>
                      <c:pt idx="521">
                        <c:v>0.64522831373171297</c:v>
                      </c:pt>
                      <c:pt idx="522">
                        <c:v>0.64647625375360795</c:v>
                      </c:pt>
                      <c:pt idx="523">
                        <c:v>0.64772419377550094</c:v>
                      </c:pt>
                      <c:pt idx="524">
                        <c:v>0.64897213379739704</c:v>
                      </c:pt>
                      <c:pt idx="525">
                        <c:v>0.65022007381929003</c:v>
                      </c:pt>
                      <c:pt idx="526">
                        <c:v>0.65146801384118402</c:v>
                      </c:pt>
                      <c:pt idx="527">
                        <c:v>0.65271595386307901</c:v>
                      </c:pt>
                      <c:pt idx="528">
                        <c:v>0.653963893884974</c:v>
                      </c:pt>
                      <c:pt idx="529">
                        <c:v>0.65521183390686799</c:v>
                      </c:pt>
                      <c:pt idx="530">
                        <c:v>0.65645977392876198</c:v>
                      </c:pt>
                      <c:pt idx="531">
                        <c:v>0.65770771395065697</c:v>
                      </c:pt>
                      <c:pt idx="532">
                        <c:v>0.65895565397254996</c:v>
                      </c:pt>
                      <c:pt idx="533">
                        <c:v>0.66020359399444595</c:v>
                      </c:pt>
                      <c:pt idx="534">
                        <c:v>0.66145153401634005</c:v>
                      </c:pt>
                      <c:pt idx="535">
                        <c:v>0.66269947403823504</c:v>
                      </c:pt>
                      <c:pt idx="536">
                        <c:v>0.66394741406012703</c:v>
                      </c:pt>
                      <c:pt idx="537">
                        <c:v>0.66519535408202202</c:v>
                      </c:pt>
                      <c:pt idx="538">
                        <c:v>0.66644329410391601</c:v>
                      </c:pt>
                      <c:pt idx="539">
                        <c:v>0.667691234125811</c:v>
                      </c:pt>
                      <c:pt idx="540">
                        <c:v>0.66893917414770399</c:v>
                      </c:pt>
                      <c:pt idx="541">
                        <c:v>0.67018711416959997</c:v>
                      </c:pt>
                      <c:pt idx="542">
                        <c:v>0.67143505419149196</c:v>
                      </c:pt>
                      <c:pt idx="543">
                        <c:v>0.67268299421338795</c:v>
                      </c:pt>
                      <c:pt idx="544">
                        <c:v>0.67393093423528205</c:v>
                      </c:pt>
                      <c:pt idx="545">
                        <c:v>0.67517887425717704</c:v>
                      </c:pt>
                      <c:pt idx="546">
                        <c:v>0.67642681427907303</c:v>
                      </c:pt>
                      <c:pt idx="547">
                        <c:v>0.67767475430096502</c:v>
                      </c:pt>
                      <c:pt idx="548">
                        <c:v>0.67892269432285801</c:v>
                      </c:pt>
                      <c:pt idx="549">
                        <c:v>0.680170634344754</c:v>
                      </c:pt>
                      <c:pt idx="550">
                        <c:v>0.68141857436664799</c:v>
                      </c:pt>
                      <c:pt idx="551">
                        <c:v>0.68266651438854298</c:v>
                      </c:pt>
                      <c:pt idx="552">
                        <c:v>0.68391445441043597</c:v>
                      </c:pt>
                      <c:pt idx="553">
                        <c:v>0.68516239443232996</c:v>
                      </c:pt>
                      <c:pt idx="554">
                        <c:v>0.68641033445422295</c:v>
                      </c:pt>
                      <c:pt idx="555">
                        <c:v>0.68765827447611905</c:v>
                      </c:pt>
                      <c:pt idx="556">
                        <c:v>0.68890621449801503</c:v>
                      </c:pt>
                      <c:pt idx="557">
                        <c:v>0.69015415451990803</c:v>
                      </c:pt>
                      <c:pt idx="558">
                        <c:v>0.69140209454180102</c:v>
                      </c:pt>
                      <c:pt idx="559">
                        <c:v>0.692650034563696</c:v>
                      </c:pt>
                      <c:pt idx="560">
                        <c:v>0.69389797458558999</c:v>
                      </c:pt>
                      <c:pt idx="561">
                        <c:v>0.69514591460748498</c:v>
                      </c:pt>
                      <c:pt idx="562">
                        <c:v>0.69639385462937797</c:v>
                      </c:pt>
                      <c:pt idx="563">
                        <c:v>0.69764179465127396</c:v>
                      </c:pt>
                      <c:pt idx="564">
                        <c:v>0.69888973467316895</c:v>
                      </c:pt>
                      <c:pt idx="565">
                        <c:v>0.70013767469506205</c:v>
                      </c:pt>
                      <c:pt idx="566">
                        <c:v>0.70138561471695804</c:v>
                      </c:pt>
                      <c:pt idx="567">
                        <c:v>0.70263355473885103</c:v>
                      </c:pt>
                      <c:pt idx="568">
                        <c:v>0.70388149476074602</c:v>
                      </c:pt>
                      <c:pt idx="569">
                        <c:v>0.70512943478263901</c:v>
                      </c:pt>
                      <c:pt idx="570">
                        <c:v>0.706377374804534</c:v>
                      </c:pt>
                      <c:pt idx="571">
                        <c:v>0.70762531482642699</c:v>
                      </c:pt>
                      <c:pt idx="572">
                        <c:v>0.70887325484832298</c:v>
                      </c:pt>
                      <c:pt idx="573">
                        <c:v>0.71012119487021497</c:v>
                      </c:pt>
                      <c:pt idx="574">
                        <c:v>0.71136913489211095</c:v>
                      </c:pt>
                      <c:pt idx="575">
                        <c:v>0.71261707491400506</c:v>
                      </c:pt>
                      <c:pt idx="576">
                        <c:v>0.71386501493590104</c:v>
                      </c:pt>
                      <c:pt idx="577">
                        <c:v>0.71511295495779403</c:v>
                      </c:pt>
                      <c:pt idx="578">
                        <c:v>0.71636089497969002</c:v>
                      </c:pt>
                      <c:pt idx="579">
                        <c:v>0.71760883500158301</c:v>
                      </c:pt>
                      <c:pt idx="580">
                        <c:v>0.718856775023476</c:v>
                      </c:pt>
                      <c:pt idx="581">
                        <c:v>0.72010471504537099</c:v>
                      </c:pt>
                      <c:pt idx="582">
                        <c:v>0.72135265506726398</c:v>
                      </c:pt>
                      <c:pt idx="583">
                        <c:v>0.72260059508915797</c:v>
                      </c:pt>
                      <c:pt idx="584">
                        <c:v>0.72384853511105296</c:v>
                      </c:pt>
                      <c:pt idx="585">
                        <c:v>0.72509647513294695</c:v>
                      </c:pt>
                      <c:pt idx="586">
                        <c:v>0.72634441515484205</c:v>
                      </c:pt>
                      <c:pt idx="587">
                        <c:v>0.72759235517673504</c:v>
                      </c:pt>
                      <c:pt idx="588">
                        <c:v>0.72884029519863103</c:v>
                      </c:pt>
                      <c:pt idx="589">
                        <c:v>0.73008823522052402</c:v>
                      </c:pt>
                      <c:pt idx="590">
                        <c:v>0.73133617524241801</c:v>
                      </c:pt>
                      <c:pt idx="591">
                        <c:v>0.732584115264313</c:v>
                      </c:pt>
                      <c:pt idx="592">
                        <c:v>0.73383205528620699</c:v>
                      </c:pt>
                      <c:pt idx="593">
                        <c:v>0.73507999530809998</c:v>
                      </c:pt>
                      <c:pt idx="594">
                        <c:v>0.73632793532999596</c:v>
                      </c:pt>
                      <c:pt idx="595">
                        <c:v>0.73757587535189195</c:v>
                      </c:pt>
                      <c:pt idx="596">
                        <c:v>0.73882381537378605</c:v>
                      </c:pt>
                      <c:pt idx="597">
                        <c:v>0.74007175539567704</c:v>
                      </c:pt>
                      <c:pt idx="598">
                        <c:v>0.74131969541757503</c:v>
                      </c:pt>
                      <c:pt idx="599">
                        <c:v>0.74256763543946702</c:v>
                      </c:pt>
                      <c:pt idx="600">
                        <c:v>0.74381557546136201</c:v>
                      </c:pt>
                      <c:pt idx="601">
                        <c:v>0.745063515483256</c:v>
                      </c:pt>
                      <c:pt idx="602">
                        <c:v>0.74631145550515199</c:v>
                      </c:pt>
                      <c:pt idx="603">
                        <c:v>0.74755939552704198</c:v>
                      </c:pt>
                      <c:pt idx="604">
                        <c:v>0.74880733554893897</c:v>
                      </c:pt>
                      <c:pt idx="605">
                        <c:v>0.75005527557083296</c:v>
                      </c:pt>
                      <c:pt idx="606">
                        <c:v>0.75130321559272795</c:v>
                      </c:pt>
                      <c:pt idx="607">
                        <c:v>0.75255115561462205</c:v>
                      </c:pt>
                      <c:pt idx="608">
                        <c:v>0.75379909563651704</c:v>
                      </c:pt>
                      <c:pt idx="609">
                        <c:v>0.75504703565841003</c:v>
                      </c:pt>
                      <c:pt idx="610">
                        <c:v>0.75629497568030402</c:v>
                      </c:pt>
                      <c:pt idx="611">
                        <c:v>0.757542915702199</c:v>
                      </c:pt>
                      <c:pt idx="612">
                        <c:v>0.75879085572409199</c:v>
                      </c:pt>
                      <c:pt idx="613">
                        <c:v>0.76003879574598798</c:v>
                      </c:pt>
                      <c:pt idx="614">
                        <c:v>0.76128673576788197</c:v>
                      </c:pt>
                      <c:pt idx="615">
                        <c:v>0.76253467578977596</c:v>
                      </c:pt>
                      <c:pt idx="616">
                        <c:v>0.76378261581166995</c:v>
                      </c:pt>
                      <c:pt idx="617">
                        <c:v>0.76503055583356505</c:v>
                      </c:pt>
                      <c:pt idx="618">
                        <c:v>0.76627849585545904</c:v>
                      </c:pt>
                      <c:pt idx="619">
                        <c:v>0.76752643587735403</c:v>
                      </c:pt>
                      <c:pt idx="620">
                        <c:v>0.76877437589924902</c:v>
                      </c:pt>
                      <c:pt idx="621">
                        <c:v>0.77002231592114201</c:v>
                      </c:pt>
                      <c:pt idx="622">
                        <c:v>0.771270255943037</c:v>
                      </c:pt>
                      <c:pt idx="623">
                        <c:v>0.77251819596493099</c:v>
                      </c:pt>
                      <c:pt idx="624">
                        <c:v>0.77376613598682498</c:v>
                      </c:pt>
                      <c:pt idx="625">
                        <c:v>0.77501407600871697</c:v>
                      </c:pt>
                      <c:pt idx="626">
                        <c:v>0.77626201603061196</c:v>
                      </c:pt>
                      <c:pt idx="627">
                        <c:v>0.77750995605250595</c:v>
                      </c:pt>
                      <c:pt idx="628">
                        <c:v>0.77875789607440205</c:v>
                      </c:pt>
                      <c:pt idx="629">
                        <c:v>0.78000583609629703</c:v>
                      </c:pt>
                      <c:pt idx="630">
                        <c:v>0.78125377611819202</c:v>
                      </c:pt>
                      <c:pt idx="631">
                        <c:v>0.78250171614008401</c:v>
                      </c:pt>
                      <c:pt idx="632">
                        <c:v>0.783749656161979</c:v>
                      </c:pt>
                      <c:pt idx="633">
                        <c:v>0.78499759618387199</c:v>
                      </c:pt>
                      <c:pt idx="634">
                        <c:v>0.78624553620576898</c:v>
                      </c:pt>
                      <c:pt idx="635">
                        <c:v>0.78749347622766197</c:v>
                      </c:pt>
                      <c:pt idx="636">
                        <c:v>0.78874141624955296</c:v>
                      </c:pt>
                      <c:pt idx="637">
                        <c:v>0.78998935627144995</c:v>
                      </c:pt>
                      <c:pt idx="638">
                        <c:v>0.79123729629334505</c:v>
                      </c:pt>
                      <c:pt idx="639">
                        <c:v>0.79248523631524004</c:v>
                      </c:pt>
                      <c:pt idx="640">
                        <c:v>0.79373317633713203</c:v>
                      </c:pt>
                      <c:pt idx="641">
                        <c:v>0.79498111635902902</c:v>
                      </c:pt>
                      <c:pt idx="642">
                        <c:v>0.79622905638092001</c:v>
                      </c:pt>
                      <c:pt idx="643">
                        <c:v>0.79747699640281799</c:v>
                      </c:pt>
                      <c:pt idx="644">
                        <c:v>0.79872493642471099</c:v>
                      </c:pt>
                      <c:pt idx="645">
                        <c:v>0.79997287644660597</c:v>
                      </c:pt>
                      <c:pt idx="646">
                        <c:v>0.80122081646849996</c:v>
                      </c:pt>
                      <c:pt idx="647">
                        <c:v>0.80246875649039395</c:v>
                      </c:pt>
                      <c:pt idx="648">
                        <c:v>0.80371669651228606</c:v>
                      </c:pt>
                      <c:pt idx="649">
                        <c:v>0.80496463653418104</c:v>
                      </c:pt>
                      <c:pt idx="650">
                        <c:v>0.80621257655607503</c:v>
                      </c:pt>
                      <c:pt idx="651">
                        <c:v>0.80746051657796902</c:v>
                      </c:pt>
                      <c:pt idx="652">
                        <c:v>0.80870845659986501</c:v>
                      </c:pt>
                      <c:pt idx="653">
                        <c:v>0.809956396621759</c:v>
                      </c:pt>
                      <c:pt idx="654">
                        <c:v>0.81120433664365399</c:v>
                      </c:pt>
                      <c:pt idx="655">
                        <c:v>0.81245227666554498</c:v>
                      </c:pt>
                      <c:pt idx="656">
                        <c:v>0.81370021668743997</c:v>
                      </c:pt>
                      <c:pt idx="657">
                        <c:v>0.81494815670933796</c:v>
                      </c:pt>
                      <c:pt idx="658">
                        <c:v>0.81619609673122895</c:v>
                      </c:pt>
                      <c:pt idx="659">
                        <c:v>0.81744403675312705</c:v>
                      </c:pt>
                      <c:pt idx="660">
                        <c:v>0.81869197677501804</c:v>
                      </c:pt>
                      <c:pt idx="661">
                        <c:v>0.81993991679691502</c:v>
                      </c:pt>
                      <c:pt idx="662">
                        <c:v>0.82118785681880901</c:v>
                      </c:pt>
                      <c:pt idx="663">
                        <c:v>0.82243579684069901</c:v>
                      </c:pt>
                      <c:pt idx="664">
                        <c:v>0.82368373686259599</c:v>
                      </c:pt>
                      <c:pt idx="665">
                        <c:v>0.82493167688449198</c:v>
                      </c:pt>
                      <c:pt idx="666">
                        <c:v>0.82617961690638497</c:v>
                      </c:pt>
                      <c:pt idx="667">
                        <c:v>0.82742755692827796</c:v>
                      </c:pt>
                      <c:pt idx="668">
                        <c:v>0.82867549695017195</c:v>
                      </c:pt>
                      <c:pt idx="669">
                        <c:v>0.82992343697206705</c:v>
                      </c:pt>
                      <c:pt idx="670">
                        <c:v>0.83117137699396104</c:v>
                      </c:pt>
                      <c:pt idx="671">
                        <c:v>0.83241931701585503</c:v>
                      </c:pt>
                      <c:pt idx="672">
                        <c:v>0.83366725703775002</c:v>
                      </c:pt>
                      <c:pt idx="673">
                        <c:v>0.83491519705964401</c:v>
                      </c:pt>
                      <c:pt idx="674">
                        <c:v>0.836163137081539</c:v>
                      </c:pt>
                      <c:pt idx="675">
                        <c:v>0.83741107710343299</c:v>
                      </c:pt>
                      <c:pt idx="676">
                        <c:v>0.83865901712532698</c:v>
                      </c:pt>
                      <c:pt idx="677">
                        <c:v>0.83990695714722297</c:v>
                      </c:pt>
                      <c:pt idx="678">
                        <c:v>0.84115489716911696</c:v>
                      </c:pt>
                      <c:pt idx="679">
                        <c:v>0.84240283719101205</c:v>
                      </c:pt>
                      <c:pt idx="680">
                        <c:v>0.84365077721290405</c:v>
                      </c:pt>
                      <c:pt idx="681">
                        <c:v>0.84489871723480003</c:v>
                      </c:pt>
                      <c:pt idx="682">
                        <c:v>0.84614665725669402</c:v>
                      </c:pt>
                      <c:pt idx="683">
                        <c:v>0.84739459727858402</c:v>
                      </c:pt>
                      <c:pt idx="684">
                        <c:v>0.84864253730048</c:v>
                      </c:pt>
                      <c:pt idx="685">
                        <c:v>0.84989047732237599</c:v>
                      </c:pt>
                      <c:pt idx="686">
                        <c:v>0.85113841734427098</c:v>
                      </c:pt>
                      <c:pt idx="687">
                        <c:v>0.85238635736616297</c:v>
                      </c:pt>
                      <c:pt idx="688">
                        <c:v>0.85363429738806096</c:v>
                      </c:pt>
                      <c:pt idx="689">
                        <c:v>0.85488223740995195</c:v>
                      </c:pt>
                      <c:pt idx="690">
                        <c:v>0.85613017743184805</c:v>
                      </c:pt>
                      <c:pt idx="691">
                        <c:v>0.85737811745374204</c:v>
                      </c:pt>
                      <c:pt idx="692">
                        <c:v>0.85862605747563603</c:v>
                      </c:pt>
                      <c:pt idx="693">
                        <c:v>0.85987399749753202</c:v>
                      </c:pt>
                      <c:pt idx="694">
                        <c:v>0.86112193751942401</c:v>
                      </c:pt>
                      <c:pt idx="695">
                        <c:v>0.862369877541318</c:v>
                      </c:pt>
                      <c:pt idx="696">
                        <c:v>0.86361781756321199</c:v>
                      </c:pt>
                      <c:pt idx="697">
                        <c:v>0.86486575758510997</c:v>
                      </c:pt>
                      <c:pt idx="698">
                        <c:v>0.86611369760700596</c:v>
                      </c:pt>
                      <c:pt idx="699">
                        <c:v>0.86736163762889895</c:v>
                      </c:pt>
                      <c:pt idx="700">
                        <c:v>0.86860957765078906</c:v>
                      </c:pt>
                      <c:pt idx="701">
                        <c:v>0.86985751767268404</c:v>
                      </c:pt>
                      <c:pt idx="702">
                        <c:v>0.87110545769457703</c:v>
                      </c:pt>
                      <c:pt idx="703">
                        <c:v>0.87235339771647302</c:v>
                      </c:pt>
                      <c:pt idx="704">
                        <c:v>0.87360133773836901</c:v>
                      </c:pt>
                      <c:pt idx="705">
                        <c:v>0.874849277760262</c:v>
                      </c:pt>
                      <c:pt idx="706">
                        <c:v>0.87609721778215699</c:v>
                      </c:pt>
                      <c:pt idx="707">
                        <c:v>0.87734515780404898</c:v>
                      </c:pt>
                      <c:pt idx="708">
                        <c:v>0.87859309782594597</c:v>
                      </c:pt>
                      <c:pt idx="709">
                        <c:v>0.87984103784783796</c:v>
                      </c:pt>
                      <c:pt idx="710">
                        <c:v>0.88108897786973195</c:v>
                      </c:pt>
                      <c:pt idx="711">
                        <c:v>0.88233691789162605</c:v>
                      </c:pt>
                      <c:pt idx="712">
                        <c:v>0.88358485791352304</c:v>
                      </c:pt>
                      <c:pt idx="713">
                        <c:v>0.88483279793541503</c:v>
                      </c:pt>
                      <c:pt idx="714">
                        <c:v>0.88608073795731201</c:v>
                      </c:pt>
                      <c:pt idx="715">
                        <c:v>0.887328677979205</c:v>
                      </c:pt>
                      <c:pt idx="716">
                        <c:v>0.88857661800109999</c:v>
                      </c:pt>
                      <c:pt idx="717">
                        <c:v>0.88982455802299298</c:v>
                      </c:pt>
                      <c:pt idx="718">
                        <c:v>0.89107249804488897</c:v>
                      </c:pt>
                      <c:pt idx="719">
                        <c:v>0.89232043806678196</c:v>
                      </c:pt>
                      <c:pt idx="720">
                        <c:v>0.89356837808867495</c:v>
                      </c:pt>
                      <c:pt idx="721">
                        <c:v>0.89481631811056905</c:v>
                      </c:pt>
                      <c:pt idx="722">
                        <c:v>0.89606425813246604</c:v>
                      </c:pt>
                      <c:pt idx="723">
                        <c:v>0.89731219815435903</c:v>
                      </c:pt>
                      <c:pt idx="724">
                        <c:v>0.89856013817625202</c:v>
                      </c:pt>
                      <c:pt idx="725">
                        <c:v>0.89980807819814701</c:v>
                      </c:pt>
                      <c:pt idx="726">
                        <c:v>0.901056018220042</c:v>
                      </c:pt>
                      <c:pt idx="727">
                        <c:v>0.90230395824193599</c:v>
                      </c:pt>
                      <c:pt idx="728">
                        <c:v>0.90355189826382998</c:v>
                      </c:pt>
                      <c:pt idx="729">
                        <c:v>0.90479983828572497</c:v>
                      </c:pt>
                      <c:pt idx="730">
                        <c:v>0.90604777830761696</c:v>
                      </c:pt>
                      <c:pt idx="731">
                        <c:v>0.90729571832951195</c:v>
                      </c:pt>
                      <c:pt idx="732">
                        <c:v>0.90854365835141004</c:v>
                      </c:pt>
                      <c:pt idx="733">
                        <c:v>0.90979159837330004</c:v>
                      </c:pt>
                      <c:pt idx="734">
                        <c:v>0.91103953839519802</c:v>
                      </c:pt>
                      <c:pt idx="735">
                        <c:v>0.91228747841709201</c:v>
                      </c:pt>
                      <c:pt idx="736">
                        <c:v>0.913535418438984</c:v>
                      </c:pt>
                      <c:pt idx="737">
                        <c:v>0.91478335846087799</c:v>
                      </c:pt>
                      <c:pt idx="738">
                        <c:v>0.91603129848277498</c:v>
                      </c:pt>
                      <c:pt idx="739">
                        <c:v>0.91727923850466597</c:v>
                      </c:pt>
                      <c:pt idx="740">
                        <c:v>0.91852717852656296</c:v>
                      </c:pt>
                      <c:pt idx="741">
                        <c:v>0.91977511854845395</c:v>
                      </c:pt>
                      <c:pt idx="742">
                        <c:v>0.92102305857034905</c:v>
                      </c:pt>
                      <c:pt idx="743">
                        <c:v>0.92227099859224304</c:v>
                      </c:pt>
                      <c:pt idx="744">
                        <c:v>0.92351893861414103</c:v>
                      </c:pt>
                      <c:pt idx="745">
                        <c:v>0.92476687863603402</c:v>
                      </c:pt>
                      <c:pt idx="746">
                        <c:v>0.92601481865792801</c:v>
                      </c:pt>
                      <c:pt idx="747">
                        <c:v>0.927262758679823</c:v>
                      </c:pt>
                      <c:pt idx="748">
                        <c:v>0.92851069870171499</c:v>
                      </c:pt>
                      <c:pt idx="749">
                        <c:v>0.92975863872361098</c:v>
                      </c:pt>
                      <c:pt idx="750">
                        <c:v>0.93100657874550397</c:v>
                      </c:pt>
                      <c:pt idx="751">
                        <c:v>0.93225451876739895</c:v>
                      </c:pt>
                      <c:pt idx="752">
                        <c:v>0.93350245878929194</c:v>
                      </c:pt>
                      <c:pt idx="753">
                        <c:v>0.93475039881118804</c:v>
                      </c:pt>
                      <c:pt idx="754">
                        <c:v>0.93599833883308203</c:v>
                      </c:pt>
                      <c:pt idx="755">
                        <c:v>0.93724627885497402</c:v>
                      </c:pt>
                      <c:pt idx="756">
                        <c:v>0.93849421887687001</c:v>
                      </c:pt>
                      <c:pt idx="757">
                        <c:v>0.939742158898763</c:v>
                      </c:pt>
                      <c:pt idx="758">
                        <c:v>0.94099009892065699</c:v>
                      </c:pt>
                      <c:pt idx="759">
                        <c:v>0.94223803894255198</c:v>
                      </c:pt>
                      <c:pt idx="760">
                        <c:v>0.94348597896444597</c:v>
                      </c:pt>
                      <c:pt idx="761">
                        <c:v>0.94473391898633996</c:v>
                      </c:pt>
                      <c:pt idx="762">
                        <c:v>0.94598185900823395</c:v>
                      </c:pt>
                      <c:pt idx="763">
                        <c:v>0.94722979903013105</c:v>
                      </c:pt>
                      <c:pt idx="764">
                        <c:v>0.94847773905202604</c:v>
                      </c:pt>
                      <c:pt idx="765">
                        <c:v>0.94972567907391703</c:v>
                      </c:pt>
                      <c:pt idx="766">
                        <c:v>0.95097361909581302</c:v>
                      </c:pt>
                      <c:pt idx="767">
                        <c:v>0.95222155911770801</c:v>
                      </c:pt>
                      <c:pt idx="768">
                        <c:v>0.95346949913960299</c:v>
                      </c:pt>
                      <c:pt idx="769">
                        <c:v>0.95471743916149698</c:v>
                      </c:pt>
                      <c:pt idx="770">
                        <c:v>0.95596537918339197</c:v>
                      </c:pt>
                      <c:pt idx="771">
                        <c:v>0.95721331920528796</c:v>
                      </c:pt>
                      <c:pt idx="772">
                        <c:v>0.95846125922717595</c:v>
                      </c:pt>
                      <c:pt idx="773">
                        <c:v>0.95970919924907205</c:v>
                      </c:pt>
                      <c:pt idx="774">
                        <c:v>0.96095713927096404</c:v>
                      </c:pt>
                      <c:pt idx="775">
                        <c:v>0.96220507929286303</c:v>
                      </c:pt>
                      <c:pt idx="776">
                        <c:v>0.96345301931475402</c:v>
                      </c:pt>
                      <c:pt idx="777">
                        <c:v>0.96470095933665001</c:v>
                      </c:pt>
                      <c:pt idx="778">
                        <c:v>0.965948899358544</c:v>
                      </c:pt>
                      <c:pt idx="779">
                        <c:v>0.96719683938043799</c:v>
                      </c:pt>
                      <c:pt idx="780">
                        <c:v>0.96844477940233198</c:v>
                      </c:pt>
                      <c:pt idx="781">
                        <c:v>0.96969271942422797</c:v>
                      </c:pt>
                      <c:pt idx="782">
                        <c:v>0.97094065944612296</c:v>
                      </c:pt>
                      <c:pt idx="783">
                        <c:v>0.97218859946801695</c:v>
                      </c:pt>
                      <c:pt idx="784">
                        <c:v>0.97343653948991304</c:v>
                      </c:pt>
                      <c:pt idx="785">
                        <c:v>0.97468447951180504</c:v>
                      </c:pt>
                      <c:pt idx="786">
                        <c:v>0.97593241953369803</c:v>
                      </c:pt>
                      <c:pt idx="787">
                        <c:v>0.97718035955559501</c:v>
                      </c:pt>
                      <c:pt idx="788">
                        <c:v>0.978428299577487</c:v>
                      </c:pt>
                      <c:pt idx="789">
                        <c:v>0.97967623959938199</c:v>
                      </c:pt>
                      <c:pt idx="790">
                        <c:v>0.98092417962127498</c:v>
                      </c:pt>
                      <c:pt idx="791">
                        <c:v>0.98217211964317197</c:v>
                      </c:pt>
                      <c:pt idx="792">
                        <c:v>0.98342005966506496</c:v>
                      </c:pt>
                      <c:pt idx="793">
                        <c:v>0.98466799968695895</c:v>
                      </c:pt>
                      <c:pt idx="794">
                        <c:v>0.98591593970885605</c:v>
                      </c:pt>
                      <c:pt idx="795">
                        <c:v>0.98716387973074804</c:v>
                      </c:pt>
                      <c:pt idx="796">
                        <c:v>0.98841181975264203</c:v>
                      </c:pt>
                      <c:pt idx="797">
                        <c:v>0.98965975977453702</c:v>
                      </c:pt>
                      <c:pt idx="798">
                        <c:v>0.99090769979643001</c:v>
                      </c:pt>
                      <c:pt idx="799">
                        <c:v>0.992155639818324</c:v>
                      </c:pt>
                      <c:pt idx="800">
                        <c:v>0.99340357984021899</c:v>
                      </c:pt>
                      <c:pt idx="801">
                        <c:v>0.99465151986211198</c:v>
                      </c:pt>
                      <c:pt idx="802">
                        <c:v>0.99589945988400996</c:v>
                      </c:pt>
                      <c:pt idx="803">
                        <c:v>0.99714739990589996</c:v>
                      </c:pt>
                      <c:pt idx="804">
                        <c:v>0.99839533992779605</c:v>
                      </c:pt>
                      <c:pt idx="805">
                        <c:v>0.99964327994968905</c:v>
                      </c:pt>
                      <c:pt idx="806">
                        <c:v>1.00089121997158</c:v>
                      </c:pt>
                      <c:pt idx="807">
                        <c:v>1.0021391599934699</c:v>
                      </c:pt>
                      <c:pt idx="808">
                        <c:v>1.00338710001537</c:v>
                      </c:pt>
                      <c:pt idx="809">
                        <c:v>1.0046350400372599</c:v>
                      </c:pt>
                      <c:pt idx="810">
                        <c:v>1.00588298005916</c:v>
                      </c:pt>
                      <c:pt idx="811">
                        <c:v>1.0071309200810501</c:v>
                      </c:pt>
                      <c:pt idx="812">
                        <c:v>1.00837886010295</c:v>
                      </c:pt>
                      <c:pt idx="813">
                        <c:v>1.0096268001248401</c:v>
                      </c:pt>
                      <c:pt idx="814">
                        <c:v>1.01087474014673</c:v>
                      </c:pt>
                      <c:pt idx="815">
                        <c:v>1.0121226801686301</c:v>
                      </c:pt>
                      <c:pt idx="816">
                        <c:v>1.0133706201905199</c:v>
                      </c:pt>
                      <c:pt idx="817">
                        <c:v>1.01461856021242</c:v>
                      </c:pt>
                      <c:pt idx="818">
                        <c:v>1.0158665002343099</c:v>
                      </c:pt>
                      <c:pt idx="819">
                        <c:v>1.01711444025621</c:v>
                      </c:pt>
                      <c:pt idx="820">
                        <c:v>1.0183623802781001</c:v>
                      </c:pt>
                      <c:pt idx="821">
                        <c:v>1.01961032029999</c:v>
                      </c:pt>
                      <c:pt idx="822">
                        <c:v>1.0208582603218901</c:v>
                      </c:pt>
                      <c:pt idx="823">
                        <c:v>1.02210620034379</c:v>
                      </c:pt>
                      <c:pt idx="824">
                        <c:v>1.0233541403656801</c:v>
                      </c:pt>
                      <c:pt idx="825">
                        <c:v>1.0246020803875699</c:v>
                      </c:pt>
                      <c:pt idx="826">
                        <c:v>1.0258500204094601</c:v>
                      </c:pt>
                      <c:pt idx="827">
                        <c:v>1.0270979604313599</c:v>
                      </c:pt>
                      <c:pt idx="828">
                        <c:v>1.02834590045325</c:v>
                      </c:pt>
                      <c:pt idx="829">
                        <c:v>1.0295938404751499</c:v>
                      </c:pt>
                      <c:pt idx="830">
                        <c:v>1.03084178049704</c:v>
                      </c:pt>
                      <c:pt idx="831">
                        <c:v>1.0320897205189401</c:v>
                      </c:pt>
                      <c:pt idx="832">
                        <c:v>1.03333766054083</c:v>
                      </c:pt>
                      <c:pt idx="833">
                        <c:v>1.0345856005627301</c:v>
                      </c:pt>
                      <c:pt idx="834">
                        <c:v>1.03583354058462</c:v>
                      </c:pt>
                      <c:pt idx="835">
                        <c:v>1.0370814806065101</c:v>
                      </c:pt>
                      <c:pt idx="836">
                        <c:v>1.0383294206284099</c:v>
                      </c:pt>
                      <c:pt idx="837">
                        <c:v>1.0395773606503</c:v>
                      </c:pt>
                      <c:pt idx="838">
                        <c:v>1.0408253006721999</c:v>
                      </c:pt>
                      <c:pt idx="839">
                        <c:v>1.04207324069409</c:v>
                      </c:pt>
                      <c:pt idx="840">
                        <c:v>1.0433211807159899</c:v>
                      </c:pt>
                      <c:pt idx="841">
                        <c:v>1.04456912073788</c:v>
                      </c:pt>
                      <c:pt idx="842">
                        <c:v>1.0458170607597701</c:v>
                      </c:pt>
                      <c:pt idx="843">
                        <c:v>1.04706500078167</c:v>
                      </c:pt>
                      <c:pt idx="844">
                        <c:v>1.0483129408035601</c:v>
                      </c:pt>
                      <c:pt idx="845">
                        <c:v>1.04956088082546</c:v>
                      </c:pt>
                      <c:pt idx="846">
                        <c:v>1.0508088208473501</c:v>
                      </c:pt>
                      <c:pt idx="847">
                        <c:v>1.0520567608692499</c:v>
                      </c:pt>
                      <c:pt idx="848">
                        <c:v>1.05330470089114</c:v>
                      </c:pt>
                      <c:pt idx="849">
                        <c:v>1.0545526409130299</c:v>
                      </c:pt>
                      <c:pt idx="850">
                        <c:v>1.05580058093493</c:v>
                      </c:pt>
                      <c:pt idx="851">
                        <c:v>1.0570485209568199</c:v>
                      </c:pt>
                      <c:pt idx="852">
                        <c:v>1.05829646097872</c:v>
                      </c:pt>
                      <c:pt idx="853">
                        <c:v>1.0595444010006101</c:v>
                      </c:pt>
                      <c:pt idx="854">
                        <c:v>1.06079234102251</c:v>
                      </c:pt>
                      <c:pt idx="855">
                        <c:v>1.0620402810444001</c:v>
                      </c:pt>
                      <c:pt idx="856">
                        <c:v>1.06328822106629</c:v>
                      </c:pt>
                      <c:pt idx="857">
                        <c:v>1.06453616108819</c:v>
                      </c:pt>
                      <c:pt idx="858">
                        <c:v>1.0657841011100799</c:v>
                      </c:pt>
                      <c:pt idx="859">
                        <c:v>1.06703204113198</c:v>
                      </c:pt>
                      <c:pt idx="860">
                        <c:v>1.0682799811538699</c:v>
                      </c:pt>
                      <c:pt idx="861">
                        <c:v>1.06952792117577</c:v>
                      </c:pt>
                      <c:pt idx="862">
                        <c:v>1.0707758611976601</c:v>
                      </c:pt>
                      <c:pt idx="863">
                        <c:v>1.07202380121956</c:v>
                      </c:pt>
                      <c:pt idx="864">
                        <c:v>1.0732717412414501</c:v>
                      </c:pt>
                      <c:pt idx="865">
                        <c:v>1.07451968126334</c:v>
                      </c:pt>
                      <c:pt idx="866">
                        <c:v>1.0757676212852401</c:v>
                      </c:pt>
                      <c:pt idx="867">
                        <c:v>1.0770155613071299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'Avg fEy'!$P$3:$P$870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136-4787-9995-AA9C692093E2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field Ey (kV/m)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  <c:dispUnits>
          <c:custUnit val="1000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strRef>
              <c:f>AVGx!$C$1</c:f>
              <c:strCache>
                <c:ptCount val="1"/>
                <c:pt idx="0">
                  <c:v>-2.0 deg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08"/>
              <c:layout>
                <c:manualLayout>
                  <c:x val="1.570048309178744E-2"/>
                  <c:y val="0.11674569982842059"/>
                </c:manualLayout>
              </c:layout>
              <c:numFmt formatCode="#,##0.000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2-D0A2-464F-860D-6AA62DE430A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xVal>
            <c:numRef>
              <c:f>AVGx!$C$3:$C$870</c:f>
              <c:numCache>
                <c:formatCode>0.00E+00</c:formatCode>
                <c:ptCount val="868"/>
                <c:pt idx="0">
                  <c:v>1.3279254712679899E-3</c:v>
                </c:pt>
                <c:pt idx="1">
                  <c:v>1.8606777333940101E-3</c:v>
                </c:pt>
                <c:pt idx="2">
                  <c:v>2.39441026879919E-3</c:v>
                </c:pt>
                <c:pt idx="3">
                  <c:v>3.1960843470958799E-3</c:v>
                </c:pt>
                <c:pt idx="4">
                  <c:v>4.2661533267894401E-3</c:v>
                </c:pt>
                <c:pt idx="5">
                  <c:v>5.3393753287272697E-3</c:v>
                </c:pt>
                <c:pt idx="6">
                  <c:v>6.4159023149655599E-3</c:v>
                </c:pt>
                <c:pt idx="7">
                  <c:v>7.4958871287711401E-3</c:v>
                </c:pt>
                <c:pt idx="8">
                  <c:v>8.5794754073943297E-3</c:v>
                </c:pt>
                <c:pt idx="9">
                  <c:v>9.6668006337447508E-3</c:v>
                </c:pt>
                <c:pt idx="10">
                  <c:v>1.0757981401220499E-2</c:v>
                </c:pt>
                <c:pt idx="11">
                  <c:v>1.1853120105142299E-2</c:v>
                </c:pt>
                <c:pt idx="12">
                  <c:v>1.29523025280923E-2</c:v>
                </c:pt>
                <c:pt idx="13">
                  <c:v>1.4055598019293901E-2</c:v>
                </c:pt>
                <c:pt idx="14">
                  <c:v>1.51630600642223E-2</c:v>
                </c:pt>
                <c:pt idx="15">
                  <c:v>1.6274727109131502E-2</c:v>
                </c:pt>
                <c:pt idx="16">
                  <c:v>1.73906235683133E-2</c:v>
                </c:pt>
                <c:pt idx="17">
                  <c:v>1.8510760967311701E-2</c:v>
                </c:pt>
                <c:pt idx="18">
                  <c:v>1.9635139152214799E-2</c:v>
                </c:pt>
                <c:pt idx="19">
                  <c:v>2.0763747548059999E-2</c:v>
                </c:pt>
                <c:pt idx="20">
                  <c:v>2.18965664092616E-2</c:v>
                </c:pt>
                <c:pt idx="21">
                  <c:v>2.3033568056169899E-2</c:v>
                </c:pt>
                <c:pt idx="22">
                  <c:v>2.4174718054786101E-2</c:v>
                </c:pt>
                <c:pt idx="23">
                  <c:v>2.5319976334253699E-2</c:v>
                </c:pt>
                <c:pt idx="24">
                  <c:v>2.6469298225793799E-2</c:v>
                </c:pt>
                <c:pt idx="25">
                  <c:v>2.7622635409923001E-2</c:v>
                </c:pt>
                <c:pt idx="26">
                  <c:v>2.8779936765712801E-2</c:v>
                </c:pt>
                <c:pt idx="27">
                  <c:v>2.9941149127990299E-2</c:v>
                </c:pt>
                <c:pt idx="28">
                  <c:v>3.11062179406855E-2</c:v>
                </c:pt>
                <c:pt idx="29">
                  <c:v>3.2275087814017403E-2</c:v>
                </c:pt>
                <c:pt idx="30">
                  <c:v>3.3447702990141201E-2</c:v>
                </c:pt>
                <c:pt idx="31">
                  <c:v>3.4624007714512697E-2</c:v>
                </c:pt>
                <c:pt idx="32">
                  <c:v>3.5803946515141398E-2</c:v>
                </c:pt>
                <c:pt idx="33">
                  <c:v>3.6987464397279603E-2</c:v>
                </c:pt>
                <c:pt idx="34">
                  <c:v>3.8174506948021603E-2</c:v>
                </c:pt>
                <c:pt idx="35">
                  <c:v>3.9365020350737301E-2</c:v>
                </c:pt>
                <c:pt idx="36">
                  <c:v>4.0558951305108198E-2</c:v>
                </c:pt>
                <c:pt idx="37">
                  <c:v>4.1756246841134603E-2</c:v>
                </c:pt>
                <c:pt idx="38">
                  <c:v>4.29568540139975E-2</c:v>
                </c:pt>
                <c:pt idx="39">
                  <c:v>4.4160719457271201E-2</c:v>
                </c:pt>
                <c:pt idx="40">
                  <c:v>4.5367788762139899E-2</c:v>
                </c:pt>
                <c:pt idx="41">
                  <c:v>4.6578005643855502E-2</c:v>
                </c:pt>
                <c:pt idx="42">
                  <c:v>4.7791310853896402E-2</c:v>
                </c:pt>
                <c:pt idx="43">
                  <c:v>4.9007640766785203E-2</c:v>
                </c:pt>
                <c:pt idx="44">
                  <c:v>5.0226925606261401E-2</c:v>
                </c:pt>
                <c:pt idx="45">
                  <c:v>5.1449087245796998E-2</c:v>
                </c:pt>
                <c:pt idx="46">
                  <c:v>5.2674036602612197E-2</c:v>
                </c:pt>
                <c:pt idx="47">
                  <c:v>5.3901670677913599E-2</c:v>
                </c:pt>
                <c:pt idx="48">
                  <c:v>5.5131869513594597E-2</c:v>
                </c:pt>
                <c:pt idx="49">
                  <c:v>5.6364493446176903E-2</c:v>
                </c:pt>
                <c:pt idx="50">
                  <c:v>5.7599381268885398E-2</c:v>
                </c:pt>
                <c:pt idx="51">
                  <c:v>5.8836350069767403E-2</c:v>
                </c:pt>
                <c:pt idx="52">
                  <c:v>6.0075197458925998E-2</c:v>
                </c:pt>
                <c:pt idx="53">
                  <c:v>6.13157065139079E-2</c:v>
                </c:pt>
                <c:pt idx="54">
                  <c:v>6.2557653231161803E-2</c:v>
                </c:pt>
                <c:pt idx="55">
                  <c:v>6.3800815569890701E-2</c:v>
                </c:pt>
                <c:pt idx="56">
                  <c:v>6.5044982675748195E-2</c:v>
                </c:pt>
                <c:pt idx="57">
                  <c:v>6.6289962751949205E-2</c:v>
                </c:pt>
                <c:pt idx="58">
                  <c:v>6.7535588412203307E-2</c:v>
                </c:pt>
                <c:pt idx="59">
                  <c:v>6.8781719027868102E-2</c:v>
                </c:pt>
                <c:pt idx="60">
                  <c:v>7.0028240315270607E-2</c:v>
                </c:pt>
                <c:pt idx="61">
                  <c:v>7.1275061879410198E-2</c:v>
                </c:pt>
                <c:pt idx="62">
                  <c:v>7.2522113675297803E-2</c:v>
                </c:pt>
                <c:pt idx="63">
                  <c:v>7.3769342171801394E-2</c:v>
                </c:pt>
                <c:pt idx="64">
                  <c:v>7.50167067675475E-2</c:v>
                </c:pt>
                <c:pt idx="65">
                  <c:v>7.6264176752947499E-2</c:v>
                </c:pt>
                <c:pt idx="66">
                  <c:v>7.7511728867508997E-2</c:v>
                </c:pt>
                <c:pt idx="67">
                  <c:v>7.8759345408307604E-2</c:v>
                </c:pt>
                <c:pt idx="68">
                  <c:v>8.0007012816657896E-2</c:v>
                </c:pt>
                <c:pt idx="69">
                  <c:v>8.1254720630876895E-2</c:v>
                </c:pt>
                <c:pt idx="70">
                  <c:v>8.2502460710716902E-2</c:v>
                </c:pt>
                <c:pt idx="71">
                  <c:v>8.3750226673786801E-2</c:v>
                </c:pt>
                <c:pt idx="72">
                  <c:v>8.4998013477509196E-2</c:v>
                </c:pt>
                <c:pt idx="73">
                  <c:v>8.6245817114630793E-2</c:v>
                </c:pt>
                <c:pt idx="74">
                  <c:v>8.7493634385561098E-2</c:v>
                </c:pt>
                <c:pt idx="75">
                  <c:v>8.8741462728804205E-2</c:v>
                </c:pt>
                <c:pt idx="76">
                  <c:v>8.9989300093666597E-2</c:v>
                </c:pt>
                <c:pt idx="77">
                  <c:v>9.12371448434426E-2</c:v>
                </c:pt>
                <c:pt idx="78">
                  <c:v>9.2484995680233995E-2</c:v>
                </c:pt>
                <c:pt idx="79">
                  <c:v>9.3732851585537402E-2</c:v>
                </c:pt>
                <c:pt idx="80">
                  <c:v>9.4980711772816404E-2</c:v>
                </c:pt>
                <c:pt idx="81">
                  <c:v>9.6228575648638306E-2</c:v>
                </c:pt>
                <c:pt idx="82">
                  <c:v>9.7476442780143294E-2</c:v>
                </c:pt>
                <c:pt idx="83">
                  <c:v>9.8724312867449496E-2</c:v>
                </c:pt>
                <c:pt idx="84">
                  <c:v>9.9972185720084802E-2</c:v>
                </c:pt>
                <c:pt idx="85">
                  <c:v>0.101220061236151</c:v>
                </c:pt>
                <c:pt idx="86">
                  <c:v>0.10246793938407001</c:v>
                </c:pt>
                <c:pt idx="87">
                  <c:v>0.10371582018651999</c:v>
                </c:pt>
                <c:pt idx="88">
                  <c:v>0.104963703706153</c:v>
                </c:pt>
                <c:pt idx="89">
                  <c:v>0.10621159003309399</c:v>
                </c:pt>
                <c:pt idx="90">
                  <c:v>0.107459479274072</c:v>
                </c:pt>
                <c:pt idx="91">
                  <c:v>0.10870737154306</c:v>
                </c:pt>
                <c:pt idx="92">
                  <c:v>0.109955266953428</c:v>
                </c:pt>
                <c:pt idx="93">
                  <c:v>0.111203165611516</c:v>
                </c:pt>
                <c:pt idx="94">
                  <c:v>0.112451067611547</c:v>
                </c:pt>
                <c:pt idx="95">
                  <c:v>0.113698973031752</c:v>
                </c:pt>
                <c:pt idx="96">
                  <c:v>0.11494688193158099</c:v>
                </c:pt>
                <c:pt idx="97">
                  <c:v>0.116194794349881</c:v>
                </c:pt>
                <c:pt idx="98">
                  <c:v>0.11744271030393801</c:v>
                </c:pt>
                <c:pt idx="99">
                  <c:v>0.118690629789205</c:v>
                </c:pt>
                <c:pt idx="100">
                  <c:v>0.11993855277967699</c:v>
                </c:pt>
                <c:pt idx="101">
                  <c:v>0.12118647922881499</c:v>
                </c:pt>
                <c:pt idx="102">
                  <c:v>0.122434409070882</c:v>
                </c:pt>
                <c:pt idx="103">
                  <c:v>0.123682342222628</c:v>
                </c:pt>
                <c:pt idx="104">
                  <c:v>0.12493027858526801</c:v>
                </c:pt>
                <c:pt idx="105">
                  <c:v>0.12617821804658499</c:v>
                </c:pt>
                <c:pt idx="106">
                  <c:v>0.12742616048314701</c:v>
                </c:pt>
                <c:pt idx="107">
                  <c:v>0.12867410576253299</c:v>
                </c:pt>
                <c:pt idx="108">
                  <c:v>0.129922053745511</c:v>
                </c:pt>
                <c:pt idx="109">
                  <c:v>0.13117000428814299</c:v>
                </c:pt>
                <c:pt idx="110">
                  <c:v>0.132417957243535</c:v>
                </c:pt>
                <c:pt idx="111">
                  <c:v>0.13366591239668399</c:v>
                </c:pt>
                <c:pt idx="112">
                  <c:v>0.13491386929349999</c:v>
                </c:pt>
                <c:pt idx="113">
                  <c:v>0.136161827451412</c:v>
                </c:pt>
                <c:pt idx="114">
                  <c:v>0.137409786417726</c:v>
                </c:pt>
                <c:pt idx="115">
                  <c:v>0.13865774576908099</c:v>
                </c:pt>
                <c:pt idx="116">
                  <c:v>0.139905705178972</c:v>
                </c:pt>
                <c:pt idx="117">
                  <c:v>0.141153664588862</c:v>
                </c:pt>
                <c:pt idx="118">
                  <c:v>0.142401623998752</c:v>
                </c:pt>
                <c:pt idx="119">
                  <c:v>0.14364958340864301</c:v>
                </c:pt>
                <c:pt idx="120">
                  <c:v>0.14489754281853301</c:v>
                </c:pt>
                <c:pt idx="121">
                  <c:v>0.14614550222842401</c:v>
                </c:pt>
                <c:pt idx="122">
                  <c:v>0.14739346163831299</c:v>
                </c:pt>
                <c:pt idx="123">
                  <c:v>0.14864142104820399</c:v>
                </c:pt>
                <c:pt idx="124">
                  <c:v>0.149889380458094</c:v>
                </c:pt>
                <c:pt idx="125">
                  <c:v>0.151137339867985</c:v>
                </c:pt>
                <c:pt idx="126">
                  <c:v>0.152385299277875</c:v>
                </c:pt>
                <c:pt idx="127">
                  <c:v>0.15363325868776501</c:v>
                </c:pt>
                <c:pt idx="128">
                  <c:v>0.15488121809765601</c:v>
                </c:pt>
                <c:pt idx="129">
                  <c:v>0.15612917750754601</c:v>
                </c:pt>
                <c:pt idx="130">
                  <c:v>0.15737713691743699</c:v>
                </c:pt>
                <c:pt idx="131">
                  <c:v>0.15862509632732699</c:v>
                </c:pt>
                <c:pt idx="132">
                  <c:v>0.159873055737217</c:v>
                </c:pt>
                <c:pt idx="133">
                  <c:v>0.161121015147108</c:v>
                </c:pt>
                <c:pt idx="134">
                  <c:v>0.162368974556998</c:v>
                </c:pt>
                <c:pt idx="135">
                  <c:v>0.16361693396688901</c:v>
                </c:pt>
                <c:pt idx="136">
                  <c:v>0.16486489337677901</c:v>
                </c:pt>
                <c:pt idx="137">
                  <c:v>0.16611285278666901</c:v>
                </c:pt>
                <c:pt idx="138">
                  <c:v>0.16736081219655999</c:v>
                </c:pt>
                <c:pt idx="139">
                  <c:v>0.16860877160644999</c:v>
                </c:pt>
                <c:pt idx="140">
                  <c:v>0.16985673101634</c:v>
                </c:pt>
                <c:pt idx="141">
                  <c:v>0.17110469042623</c:v>
                </c:pt>
                <c:pt idx="142">
                  <c:v>0.172352649836121</c:v>
                </c:pt>
                <c:pt idx="143">
                  <c:v>0.17360060924601101</c:v>
                </c:pt>
                <c:pt idx="144">
                  <c:v>0.17484856865590101</c:v>
                </c:pt>
                <c:pt idx="145">
                  <c:v>0.17609652806579201</c:v>
                </c:pt>
                <c:pt idx="146">
                  <c:v>0.17734448747568299</c:v>
                </c:pt>
                <c:pt idx="147">
                  <c:v>0.17859244688557299</c:v>
                </c:pt>
                <c:pt idx="148">
                  <c:v>0.179840406295463</c:v>
                </c:pt>
                <c:pt idx="149">
                  <c:v>0.181088365705353</c:v>
                </c:pt>
                <c:pt idx="150">
                  <c:v>0.182336325115244</c:v>
                </c:pt>
                <c:pt idx="151">
                  <c:v>0.18358428452513401</c:v>
                </c:pt>
                <c:pt idx="152">
                  <c:v>0.18483224393502401</c:v>
                </c:pt>
                <c:pt idx="153">
                  <c:v>0.18608020334491501</c:v>
                </c:pt>
                <c:pt idx="154">
                  <c:v>0.18732816275480499</c:v>
                </c:pt>
                <c:pt idx="155">
                  <c:v>0.18857612216469499</c:v>
                </c:pt>
                <c:pt idx="156">
                  <c:v>0.189824081574586</c:v>
                </c:pt>
                <c:pt idx="157">
                  <c:v>0.191072040984477</c:v>
                </c:pt>
                <c:pt idx="158">
                  <c:v>0.192320000394367</c:v>
                </c:pt>
                <c:pt idx="159">
                  <c:v>0.19356795980425701</c:v>
                </c:pt>
                <c:pt idx="160">
                  <c:v>0.19481591921414701</c:v>
                </c:pt>
                <c:pt idx="161">
                  <c:v>0.19606387862403801</c:v>
                </c:pt>
                <c:pt idx="162">
                  <c:v>0.19731183803392799</c:v>
                </c:pt>
                <c:pt idx="163">
                  <c:v>0.19855979744381899</c:v>
                </c:pt>
                <c:pt idx="164">
                  <c:v>0.199807756853709</c:v>
                </c:pt>
                <c:pt idx="165">
                  <c:v>0.201055716263599</c:v>
                </c:pt>
                <c:pt idx="166">
                  <c:v>0.20230367567349</c:v>
                </c:pt>
                <c:pt idx="167">
                  <c:v>0.20355163508338001</c:v>
                </c:pt>
                <c:pt idx="168">
                  <c:v>0.20479959449327101</c:v>
                </c:pt>
                <c:pt idx="169">
                  <c:v>0.20604755390316101</c:v>
                </c:pt>
                <c:pt idx="170">
                  <c:v>0.20729551331305099</c:v>
                </c:pt>
                <c:pt idx="171">
                  <c:v>0.20854347272294099</c:v>
                </c:pt>
                <c:pt idx="172">
                  <c:v>0.209791432132832</c:v>
                </c:pt>
                <c:pt idx="173">
                  <c:v>0.211039391542722</c:v>
                </c:pt>
                <c:pt idx="174">
                  <c:v>0.212287350952612</c:v>
                </c:pt>
                <c:pt idx="175">
                  <c:v>0.21353531036250301</c:v>
                </c:pt>
                <c:pt idx="176">
                  <c:v>0.21478326977239401</c:v>
                </c:pt>
                <c:pt idx="177">
                  <c:v>0.21603122918228301</c:v>
                </c:pt>
                <c:pt idx="178">
                  <c:v>0.21727918859217399</c:v>
                </c:pt>
                <c:pt idx="179">
                  <c:v>0.21852714800206499</c:v>
                </c:pt>
                <c:pt idx="180">
                  <c:v>0.219775107411955</c:v>
                </c:pt>
                <c:pt idx="181">
                  <c:v>0.221023066821846</c:v>
                </c:pt>
                <c:pt idx="182">
                  <c:v>0.222271026231736</c:v>
                </c:pt>
                <c:pt idx="183">
                  <c:v>0.22351898564162601</c:v>
                </c:pt>
                <c:pt idx="184">
                  <c:v>0.22476694505151601</c:v>
                </c:pt>
                <c:pt idx="185">
                  <c:v>0.22601490446140601</c:v>
                </c:pt>
                <c:pt idx="186">
                  <c:v>0.22726286387129699</c:v>
                </c:pt>
                <c:pt idx="187">
                  <c:v>0.22851082328118799</c:v>
                </c:pt>
                <c:pt idx="188">
                  <c:v>0.229758782691078</c:v>
                </c:pt>
                <c:pt idx="189">
                  <c:v>0.231006742100968</c:v>
                </c:pt>
                <c:pt idx="190">
                  <c:v>0.232254701510859</c:v>
                </c:pt>
                <c:pt idx="191">
                  <c:v>0.23350266092074801</c:v>
                </c:pt>
                <c:pt idx="192">
                  <c:v>0.23475062033063901</c:v>
                </c:pt>
                <c:pt idx="193">
                  <c:v>0.23599857974053001</c:v>
                </c:pt>
                <c:pt idx="194">
                  <c:v>0.23724653915041999</c:v>
                </c:pt>
                <c:pt idx="195">
                  <c:v>0.23849449856031099</c:v>
                </c:pt>
                <c:pt idx="196">
                  <c:v>0.239742457970201</c:v>
                </c:pt>
                <c:pt idx="197">
                  <c:v>0.240990417380091</c:v>
                </c:pt>
                <c:pt idx="198">
                  <c:v>0.242238376789982</c:v>
                </c:pt>
                <c:pt idx="199">
                  <c:v>0.24348633619987201</c:v>
                </c:pt>
                <c:pt idx="200">
                  <c:v>0.24473429560976201</c:v>
                </c:pt>
                <c:pt idx="201">
                  <c:v>0.24598225501965201</c:v>
                </c:pt>
                <c:pt idx="202">
                  <c:v>0.24723021442954399</c:v>
                </c:pt>
                <c:pt idx="203">
                  <c:v>0.24847817383943299</c:v>
                </c:pt>
                <c:pt idx="204">
                  <c:v>0.24972613324932399</c:v>
                </c:pt>
                <c:pt idx="205">
                  <c:v>0.250974092659215</c:v>
                </c:pt>
                <c:pt idx="206">
                  <c:v>0.25222205206910497</c:v>
                </c:pt>
                <c:pt idx="207">
                  <c:v>0.25347001147899501</c:v>
                </c:pt>
                <c:pt idx="208">
                  <c:v>0.25471797088888598</c:v>
                </c:pt>
                <c:pt idx="209">
                  <c:v>0.25596593029877601</c:v>
                </c:pt>
                <c:pt idx="210">
                  <c:v>0.25721388970866699</c:v>
                </c:pt>
                <c:pt idx="211">
                  <c:v>0.25846184911855702</c:v>
                </c:pt>
                <c:pt idx="212">
                  <c:v>0.25970980852844699</c:v>
                </c:pt>
                <c:pt idx="213">
                  <c:v>0.26095776793833703</c:v>
                </c:pt>
                <c:pt idx="214">
                  <c:v>0.262205727348227</c:v>
                </c:pt>
                <c:pt idx="215">
                  <c:v>0.26345368675811798</c:v>
                </c:pt>
                <c:pt idx="216">
                  <c:v>0.26470164616800901</c:v>
                </c:pt>
                <c:pt idx="217">
                  <c:v>0.26594960557789898</c:v>
                </c:pt>
                <c:pt idx="218">
                  <c:v>0.26719756498779001</c:v>
                </c:pt>
                <c:pt idx="219">
                  <c:v>0.26844552439767999</c:v>
                </c:pt>
                <c:pt idx="220">
                  <c:v>0.26969348380757002</c:v>
                </c:pt>
                <c:pt idx="221">
                  <c:v>0.270941443217461</c:v>
                </c:pt>
                <c:pt idx="222">
                  <c:v>0.27218940262735097</c:v>
                </c:pt>
                <c:pt idx="223">
                  <c:v>0.273437362037242</c:v>
                </c:pt>
                <c:pt idx="224">
                  <c:v>0.27468532144713198</c:v>
                </c:pt>
                <c:pt idx="225">
                  <c:v>0.27593328085702101</c:v>
                </c:pt>
                <c:pt idx="226">
                  <c:v>0.27718124026691199</c:v>
                </c:pt>
                <c:pt idx="227">
                  <c:v>0.27842919967680302</c:v>
                </c:pt>
                <c:pt idx="228">
                  <c:v>0.27967715908669299</c:v>
                </c:pt>
                <c:pt idx="229">
                  <c:v>0.28092511849658502</c:v>
                </c:pt>
                <c:pt idx="230">
                  <c:v>0.282173077906474</c:v>
                </c:pt>
                <c:pt idx="231">
                  <c:v>0.28342103731636498</c:v>
                </c:pt>
                <c:pt idx="232">
                  <c:v>0.28466899672625501</c:v>
                </c:pt>
                <c:pt idx="233">
                  <c:v>0.28591695613614498</c:v>
                </c:pt>
                <c:pt idx="234">
                  <c:v>0.28716491554603601</c:v>
                </c:pt>
                <c:pt idx="235">
                  <c:v>0.28841287495592599</c:v>
                </c:pt>
                <c:pt idx="236">
                  <c:v>0.28966083436581702</c:v>
                </c:pt>
                <c:pt idx="237">
                  <c:v>0.290908793775706</c:v>
                </c:pt>
                <c:pt idx="238">
                  <c:v>0.29215675318559697</c:v>
                </c:pt>
                <c:pt idx="239">
                  <c:v>0.293404712595488</c:v>
                </c:pt>
                <c:pt idx="240">
                  <c:v>0.29465267200537798</c:v>
                </c:pt>
                <c:pt idx="241">
                  <c:v>0.29590063141526901</c:v>
                </c:pt>
                <c:pt idx="242">
                  <c:v>0.29714859082515999</c:v>
                </c:pt>
                <c:pt idx="243">
                  <c:v>0.29839655023504902</c:v>
                </c:pt>
                <c:pt idx="244">
                  <c:v>0.29964450964493899</c:v>
                </c:pt>
                <c:pt idx="245">
                  <c:v>0.30089246905483102</c:v>
                </c:pt>
                <c:pt idx="246">
                  <c:v>0.302140428464721</c:v>
                </c:pt>
                <c:pt idx="247">
                  <c:v>0.30338838787461098</c:v>
                </c:pt>
                <c:pt idx="248">
                  <c:v>0.30463634728450201</c:v>
                </c:pt>
                <c:pt idx="249">
                  <c:v>0.30588430669439198</c:v>
                </c:pt>
                <c:pt idx="250">
                  <c:v>0.30713226610428201</c:v>
                </c:pt>
                <c:pt idx="251">
                  <c:v>0.30838022551417199</c:v>
                </c:pt>
                <c:pt idx="252">
                  <c:v>0.30962818492406302</c:v>
                </c:pt>
                <c:pt idx="253">
                  <c:v>0.310876144333952</c:v>
                </c:pt>
                <c:pt idx="254">
                  <c:v>0.31212410374384297</c:v>
                </c:pt>
                <c:pt idx="255">
                  <c:v>0.313372063153734</c:v>
                </c:pt>
                <c:pt idx="256">
                  <c:v>0.31462002256362498</c:v>
                </c:pt>
                <c:pt idx="257">
                  <c:v>0.31586798197351501</c:v>
                </c:pt>
                <c:pt idx="258">
                  <c:v>0.31711594138340499</c:v>
                </c:pt>
                <c:pt idx="259">
                  <c:v>0.31836390079329502</c:v>
                </c:pt>
                <c:pt idx="260">
                  <c:v>0.31961186020318699</c:v>
                </c:pt>
                <c:pt idx="261">
                  <c:v>0.32085981961307702</c:v>
                </c:pt>
                <c:pt idx="262">
                  <c:v>0.322107779022967</c:v>
                </c:pt>
                <c:pt idx="263">
                  <c:v>0.32335573843285698</c:v>
                </c:pt>
                <c:pt idx="264">
                  <c:v>0.32460369784274701</c:v>
                </c:pt>
                <c:pt idx="265">
                  <c:v>0.32585165725263798</c:v>
                </c:pt>
                <c:pt idx="266">
                  <c:v>0.32709961666252801</c:v>
                </c:pt>
                <c:pt idx="267">
                  <c:v>0.32834757607241899</c:v>
                </c:pt>
                <c:pt idx="268">
                  <c:v>0.32959553548230902</c:v>
                </c:pt>
                <c:pt idx="269">
                  <c:v>0.3308434948922</c:v>
                </c:pt>
                <c:pt idx="270">
                  <c:v>0.33209145430208997</c:v>
                </c:pt>
                <c:pt idx="271">
                  <c:v>0.333339413711981</c:v>
                </c:pt>
                <c:pt idx="272">
                  <c:v>0.33458737312187098</c:v>
                </c:pt>
                <c:pt idx="273">
                  <c:v>0.33583533253176001</c:v>
                </c:pt>
                <c:pt idx="274">
                  <c:v>0.33708329194165099</c:v>
                </c:pt>
                <c:pt idx="275">
                  <c:v>0.33833125135154202</c:v>
                </c:pt>
                <c:pt idx="276">
                  <c:v>0.33957921076143299</c:v>
                </c:pt>
                <c:pt idx="277">
                  <c:v>0.34082717017132202</c:v>
                </c:pt>
                <c:pt idx="278">
                  <c:v>0.342075129581213</c:v>
                </c:pt>
                <c:pt idx="279">
                  <c:v>0.34332308899110398</c:v>
                </c:pt>
                <c:pt idx="280">
                  <c:v>0.34457104840099401</c:v>
                </c:pt>
                <c:pt idx="281">
                  <c:v>0.34581900781088398</c:v>
                </c:pt>
                <c:pt idx="282">
                  <c:v>0.34706696722077401</c:v>
                </c:pt>
                <c:pt idx="283">
                  <c:v>0.34831492663066499</c:v>
                </c:pt>
                <c:pt idx="284">
                  <c:v>0.34956288604055502</c:v>
                </c:pt>
                <c:pt idx="285">
                  <c:v>0.350810845450446</c:v>
                </c:pt>
                <c:pt idx="286">
                  <c:v>0.35205880486033497</c:v>
                </c:pt>
                <c:pt idx="287">
                  <c:v>0.353306764270226</c:v>
                </c:pt>
                <c:pt idx="288">
                  <c:v>0.35455472368011598</c:v>
                </c:pt>
                <c:pt idx="289">
                  <c:v>0.35580268309000801</c:v>
                </c:pt>
                <c:pt idx="290">
                  <c:v>0.35705064249989799</c:v>
                </c:pt>
                <c:pt idx="291">
                  <c:v>0.35829860190978802</c:v>
                </c:pt>
                <c:pt idx="292">
                  <c:v>0.35954656131967899</c:v>
                </c:pt>
                <c:pt idx="293">
                  <c:v>0.36079452072956802</c:v>
                </c:pt>
                <c:pt idx="294">
                  <c:v>0.362042480139459</c:v>
                </c:pt>
                <c:pt idx="295">
                  <c:v>0.36329043954934997</c:v>
                </c:pt>
                <c:pt idx="296">
                  <c:v>0.36453839895924101</c:v>
                </c:pt>
                <c:pt idx="297">
                  <c:v>0.36578635836913098</c:v>
                </c:pt>
                <c:pt idx="298">
                  <c:v>0.36703431777902101</c:v>
                </c:pt>
                <c:pt idx="299">
                  <c:v>0.36828227718891099</c:v>
                </c:pt>
                <c:pt idx="300">
                  <c:v>0.36953023659880102</c:v>
                </c:pt>
                <c:pt idx="301">
                  <c:v>0.370778196008692</c:v>
                </c:pt>
                <c:pt idx="302">
                  <c:v>0.37202615541858203</c:v>
                </c:pt>
                <c:pt idx="303">
                  <c:v>0.373274114828472</c:v>
                </c:pt>
                <c:pt idx="304">
                  <c:v>0.37452207423836298</c:v>
                </c:pt>
                <c:pt idx="305">
                  <c:v>0.37577003364825401</c:v>
                </c:pt>
                <c:pt idx="306">
                  <c:v>0.37701799305814399</c:v>
                </c:pt>
                <c:pt idx="307">
                  <c:v>0.37826595246803402</c:v>
                </c:pt>
                <c:pt idx="308">
                  <c:v>0.37951391187792499</c:v>
                </c:pt>
                <c:pt idx="309">
                  <c:v>0.38076187128781502</c:v>
                </c:pt>
                <c:pt idx="310">
                  <c:v>0.382009830697705</c:v>
                </c:pt>
                <c:pt idx="311">
                  <c:v>0.38325779010759398</c:v>
                </c:pt>
                <c:pt idx="312">
                  <c:v>0.38450574951748701</c:v>
                </c:pt>
                <c:pt idx="313">
                  <c:v>0.38575370892737598</c:v>
                </c:pt>
                <c:pt idx="314">
                  <c:v>0.38700166833726701</c:v>
                </c:pt>
                <c:pt idx="315">
                  <c:v>0.38824962774715799</c:v>
                </c:pt>
                <c:pt idx="316">
                  <c:v>0.38949758715704802</c:v>
                </c:pt>
                <c:pt idx="317">
                  <c:v>0.39074554656693899</c:v>
                </c:pt>
                <c:pt idx="318">
                  <c:v>0.39199350597682803</c:v>
                </c:pt>
                <c:pt idx="319">
                  <c:v>0.393241465386719</c:v>
                </c:pt>
                <c:pt idx="320">
                  <c:v>0.39448942479660898</c:v>
                </c:pt>
                <c:pt idx="321">
                  <c:v>0.39573738420650001</c:v>
                </c:pt>
                <c:pt idx="322">
                  <c:v>0.39698534361638999</c:v>
                </c:pt>
                <c:pt idx="323">
                  <c:v>0.39823330302628102</c:v>
                </c:pt>
                <c:pt idx="324">
                  <c:v>0.39948126243617199</c:v>
                </c:pt>
                <c:pt idx="325">
                  <c:v>0.40072922184606102</c:v>
                </c:pt>
                <c:pt idx="326">
                  <c:v>0.401977181255952</c:v>
                </c:pt>
                <c:pt idx="327">
                  <c:v>0.40322514066584098</c:v>
                </c:pt>
                <c:pt idx="328">
                  <c:v>0.40447310007573201</c:v>
                </c:pt>
                <c:pt idx="329">
                  <c:v>0.40572105948562298</c:v>
                </c:pt>
                <c:pt idx="330">
                  <c:v>0.40696901889551401</c:v>
                </c:pt>
                <c:pt idx="331">
                  <c:v>0.40821697830540399</c:v>
                </c:pt>
                <c:pt idx="332">
                  <c:v>0.40946493771529402</c:v>
                </c:pt>
                <c:pt idx="333">
                  <c:v>0.410712897125184</c:v>
                </c:pt>
                <c:pt idx="334">
                  <c:v>0.41196085653507503</c:v>
                </c:pt>
                <c:pt idx="335">
                  <c:v>0.413208815944965</c:v>
                </c:pt>
                <c:pt idx="336">
                  <c:v>0.41445677535485498</c:v>
                </c:pt>
                <c:pt idx="337">
                  <c:v>0.41570473476474601</c:v>
                </c:pt>
                <c:pt idx="338">
                  <c:v>0.41695269417463598</c:v>
                </c:pt>
                <c:pt idx="339">
                  <c:v>0.41820065358452602</c:v>
                </c:pt>
                <c:pt idx="340">
                  <c:v>0.41944861299441599</c:v>
                </c:pt>
                <c:pt idx="341">
                  <c:v>0.42069657240430702</c:v>
                </c:pt>
                <c:pt idx="342">
                  <c:v>0.421944531814199</c:v>
                </c:pt>
                <c:pt idx="343">
                  <c:v>0.42319249122408797</c:v>
                </c:pt>
                <c:pt idx="344">
                  <c:v>0.42444045063397801</c:v>
                </c:pt>
                <c:pt idx="345">
                  <c:v>0.42568841004386698</c:v>
                </c:pt>
                <c:pt idx="346">
                  <c:v>0.42693636945376001</c:v>
                </c:pt>
                <c:pt idx="347">
                  <c:v>0.42818432886364999</c:v>
                </c:pt>
                <c:pt idx="348">
                  <c:v>0.42943228827354002</c:v>
                </c:pt>
                <c:pt idx="349">
                  <c:v>0.43068024768343</c:v>
                </c:pt>
                <c:pt idx="350">
                  <c:v>0.43192820709332103</c:v>
                </c:pt>
                <c:pt idx="351">
                  <c:v>0.433176166503212</c:v>
                </c:pt>
                <c:pt idx="352">
                  <c:v>0.43442412591310198</c:v>
                </c:pt>
                <c:pt idx="353">
                  <c:v>0.43567208532299201</c:v>
                </c:pt>
                <c:pt idx="354">
                  <c:v>0.43692004473288298</c:v>
                </c:pt>
                <c:pt idx="355">
                  <c:v>0.43816800414277401</c:v>
                </c:pt>
                <c:pt idx="356">
                  <c:v>0.43941596355266299</c:v>
                </c:pt>
                <c:pt idx="357">
                  <c:v>0.44066392296255302</c:v>
                </c:pt>
                <c:pt idx="358">
                  <c:v>0.441911882372445</c:v>
                </c:pt>
                <c:pt idx="359">
                  <c:v>0.44315984178233497</c:v>
                </c:pt>
                <c:pt idx="360">
                  <c:v>0.444407801192225</c:v>
                </c:pt>
                <c:pt idx="361">
                  <c:v>0.44565576060211598</c:v>
                </c:pt>
                <c:pt idx="362">
                  <c:v>0.44690372001200601</c:v>
                </c:pt>
                <c:pt idx="363">
                  <c:v>0.44815167942189499</c:v>
                </c:pt>
                <c:pt idx="364">
                  <c:v>0.44939963883178702</c:v>
                </c:pt>
                <c:pt idx="365">
                  <c:v>0.450647598241676</c:v>
                </c:pt>
                <c:pt idx="366">
                  <c:v>0.45189555765156803</c:v>
                </c:pt>
                <c:pt idx="367">
                  <c:v>0.453143517061458</c:v>
                </c:pt>
                <c:pt idx="368">
                  <c:v>0.45439147647134798</c:v>
                </c:pt>
                <c:pt idx="369">
                  <c:v>0.45563943588123901</c:v>
                </c:pt>
                <c:pt idx="370">
                  <c:v>0.45688739529112898</c:v>
                </c:pt>
                <c:pt idx="371">
                  <c:v>0.45813535470102001</c:v>
                </c:pt>
                <c:pt idx="372">
                  <c:v>0.45938331411090899</c:v>
                </c:pt>
                <c:pt idx="373">
                  <c:v>0.46063127352080102</c:v>
                </c:pt>
                <c:pt idx="374">
                  <c:v>0.461879232930691</c:v>
                </c:pt>
                <c:pt idx="375">
                  <c:v>0.46312719234058097</c:v>
                </c:pt>
                <c:pt idx="376">
                  <c:v>0.464375151750472</c:v>
                </c:pt>
                <c:pt idx="377">
                  <c:v>0.46562311116036098</c:v>
                </c:pt>
                <c:pt idx="378">
                  <c:v>0.46687107057025201</c:v>
                </c:pt>
                <c:pt idx="379">
                  <c:v>0.46811902998014199</c:v>
                </c:pt>
                <c:pt idx="380">
                  <c:v>0.46936698939003202</c:v>
                </c:pt>
                <c:pt idx="381">
                  <c:v>0.47061494879992199</c:v>
                </c:pt>
                <c:pt idx="382">
                  <c:v>0.47186290820981303</c:v>
                </c:pt>
                <c:pt idx="383">
                  <c:v>0.473110867619704</c:v>
                </c:pt>
                <c:pt idx="384">
                  <c:v>0.47435882702959398</c:v>
                </c:pt>
                <c:pt idx="385">
                  <c:v>0.47560678643948401</c:v>
                </c:pt>
                <c:pt idx="386">
                  <c:v>0.47685474584937498</c:v>
                </c:pt>
                <c:pt idx="387">
                  <c:v>0.47810270525926402</c:v>
                </c:pt>
                <c:pt idx="388">
                  <c:v>0.47935066466915499</c:v>
                </c:pt>
                <c:pt idx="389">
                  <c:v>0.48059862407904502</c:v>
                </c:pt>
                <c:pt idx="390">
                  <c:v>0.481846583488935</c:v>
                </c:pt>
                <c:pt idx="391">
                  <c:v>0.48309454289882597</c:v>
                </c:pt>
                <c:pt idx="392">
                  <c:v>0.484342502308717</c:v>
                </c:pt>
                <c:pt idx="393">
                  <c:v>0.48559046171860798</c:v>
                </c:pt>
                <c:pt idx="394">
                  <c:v>0.48683842112849701</c:v>
                </c:pt>
                <c:pt idx="395">
                  <c:v>0.48808638053838699</c:v>
                </c:pt>
                <c:pt idx="396">
                  <c:v>0.48933433994827802</c:v>
                </c:pt>
                <c:pt idx="397">
                  <c:v>0.49058229935816899</c:v>
                </c:pt>
                <c:pt idx="398">
                  <c:v>0.49183025876805903</c:v>
                </c:pt>
                <c:pt idx="399">
                  <c:v>0.49307821817795</c:v>
                </c:pt>
                <c:pt idx="400">
                  <c:v>0.49432617758783998</c:v>
                </c:pt>
                <c:pt idx="401">
                  <c:v>0.49557413699772901</c:v>
                </c:pt>
                <c:pt idx="402">
                  <c:v>0.49682209640761898</c:v>
                </c:pt>
                <c:pt idx="403">
                  <c:v>0.49807005581750902</c:v>
                </c:pt>
                <c:pt idx="404">
                  <c:v>0.49931801522739999</c:v>
                </c:pt>
                <c:pt idx="405">
                  <c:v>0.50056597463729102</c:v>
                </c:pt>
                <c:pt idx="406">
                  <c:v>0.501813934047182</c:v>
                </c:pt>
                <c:pt idx="407">
                  <c:v>0.50306189345707097</c:v>
                </c:pt>
                <c:pt idx="408">
                  <c:v>0.50430985286696195</c:v>
                </c:pt>
                <c:pt idx="409">
                  <c:v>0.50555781227685304</c:v>
                </c:pt>
                <c:pt idx="410">
                  <c:v>0.50680577168674301</c:v>
                </c:pt>
                <c:pt idx="411">
                  <c:v>0.50805373109663299</c:v>
                </c:pt>
                <c:pt idx="412">
                  <c:v>0.50930169050652396</c:v>
                </c:pt>
                <c:pt idx="413">
                  <c:v>0.51054964991641405</c:v>
                </c:pt>
                <c:pt idx="414">
                  <c:v>0.51179760932630503</c:v>
                </c:pt>
                <c:pt idx="415">
                  <c:v>0.513045568736194</c:v>
                </c:pt>
                <c:pt idx="416">
                  <c:v>0.51429352814608398</c:v>
                </c:pt>
                <c:pt idx="417">
                  <c:v>0.51554148755597495</c:v>
                </c:pt>
                <c:pt idx="418">
                  <c:v>0.51678944696586604</c:v>
                </c:pt>
                <c:pt idx="419">
                  <c:v>0.51803740637575602</c:v>
                </c:pt>
                <c:pt idx="420">
                  <c:v>0.51928536578564599</c:v>
                </c:pt>
                <c:pt idx="421">
                  <c:v>0.52053332519553697</c:v>
                </c:pt>
                <c:pt idx="422">
                  <c:v>0.52178128460542605</c:v>
                </c:pt>
                <c:pt idx="423">
                  <c:v>0.52302924401531803</c:v>
                </c:pt>
                <c:pt idx="424">
                  <c:v>0.52427720342520701</c:v>
                </c:pt>
                <c:pt idx="425">
                  <c:v>0.52552516283509698</c:v>
                </c:pt>
                <c:pt idx="426">
                  <c:v>0.52677312224498896</c:v>
                </c:pt>
                <c:pt idx="427">
                  <c:v>0.52802108165487804</c:v>
                </c:pt>
                <c:pt idx="428">
                  <c:v>0.52926904106476902</c:v>
                </c:pt>
                <c:pt idx="429">
                  <c:v>0.53051700047465999</c:v>
                </c:pt>
                <c:pt idx="430">
                  <c:v>0.53176495988454897</c:v>
                </c:pt>
                <c:pt idx="431">
                  <c:v>0.53301291929443995</c:v>
                </c:pt>
                <c:pt idx="432">
                  <c:v>0.53426087870433003</c:v>
                </c:pt>
                <c:pt idx="433">
                  <c:v>0.53550883811422101</c:v>
                </c:pt>
                <c:pt idx="434">
                  <c:v>0.53675679752410999</c:v>
                </c:pt>
                <c:pt idx="435">
                  <c:v>0.53800475693400096</c:v>
                </c:pt>
                <c:pt idx="436">
                  <c:v>0.53925271634389205</c:v>
                </c:pt>
                <c:pt idx="437">
                  <c:v>0.54050067575378202</c:v>
                </c:pt>
                <c:pt idx="438">
                  <c:v>0.541748635163671</c:v>
                </c:pt>
                <c:pt idx="439">
                  <c:v>0.54299659457356297</c:v>
                </c:pt>
                <c:pt idx="440">
                  <c:v>0.54424455398345195</c:v>
                </c:pt>
                <c:pt idx="441">
                  <c:v>0.54549251339334304</c:v>
                </c:pt>
                <c:pt idx="442">
                  <c:v>0.54674047280323301</c:v>
                </c:pt>
                <c:pt idx="443">
                  <c:v>0.54798843221312299</c:v>
                </c:pt>
                <c:pt idx="444">
                  <c:v>0.54923639162301396</c:v>
                </c:pt>
                <c:pt idx="445">
                  <c:v>0.55048435103290605</c:v>
                </c:pt>
                <c:pt idx="446">
                  <c:v>0.55173231044279403</c:v>
                </c:pt>
                <c:pt idx="447">
                  <c:v>0.552980269852685</c:v>
                </c:pt>
                <c:pt idx="448">
                  <c:v>0.55422822926257598</c:v>
                </c:pt>
                <c:pt idx="449">
                  <c:v>0.55547618867246595</c:v>
                </c:pt>
                <c:pt idx="450">
                  <c:v>0.55672414808235804</c:v>
                </c:pt>
                <c:pt idx="451">
                  <c:v>0.55797210749224702</c:v>
                </c:pt>
                <c:pt idx="452">
                  <c:v>0.55922006690213799</c:v>
                </c:pt>
                <c:pt idx="453">
                  <c:v>0.56046802631202697</c:v>
                </c:pt>
                <c:pt idx="454">
                  <c:v>0.56171598572191805</c:v>
                </c:pt>
                <c:pt idx="455">
                  <c:v>0.56296394513180803</c:v>
                </c:pt>
                <c:pt idx="456">
                  <c:v>0.56421190454169901</c:v>
                </c:pt>
                <c:pt idx="457">
                  <c:v>0.56545986395158798</c:v>
                </c:pt>
                <c:pt idx="458">
                  <c:v>0.56670782336147896</c:v>
                </c:pt>
                <c:pt idx="459">
                  <c:v>0.56795578277136904</c:v>
                </c:pt>
                <c:pt idx="460">
                  <c:v>0.56920374218125802</c:v>
                </c:pt>
                <c:pt idx="461">
                  <c:v>0.57045170159115</c:v>
                </c:pt>
                <c:pt idx="462">
                  <c:v>0.57169966100103997</c:v>
                </c:pt>
                <c:pt idx="463">
                  <c:v>0.57294762041093095</c:v>
                </c:pt>
                <c:pt idx="464">
                  <c:v>0.57419557982082103</c:v>
                </c:pt>
                <c:pt idx="465">
                  <c:v>0.57544353923071101</c:v>
                </c:pt>
                <c:pt idx="466">
                  <c:v>0.57669149864060099</c:v>
                </c:pt>
                <c:pt idx="467">
                  <c:v>0.57793945805049196</c:v>
                </c:pt>
                <c:pt idx="468">
                  <c:v>0.57918741746038205</c:v>
                </c:pt>
                <c:pt idx="469">
                  <c:v>0.58043537687027302</c:v>
                </c:pt>
                <c:pt idx="470">
                  <c:v>0.581683336280164</c:v>
                </c:pt>
                <c:pt idx="471">
                  <c:v>0.58293129569005397</c:v>
                </c:pt>
                <c:pt idx="472">
                  <c:v>0.58417925509994295</c:v>
                </c:pt>
                <c:pt idx="473">
                  <c:v>0.58542721450983304</c:v>
                </c:pt>
                <c:pt idx="474">
                  <c:v>0.58667517391972401</c:v>
                </c:pt>
                <c:pt idx="475">
                  <c:v>0.58792313332961599</c:v>
                </c:pt>
                <c:pt idx="476">
                  <c:v>0.58917109273950397</c:v>
                </c:pt>
                <c:pt idx="477">
                  <c:v>0.59041905214939505</c:v>
                </c:pt>
                <c:pt idx="478">
                  <c:v>0.59166701155928503</c:v>
                </c:pt>
                <c:pt idx="479">
                  <c:v>0.592914970969178</c:v>
                </c:pt>
                <c:pt idx="480">
                  <c:v>0.59416293037906698</c:v>
                </c:pt>
                <c:pt idx="481">
                  <c:v>0.59541088978895795</c:v>
                </c:pt>
                <c:pt idx="482">
                  <c:v>0.59665884919884604</c:v>
                </c:pt>
                <c:pt idx="483">
                  <c:v>0.59790680860873802</c:v>
                </c:pt>
                <c:pt idx="484">
                  <c:v>0.59915476801862699</c:v>
                </c:pt>
                <c:pt idx="485">
                  <c:v>0.60040272742851797</c:v>
                </c:pt>
                <c:pt idx="486">
                  <c:v>0.60165068683840905</c:v>
                </c:pt>
                <c:pt idx="487">
                  <c:v>0.60289864624829803</c:v>
                </c:pt>
                <c:pt idx="488">
                  <c:v>0.60414660565818901</c:v>
                </c:pt>
                <c:pt idx="489">
                  <c:v>0.60539456506807898</c:v>
                </c:pt>
                <c:pt idx="490">
                  <c:v>0.60664252447796796</c:v>
                </c:pt>
                <c:pt idx="491">
                  <c:v>0.60789048388786104</c:v>
                </c:pt>
                <c:pt idx="492">
                  <c:v>0.60913844329775002</c:v>
                </c:pt>
                <c:pt idx="493">
                  <c:v>0.610386402707639</c:v>
                </c:pt>
                <c:pt idx="494">
                  <c:v>0.61163436211752997</c:v>
                </c:pt>
                <c:pt idx="495">
                  <c:v>0.61288232152742095</c:v>
                </c:pt>
                <c:pt idx="496">
                  <c:v>0.61413028093731103</c:v>
                </c:pt>
                <c:pt idx="497">
                  <c:v>0.61537824034720201</c:v>
                </c:pt>
                <c:pt idx="498">
                  <c:v>0.61662619975709398</c:v>
                </c:pt>
                <c:pt idx="499">
                  <c:v>0.61787415916698296</c:v>
                </c:pt>
                <c:pt idx="500">
                  <c:v>0.61912211857687405</c:v>
                </c:pt>
                <c:pt idx="501">
                  <c:v>0.62037007798676302</c:v>
                </c:pt>
                <c:pt idx="502">
                  <c:v>0.621618037396655</c:v>
                </c:pt>
                <c:pt idx="503">
                  <c:v>0.62286599680654497</c:v>
                </c:pt>
                <c:pt idx="504">
                  <c:v>0.62411395621643395</c:v>
                </c:pt>
                <c:pt idx="505">
                  <c:v>0.62536191562632504</c:v>
                </c:pt>
                <c:pt idx="506">
                  <c:v>0.62660987503621501</c:v>
                </c:pt>
                <c:pt idx="507">
                  <c:v>0.62785783444610499</c:v>
                </c:pt>
                <c:pt idx="508">
                  <c:v>0.62910579385599597</c:v>
                </c:pt>
                <c:pt idx="509">
                  <c:v>0.63035375326588705</c:v>
                </c:pt>
                <c:pt idx="510">
                  <c:v>0.63160171267577703</c:v>
                </c:pt>
                <c:pt idx="511">
                  <c:v>0.632849672085666</c:v>
                </c:pt>
                <c:pt idx="512">
                  <c:v>0.63409763149555898</c:v>
                </c:pt>
                <c:pt idx="513">
                  <c:v>0.63534559090544795</c:v>
                </c:pt>
                <c:pt idx="514">
                  <c:v>0.63659355031533804</c:v>
                </c:pt>
                <c:pt idx="515">
                  <c:v>0.63784150972522802</c:v>
                </c:pt>
                <c:pt idx="516">
                  <c:v>0.63908946913511899</c:v>
                </c:pt>
                <c:pt idx="517">
                  <c:v>0.64033742854500797</c:v>
                </c:pt>
                <c:pt idx="518">
                  <c:v>0.64158538795490005</c:v>
                </c:pt>
                <c:pt idx="519">
                  <c:v>0.64283334736478803</c:v>
                </c:pt>
                <c:pt idx="520">
                  <c:v>0.64408130677467801</c:v>
                </c:pt>
                <c:pt idx="521">
                  <c:v>0.64532926618456998</c:v>
                </c:pt>
                <c:pt idx="522">
                  <c:v>0.64657722559445996</c:v>
                </c:pt>
                <c:pt idx="523">
                  <c:v>0.64782518500435105</c:v>
                </c:pt>
                <c:pt idx="524">
                  <c:v>0.64907314441424202</c:v>
                </c:pt>
                <c:pt idx="525">
                  <c:v>0.650321103824131</c:v>
                </c:pt>
                <c:pt idx="526">
                  <c:v>0.65156906323402297</c:v>
                </c:pt>
                <c:pt idx="527">
                  <c:v>0.65281702264391195</c:v>
                </c:pt>
                <c:pt idx="528">
                  <c:v>0.65406498205380204</c:v>
                </c:pt>
                <c:pt idx="529">
                  <c:v>0.65531294146369301</c:v>
                </c:pt>
                <c:pt idx="530">
                  <c:v>0.65656090087358299</c:v>
                </c:pt>
                <c:pt idx="531">
                  <c:v>0.65780886028347396</c:v>
                </c:pt>
                <c:pt idx="532">
                  <c:v>0.65905681969336405</c:v>
                </c:pt>
                <c:pt idx="533">
                  <c:v>0.66030477910325502</c:v>
                </c:pt>
                <c:pt idx="534">
                  <c:v>0.661552738513146</c:v>
                </c:pt>
                <c:pt idx="535">
                  <c:v>0.66280069792303598</c:v>
                </c:pt>
                <c:pt idx="536">
                  <c:v>0.66404865733292595</c:v>
                </c:pt>
                <c:pt idx="537">
                  <c:v>0.66529661674281604</c:v>
                </c:pt>
                <c:pt idx="538">
                  <c:v>0.66654457615270402</c:v>
                </c:pt>
                <c:pt idx="539">
                  <c:v>0.66779253556259699</c:v>
                </c:pt>
                <c:pt idx="540">
                  <c:v>0.66904049497248697</c:v>
                </c:pt>
                <c:pt idx="541">
                  <c:v>0.67028845438237605</c:v>
                </c:pt>
                <c:pt idx="542">
                  <c:v>0.67153641379226803</c:v>
                </c:pt>
                <c:pt idx="543">
                  <c:v>0.67278437320215601</c:v>
                </c:pt>
                <c:pt idx="544">
                  <c:v>0.67403233261204698</c:v>
                </c:pt>
                <c:pt idx="545">
                  <c:v>0.67528029202193995</c:v>
                </c:pt>
                <c:pt idx="546">
                  <c:v>0.67652825143182904</c:v>
                </c:pt>
                <c:pt idx="547">
                  <c:v>0.67777621084171802</c:v>
                </c:pt>
                <c:pt idx="548">
                  <c:v>0.67902417025160799</c:v>
                </c:pt>
                <c:pt idx="549">
                  <c:v>0.68027212966149897</c:v>
                </c:pt>
                <c:pt idx="550">
                  <c:v>0.68152008907138895</c:v>
                </c:pt>
                <c:pt idx="551">
                  <c:v>0.68276804848128203</c:v>
                </c:pt>
                <c:pt idx="552">
                  <c:v>0.68401600789117101</c:v>
                </c:pt>
                <c:pt idx="553">
                  <c:v>0.68526396730106198</c:v>
                </c:pt>
                <c:pt idx="554">
                  <c:v>0.68651192671095196</c:v>
                </c:pt>
                <c:pt idx="555">
                  <c:v>0.68775988612084205</c:v>
                </c:pt>
                <c:pt idx="556">
                  <c:v>0.68900784553073402</c:v>
                </c:pt>
                <c:pt idx="557">
                  <c:v>0.690255804940623</c:v>
                </c:pt>
                <c:pt idx="558">
                  <c:v>0.69150376435051097</c:v>
                </c:pt>
                <c:pt idx="559">
                  <c:v>0.69275172376040295</c:v>
                </c:pt>
                <c:pt idx="560">
                  <c:v>0.69399968317029403</c:v>
                </c:pt>
                <c:pt idx="561">
                  <c:v>0.69524764258018301</c:v>
                </c:pt>
                <c:pt idx="562">
                  <c:v>0.69649560199007399</c:v>
                </c:pt>
                <c:pt idx="563">
                  <c:v>0.69774356139996596</c:v>
                </c:pt>
                <c:pt idx="564">
                  <c:v>0.69899152080985505</c:v>
                </c:pt>
                <c:pt idx="565">
                  <c:v>0.70023948021974403</c:v>
                </c:pt>
                <c:pt idx="566">
                  <c:v>0.701487439629635</c:v>
                </c:pt>
                <c:pt idx="567">
                  <c:v>0.70273539903952797</c:v>
                </c:pt>
                <c:pt idx="568">
                  <c:v>0.70398335844941495</c:v>
                </c:pt>
                <c:pt idx="569">
                  <c:v>0.70523131785930504</c:v>
                </c:pt>
                <c:pt idx="570">
                  <c:v>0.70647927726919602</c:v>
                </c:pt>
                <c:pt idx="571">
                  <c:v>0.70772723667908699</c:v>
                </c:pt>
                <c:pt idx="572">
                  <c:v>0.70897519608897697</c:v>
                </c:pt>
                <c:pt idx="573">
                  <c:v>0.71022315549886905</c:v>
                </c:pt>
                <c:pt idx="574">
                  <c:v>0.71147111490875703</c:v>
                </c:pt>
                <c:pt idx="575">
                  <c:v>0.712719074318648</c:v>
                </c:pt>
                <c:pt idx="576">
                  <c:v>0.71396703372853798</c:v>
                </c:pt>
                <c:pt idx="577">
                  <c:v>0.71521499313842796</c:v>
                </c:pt>
                <c:pt idx="578">
                  <c:v>0.71646295254831804</c:v>
                </c:pt>
                <c:pt idx="579">
                  <c:v>0.71771091195821102</c:v>
                </c:pt>
                <c:pt idx="580">
                  <c:v>0.718958871368099</c:v>
                </c:pt>
                <c:pt idx="581">
                  <c:v>0.72020683077799097</c:v>
                </c:pt>
                <c:pt idx="582">
                  <c:v>0.72145479018788095</c:v>
                </c:pt>
                <c:pt idx="583">
                  <c:v>0.72270274959777303</c:v>
                </c:pt>
                <c:pt idx="584">
                  <c:v>0.72395070900766201</c:v>
                </c:pt>
                <c:pt idx="585">
                  <c:v>0.72519866841754999</c:v>
                </c:pt>
                <c:pt idx="586">
                  <c:v>0.72644662782744196</c:v>
                </c:pt>
                <c:pt idx="587">
                  <c:v>0.72769458723733405</c:v>
                </c:pt>
                <c:pt idx="588">
                  <c:v>0.72894254664722402</c:v>
                </c:pt>
                <c:pt idx="589">
                  <c:v>0.730190506057114</c:v>
                </c:pt>
                <c:pt idx="590">
                  <c:v>0.73143846546700297</c:v>
                </c:pt>
                <c:pt idx="591">
                  <c:v>0.73268642487689395</c:v>
                </c:pt>
                <c:pt idx="592">
                  <c:v>0.73393438428678504</c:v>
                </c:pt>
                <c:pt idx="593">
                  <c:v>0.73518234369667501</c:v>
                </c:pt>
                <c:pt idx="594">
                  <c:v>0.73643030310656399</c:v>
                </c:pt>
                <c:pt idx="595">
                  <c:v>0.73767826251645496</c:v>
                </c:pt>
                <c:pt idx="596">
                  <c:v>0.73892622192634705</c:v>
                </c:pt>
                <c:pt idx="597">
                  <c:v>0.74017418133623603</c:v>
                </c:pt>
                <c:pt idx="598">
                  <c:v>0.741422140746128</c:v>
                </c:pt>
                <c:pt idx="599">
                  <c:v>0.74267010015601598</c:v>
                </c:pt>
                <c:pt idx="600">
                  <c:v>0.74391805956590795</c:v>
                </c:pt>
                <c:pt idx="601">
                  <c:v>0.74516601897579904</c:v>
                </c:pt>
                <c:pt idx="602">
                  <c:v>0.74641397838568901</c:v>
                </c:pt>
                <c:pt idx="603">
                  <c:v>0.74766193779557799</c:v>
                </c:pt>
                <c:pt idx="604">
                  <c:v>0.74890989720546997</c:v>
                </c:pt>
                <c:pt idx="605">
                  <c:v>0.75015785661536005</c:v>
                </c:pt>
                <c:pt idx="606">
                  <c:v>0.75140581602524903</c:v>
                </c:pt>
                <c:pt idx="607">
                  <c:v>0.75265377543513801</c:v>
                </c:pt>
                <c:pt idx="608">
                  <c:v>0.75390173484502898</c:v>
                </c:pt>
                <c:pt idx="609">
                  <c:v>0.75514969425491796</c:v>
                </c:pt>
                <c:pt idx="610">
                  <c:v>0.75639765366480805</c:v>
                </c:pt>
                <c:pt idx="611">
                  <c:v>0.75764561307470202</c:v>
                </c:pt>
                <c:pt idx="612">
                  <c:v>0.75889357248459099</c:v>
                </c:pt>
                <c:pt idx="613">
                  <c:v>0.76014153189448097</c:v>
                </c:pt>
                <c:pt idx="614">
                  <c:v>0.76138949130437195</c:v>
                </c:pt>
                <c:pt idx="615">
                  <c:v>0.76263745071426203</c:v>
                </c:pt>
                <c:pt idx="616">
                  <c:v>0.76388541012415301</c:v>
                </c:pt>
                <c:pt idx="617">
                  <c:v>0.76513336953404298</c:v>
                </c:pt>
                <c:pt idx="618">
                  <c:v>0.76638132894393296</c:v>
                </c:pt>
                <c:pt idx="619">
                  <c:v>0.76762928835382305</c:v>
                </c:pt>
                <c:pt idx="620">
                  <c:v>0.76887724776371402</c:v>
                </c:pt>
                <c:pt idx="621">
                  <c:v>0.770125207173605</c:v>
                </c:pt>
                <c:pt idx="622">
                  <c:v>0.77137316658349397</c:v>
                </c:pt>
                <c:pt idx="623">
                  <c:v>0.77262112599338395</c:v>
                </c:pt>
                <c:pt idx="624">
                  <c:v>0.77386908540327404</c:v>
                </c:pt>
                <c:pt idx="625">
                  <c:v>0.77511704481316501</c:v>
                </c:pt>
                <c:pt idx="626">
                  <c:v>0.77636500422305499</c:v>
                </c:pt>
                <c:pt idx="627">
                  <c:v>0.77761296363294596</c:v>
                </c:pt>
                <c:pt idx="628">
                  <c:v>0.77886092304283605</c:v>
                </c:pt>
                <c:pt idx="629">
                  <c:v>0.78010888245272603</c:v>
                </c:pt>
                <c:pt idx="630">
                  <c:v>0.781356841862616</c:v>
                </c:pt>
                <c:pt idx="631">
                  <c:v>0.78260480127250898</c:v>
                </c:pt>
                <c:pt idx="632">
                  <c:v>0.78385276068239695</c:v>
                </c:pt>
                <c:pt idx="633">
                  <c:v>0.78510072009228704</c:v>
                </c:pt>
                <c:pt idx="634">
                  <c:v>0.78634867950217802</c:v>
                </c:pt>
                <c:pt idx="635">
                  <c:v>0.78759663891206899</c:v>
                </c:pt>
                <c:pt idx="636">
                  <c:v>0.78884459832195897</c:v>
                </c:pt>
                <c:pt idx="637">
                  <c:v>0.79009255773185105</c:v>
                </c:pt>
                <c:pt idx="638">
                  <c:v>0.79134051714174103</c:v>
                </c:pt>
                <c:pt idx="639">
                  <c:v>0.792588476551631</c:v>
                </c:pt>
                <c:pt idx="640">
                  <c:v>0.79383643596151998</c:v>
                </c:pt>
                <c:pt idx="641">
                  <c:v>0.79508439537141096</c:v>
                </c:pt>
                <c:pt idx="642">
                  <c:v>0.79633235478130104</c:v>
                </c:pt>
                <c:pt idx="643">
                  <c:v>0.79758031419119202</c:v>
                </c:pt>
                <c:pt idx="644">
                  <c:v>0.79882827360108299</c:v>
                </c:pt>
                <c:pt idx="645">
                  <c:v>0.80007623301097097</c:v>
                </c:pt>
                <c:pt idx="646">
                  <c:v>0.80132419242086195</c:v>
                </c:pt>
                <c:pt idx="647">
                  <c:v>0.80257215183075303</c:v>
                </c:pt>
                <c:pt idx="648">
                  <c:v>0.80382011124064301</c:v>
                </c:pt>
                <c:pt idx="649">
                  <c:v>0.80506807065053398</c:v>
                </c:pt>
                <c:pt idx="650">
                  <c:v>0.80631603006042296</c:v>
                </c:pt>
                <c:pt idx="651">
                  <c:v>0.80756398947031605</c:v>
                </c:pt>
                <c:pt idx="652">
                  <c:v>0.80881194888020402</c:v>
                </c:pt>
                <c:pt idx="653">
                  <c:v>0.810059908290095</c:v>
                </c:pt>
                <c:pt idx="654">
                  <c:v>0.81130786769998597</c:v>
                </c:pt>
                <c:pt idx="655">
                  <c:v>0.81255582710987595</c:v>
                </c:pt>
                <c:pt idx="656">
                  <c:v>0.81380378651976604</c:v>
                </c:pt>
                <c:pt idx="657">
                  <c:v>0.81505174592965701</c:v>
                </c:pt>
                <c:pt idx="658">
                  <c:v>0.81629970533954599</c:v>
                </c:pt>
                <c:pt idx="659">
                  <c:v>0.81754766474943896</c:v>
                </c:pt>
                <c:pt idx="660">
                  <c:v>0.81879562415932805</c:v>
                </c:pt>
                <c:pt idx="661">
                  <c:v>0.82004358356921803</c:v>
                </c:pt>
                <c:pt idx="662">
                  <c:v>0.821291542979106</c:v>
                </c:pt>
                <c:pt idx="663">
                  <c:v>0.82253950238899698</c:v>
                </c:pt>
                <c:pt idx="664">
                  <c:v>0.82378746179888895</c:v>
                </c:pt>
                <c:pt idx="665">
                  <c:v>0.82503542120878004</c:v>
                </c:pt>
                <c:pt idx="666">
                  <c:v>0.82628338061866902</c:v>
                </c:pt>
                <c:pt idx="667">
                  <c:v>0.82753134002855899</c:v>
                </c:pt>
                <c:pt idx="668">
                  <c:v>0.82877929943845297</c:v>
                </c:pt>
                <c:pt idx="669">
                  <c:v>0.83002725884834205</c:v>
                </c:pt>
                <c:pt idx="670">
                  <c:v>0.83127521825823203</c:v>
                </c:pt>
                <c:pt idx="671">
                  <c:v>0.83252317766812001</c:v>
                </c:pt>
                <c:pt idx="672">
                  <c:v>0.83377113707801198</c:v>
                </c:pt>
                <c:pt idx="673">
                  <c:v>0.83501909648790196</c:v>
                </c:pt>
                <c:pt idx="674">
                  <c:v>0.83626705589779105</c:v>
                </c:pt>
                <c:pt idx="675">
                  <c:v>0.83751501530768402</c:v>
                </c:pt>
                <c:pt idx="676">
                  <c:v>0.838762974717573</c:v>
                </c:pt>
                <c:pt idx="677">
                  <c:v>0.84001093412746297</c:v>
                </c:pt>
                <c:pt idx="678">
                  <c:v>0.84125889353735295</c:v>
                </c:pt>
                <c:pt idx="679">
                  <c:v>0.84250685294724303</c:v>
                </c:pt>
                <c:pt idx="680">
                  <c:v>0.84375481235713401</c:v>
                </c:pt>
                <c:pt idx="681">
                  <c:v>0.84500277176702598</c:v>
                </c:pt>
                <c:pt idx="682">
                  <c:v>0.84625073117691396</c:v>
                </c:pt>
                <c:pt idx="683">
                  <c:v>0.84749869058680505</c:v>
                </c:pt>
                <c:pt idx="684">
                  <c:v>0.84874664999669303</c:v>
                </c:pt>
                <c:pt idx="685">
                  <c:v>0.849994609406584</c:v>
                </c:pt>
                <c:pt idx="686">
                  <c:v>0.85124256881647697</c:v>
                </c:pt>
                <c:pt idx="687">
                  <c:v>0.85249052822636595</c:v>
                </c:pt>
                <c:pt idx="688">
                  <c:v>0.85373848763625604</c:v>
                </c:pt>
                <c:pt idx="689">
                  <c:v>0.85498644704614402</c:v>
                </c:pt>
                <c:pt idx="690">
                  <c:v>0.85623440645603699</c:v>
                </c:pt>
                <c:pt idx="691">
                  <c:v>0.85748236586592896</c:v>
                </c:pt>
                <c:pt idx="692">
                  <c:v>0.85873032527581805</c:v>
                </c:pt>
                <c:pt idx="693">
                  <c:v>0.85997828468570903</c:v>
                </c:pt>
                <c:pt idx="694">
                  <c:v>0.8612262440956</c:v>
                </c:pt>
                <c:pt idx="695">
                  <c:v>0.86247420350548998</c:v>
                </c:pt>
                <c:pt idx="696">
                  <c:v>0.86372216291537995</c:v>
                </c:pt>
                <c:pt idx="697">
                  <c:v>0.86497012232526804</c:v>
                </c:pt>
                <c:pt idx="698">
                  <c:v>0.86621808173516102</c:v>
                </c:pt>
                <c:pt idx="699">
                  <c:v>0.86746604114505199</c:v>
                </c:pt>
                <c:pt idx="700">
                  <c:v>0.86871400055493997</c:v>
                </c:pt>
                <c:pt idx="701">
                  <c:v>0.86996195996482995</c:v>
                </c:pt>
                <c:pt idx="702">
                  <c:v>0.87120991937472203</c:v>
                </c:pt>
                <c:pt idx="703">
                  <c:v>0.87245787878461101</c:v>
                </c:pt>
                <c:pt idx="704">
                  <c:v>0.87370583819450298</c:v>
                </c:pt>
                <c:pt idx="705">
                  <c:v>0.87495379760439196</c:v>
                </c:pt>
                <c:pt idx="706">
                  <c:v>0.87620175701428304</c:v>
                </c:pt>
                <c:pt idx="707">
                  <c:v>0.87744971642417302</c:v>
                </c:pt>
                <c:pt idx="708">
                  <c:v>0.87869767583406599</c:v>
                </c:pt>
                <c:pt idx="709">
                  <c:v>0.87994563524395497</c:v>
                </c:pt>
                <c:pt idx="710">
                  <c:v>0.88119359465384495</c:v>
                </c:pt>
                <c:pt idx="711">
                  <c:v>0.88244155406373503</c:v>
                </c:pt>
                <c:pt idx="712">
                  <c:v>0.88368951347362701</c:v>
                </c:pt>
                <c:pt idx="713">
                  <c:v>0.88493747288351599</c:v>
                </c:pt>
                <c:pt idx="714">
                  <c:v>0.88618543229340696</c:v>
                </c:pt>
                <c:pt idx="715">
                  <c:v>0.88743339170329705</c:v>
                </c:pt>
                <c:pt idx="716">
                  <c:v>0.88868135111318403</c:v>
                </c:pt>
                <c:pt idx="717">
                  <c:v>0.889929310523077</c:v>
                </c:pt>
                <c:pt idx="718">
                  <c:v>0.89117726993296698</c:v>
                </c:pt>
                <c:pt idx="719">
                  <c:v>0.89242522934285495</c:v>
                </c:pt>
                <c:pt idx="720">
                  <c:v>0.89367318875274804</c:v>
                </c:pt>
                <c:pt idx="721">
                  <c:v>0.89492114816263801</c:v>
                </c:pt>
                <c:pt idx="722">
                  <c:v>0.89616910757252899</c:v>
                </c:pt>
                <c:pt idx="723">
                  <c:v>0.89741706698241697</c:v>
                </c:pt>
                <c:pt idx="724">
                  <c:v>0.89866502639230905</c:v>
                </c:pt>
                <c:pt idx="725">
                  <c:v>0.89991298580220103</c:v>
                </c:pt>
                <c:pt idx="726">
                  <c:v>0.901160945212092</c:v>
                </c:pt>
                <c:pt idx="727">
                  <c:v>0.90240890462198298</c:v>
                </c:pt>
                <c:pt idx="728">
                  <c:v>0.90365686403187095</c:v>
                </c:pt>
                <c:pt idx="729">
                  <c:v>0.90490482344176204</c:v>
                </c:pt>
                <c:pt idx="730">
                  <c:v>0.90615278285165102</c:v>
                </c:pt>
                <c:pt idx="731">
                  <c:v>0.90740074226154099</c:v>
                </c:pt>
                <c:pt idx="732">
                  <c:v>0.90864870167143297</c:v>
                </c:pt>
                <c:pt idx="733">
                  <c:v>0.90989666108132095</c:v>
                </c:pt>
                <c:pt idx="734">
                  <c:v>0.91114462049121403</c:v>
                </c:pt>
                <c:pt idx="735">
                  <c:v>0.91239257990110001</c:v>
                </c:pt>
                <c:pt idx="736">
                  <c:v>0.91364053931099298</c:v>
                </c:pt>
                <c:pt idx="737">
                  <c:v>0.91488849872088296</c:v>
                </c:pt>
                <c:pt idx="738">
                  <c:v>0.91613645813077504</c:v>
                </c:pt>
                <c:pt idx="739">
                  <c:v>0.91738441754066202</c:v>
                </c:pt>
                <c:pt idx="740">
                  <c:v>0.918632376950555</c:v>
                </c:pt>
                <c:pt idx="741">
                  <c:v>0.91988033636044597</c:v>
                </c:pt>
                <c:pt idx="742">
                  <c:v>0.92112829577033595</c:v>
                </c:pt>
                <c:pt idx="743">
                  <c:v>0.92237625518022603</c:v>
                </c:pt>
                <c:pt idx="744">
                  <c:v>0.92362421459011601</c:v>
                </c:pt>
                <c:pt idx="745">
                  <c:v>0.92487217400000798</c:v>
                </c:pt>
                <c:pt idx="746">
                  <c:v>0.92612013340989596</c:v>
                </c:pt>
                <c:pt idx="747">
                  <c:v>0.92736809281978805</c:v>
                </c:pt>
                <c:pt idx="748">
                  <c:v>0.92861605222967702</c:v>
                </c:pt>
                <c:pt idx="749">
                  <c:v>0.929864011639568</c:v>
                </c:pt>
                <c:pt idx="750">
                  <c:v>0.93111197104945997</c:v>
                </c:pt>
                <c:pt idx="751">
                  <c:v>0.93235993045934695</c:v>
                </c:pt>
                <c:pt idx="752">
                  <c:v>0.93360788986923904</c:v>
                </c:pt>
                <c:pt idx="753">
                  <c:v>0.93485584927913001</c:v>
                </c:pt>
                <c:pt idx="754">
                  <c:v>0.93610380868901899</c:v>
                </c:pt>
                <c:pt idx="755">
                  <c:v>0.93735176809891196</c:v>
                </c:pt>
                <c:pt idx="756">
                  <c:v>0.93859972750879805</c:v>
                </c:pt>
                <c:pt idx="757">
                  <c:v>0.93984768691869103</c:v>
                </c:pt>
                <c:pt idx="758">
                  <c:v>0.941095646328582</c:v>
                </c:pt>
                <c:pt idx="759">
                  <c:v>0.94234360573846998</c:v>
                </c:pt>
                <c:pt idx="760">
                  <c:v>0.94359156514836195</c:v>
                </c:pt>
                <c:pt idx="761">
                  <c:v>0.94483952455825204</c:v>
                </c:pt>
                <c:pt idx="762">
                  <c:v>0.94608748396814002</c:v>
                </c:pt>
                <c:pt idx="763">
                  <c:v>0.94733544337803199</c:v>
                </c:pt>
                <c:pt idx="764">
                  <c:v>0.94858340278792397</c:v>
                </c:pt>
                <c:pt idx="765">
                  <c:v>0.94983136219781295</c:v>
                </c:pt>
                <c:pt idx="766">
                  <c:v>0.95107932160770603</c:v>
                </c:pt>
                <c:pt idx="767">
                  <c:v>0.95232728101759601</c:v>
                </c:pt>
                <c:pt idx="768">
                  <c:v>0.95357524042748498</c:v>
                </c:pt>
                <c:pt idx="769">
                  <c:v>0.95482319983737596</c:v>
                </c:pt>
                <c:pt idx="770">
                  <c:v>0.95607115924726505</c:v>
                </c:pt>
                <c:pt idx="771">
                  <c:v>0.95731911865715702</c:v>
                </c:pt>
                <c:pt idx="772">
                  <c:v>0.958567078067048</c:v>
                </c:pt>
                <c:pt idx="773">
                  <c:v>0.95981503747693397</c:v>
                </c:pt>
                <c:pt idx="774">
                  <c:v>0.96106299688682595</c:v>
                </c:pt>
                <c:pt idx="775">
                  <c:v>0.96231095629671803</c:v>
                </c:pt>
                <c:pt idx="776">
                  <c:v>0.96355891570660801</c:v>
                </c:pt>
                <c:pt idx="777">
                  <c:v>0.96480687511649998</c:v>
                </c:pt>
                <c:pt idx="778">
                  <c:v>0.96605483452638696</c:v>
                </c:pt>
                <c:pt idx="779">
                  <c:v>0.96730279393627705</c:v>
                </c:pt>
                <c:pt idx="780">
                  <c:v>0.96855075334616803</c:v>
                </c:pt>
                <c:pt idx="781">
                  <c:v>0.969798712756059</c:v>
                </c:pt>
                <c:pt idx="782">
                  <c:v>0.97104667216594898</c:v>
                </c:pt>
                <c:pt idx="783">
                  <c:v>0.97229463157583995</c:v>
                </c:pt>
                <c:pt idx="784">
                  <c:v>0.97354259098572804</c:v>
                </c:pt>
                <c:pt idx="785">
                  <c:v>0.97479055039562001</c:v>
                </c:pt>
                <c:pt idx="786">
                  <c:v>0.97603850980551099</c:v>
                </c:pt>
                <c:pt idx="787">
                  <c:v>0.97728646921540197</c:v>
                </c:pt>
                <c:pt idx="788">
                  <c:v>0.97853442862529105</c:v>
                </c:pt>
                <c:pt idx="789">
                  <c:v>0.97978238803518203</c:v>
                </c:pt>
                <c:pt idx="790">
                  <c:v>0.981030347445071</c:v>
                </c:pt>
                <c:pt idx="791">
                  <c:v>0.98227830685496198</c:v>
                </c:pt>
                <c:pt idx="792">
                  <c:v>0.98352626626485096</c:v>
                </c:pt>
                <c:pt idx="793">
                  <c:v>0.98477422567474204</c:v>
                </c:pt>
                <c:pt idx="794">
                  <c:v>0.98602218508463302</c:v>
                </c:pt>
                <c:pt idx="795">
                  <c:v>0.987270144494522</c:v>
                </c:pt>
                <c:pt idx="796">
                  <c:v>0.98851810390441497</c:v>
                </c:pt>
                <c:pt idx="797">
                  <c:v>0.98976606331430395</c:v>
                </c:pt>
                <c:pt idx="798">
                  <c:v>0.99101402272419503</c:v>
                </c:pt>
                <c:pt idx="799">
                  <c:v>0.99226198213408601</c:v>
                </c:pt>
                <c:pt idx="800">
                  <c:v>0.99350994154397498</c:v>
                </c:pt>
                <c:pt idx="801">
                  <c:v>0.99475790095386396</c:v>
                </c:pt>
                <c:pt idx="802">
                  <c:v>0.99600586036375505</c:v>
                </c:pt>
                <c:pt idx="803">
                  <c:v>0.99725381977364602</c:v>
                </c:pt>
                <c:pt idx="804">
                  <c:v>0.99850177918353999</c:v>
                </c:pt>
                <c:pt idx="805">
                  <c:v>0.99974973859342497</c:v>
                </c:pt>
                <c:pt idx="806">
                  <c:v>1.00099769800331</c:v>
                </c:pt>
                <c:pt idx="807">
                  <c:v>1.0022456574131999</c:v>
                </c:pt>
                <c:pt idx="808">
                  <c:v>1.0034936168230899</c:v>
                </c:pt>
                <c:pt idx="809">
                  <c:v>1.0047415762329801</c:v>
                </c:pt>
                <c:pt idx="810">
                  <c:v>1.0059895356428701</c:v>
                </c:pt>
                <c:pt idx="811">
                  <c:v>1.0072374950527601</c:v>
                </c:pt>
                <c:pt idx="812">
                  <c:v>1.00848545446266</c:v>
                </c:pt>
                <c:pt idx="813">
                  <c:v>1.00973341387255</c:v>
                </c:pt>
                <c:pt idx="814">
                  <c:v>1.01098137328244</c:v>
                </c:pt>
                <c:pt idx="815">
                  <c:v>1.01222933269232</c:v>
                </c:pt>
                <c:pt idx="816">
                  <c:v>1.0134772921022199</c:v>
                </c:pt>
                <c:pt idx="817">
                  <c:v>1.0147252515120999</c:v>
                </c:pt>
                <c:pt idx="818">
                  <c:v>1.0159732109219901</c:v>
                </c:pt>
                <c:pt idx="819">
                  <c:v>1.0172211703318901</c:v>
                </c:pt>
                <c:pt idx="820">
                  <c:v>1.0184691297417801</c:v>
                </c:pt>
                <c:pt idx="821">
                  <c:v>1.01971708915167</c:v>
                </c:pt>
                <c:pt idx="822">
                  <c:v>1.02096504856156</c:v>
                </c:pt>
                <c:pt idx="823">
                  <c:v>1.02221300797145</c:v>
                </c:pt>
                <c:pt idx="824">
                  <c:v>1.02346096738134</c:v>
                </c:pt>
                <c:pt idx="825">
                  <c:v>1.0247089267912299</c:v>
                </c:pt>
                <c:pt idx="826">
                  <c:v>1.0259568862011199</c:v>
                </c:pt>
                <c:pt idx="827">
                  <c:v>1.0272048456110101</c:v>
                </c:pt>
                <c:pt idx="828">
                  <c:v>1.0284528050209001</c:v>
                </c:pt>
                <c:pt idx="829">
                  <c:v>1.0297007644307901</c:v>
                </c:pt>
                <c:pt idx="830">
                  <c:v>1.03094872384068</c:v>
                </c:pt>
                <c:pt idx="831">
                  <c:v>1.03219668325057</c:v>
                </c:pt>
                <c:pt idx="832">
                  <c:v>1.03344464266046</c:v>
                </c:pt>
                <c:pt idx="833">
                  <c:v>1.03469260207035</c:v>
                </c:pt>
                <c:pt idx="834">
                  <c:v>1.0359405614802399</c:v>
                </c:pt>
                <c:pt idx="835">
                  <c:v>1.0371885208901299</c:v>
                </c:pt>
                <c:pt idx="836">
                  <c:v>1.0384364803000199</c:v>
                </c:pt>
                <c:pt idx="837">
                  <c:v>1.0396844397099101</c:v>
                </c:pt>
                <c:pt idx="838">
                  <c:v>1.0409323991198001</c:v>
                </c:pt>
                <c:pt idx="839">
                  <c:v>1.0421803585297</c:v>
                </c:pt>
                <c:pt idx="840">
                  <c:v>1.04342831793958</c:v>
                </c:pt>
                <c:pt idx="841">
                  <c:v>1.04467627734947</c:v>
                </c:pt>
                <c:pt idx="842">
                  <c:v>1.04592423675937</c:v>
                </c:pt>
                <c:pt idx="843">
                  <c:v>1.0471721961692499</c:v>
                </c:pt>
                <c:pt idx="844">
                  <c:v>1.0484201555791499</c:v>
                </c:pt>
                <c:pt idx="845">
                  <c:v>1.0496681149890399</c:v>
                </c:pt>
                <c:pt idx="846">
                  <c:v>1.0509160743989301</c:v>
                </c:pt>
                <c:pt idx="847">
                  <c:v>1.0521640338088201</c:v>
                </c:pt>
                <c:pt idx="848">
                  <c:v>1.05341199321871</c:v>
                </c:pt>
                <c:pt idx="849">
                  <c:v>1.0546599526286</c:v>
                </c:pt>
                <c:pt idx="850">
                  <c:v>1.05590791203849</c:v>
                </c:pt>
                <c:pt idx="851">
                  <c:v>1.05715587144838</c:v>
                </c:pt>
                <c:pt idx="852">
                  <c:v>1.05840383085826</c:v>
                </c:pt>
                <c:pt idx="853">
                  <c:v>1.0596517902681599</c:v>
                </c:pt>
                <c:pt idx="854">
                  <c:v>1.0608997496780499</c:v>
                </c:pt>
                <c:pt idx="855">
                  <c:v>1.0621477090879401</c:v>
                </c:pt>
                <c:pt idx="856">
                  <c:v>1.0633956684978301</c:v>
                </c:pt>
                <c:pt idx="857">
                  <c:v>1.06464362790772</c:v>
                </c:pt>
                <c:pt idx="858">
                  <c:v>1.06589158731761</c:v>
                </c:pt>
                <c:pt idx="859">
                  <c:v>1.0671395467275</c:v>
                </c:pt>
                <c:pt idx="860">
                  <c:v>1.06838750613739</c:v>
                </c:pt>
                <c:pt idx="861">
                  <c:v>1.06963546554728</c:v>
                </c:pt>
                <c:pt idx="862">
                  <c:v>1.0708834249571799</c:v>
                </c:pt>
                <c:pt idx="863">
                  <c:v>1.0721313843670599</c:v>
                </c:pt>
                <c:pt idx="864">
                  <c:v>1.0733793437769501</c:v>
                </c:pt>
                <c:pt idx="865">
                  <c:v>1.0746273031868401</c:v>
                </c:pt>
                <c:pt idx="866">
                  <c:v>1.07587526259674</c:v>
                </c:pt>
                <c:pt idx="867">
                  <c:v>1.07712322200662</c:v>
                </c:pt>
              </c:numCache>
            </c:numRef>
          </c:xVal>
          <c:yVal>
            <c:numRef>
              <c:f>AVGx!$D$3:$D$870</c:f>
              <c:numCache>
                <c:formatCode>0.00E+00</c:formatCode>
                <c:ptCount val="868"/>
                <c:pt idx="0">
                  <c:v>-1.7237464189089499E-7</c:v>
                </c:pt>
                <c:pt idx="1">
                  <c:v>-1.39008325621983E-7</c:v>
                </c:pt>
                <c:pt idx="2">
                  <c:v>-1.5758921915407399E-8</c:v>
                </c:pt>
                <c:pt idx="3">
                  <c:v>-4.8601165784356502E-8</c:v>
                </c:pt>
                <c:pt idx="4">
                  <c:v>-4.8744680659003903E-8</c:v>
                </c:pt>
                <c:pt idx="5">
                  <c:v>-4.8918616567155401E-8</c:v>
                </c:pt>
                <c:pt idx="6">
                  <c:v>-4.9145377256991899E-8</c:v>
                </c:pt>
                <c:pt idx="7">
                  <c:v>-4.9446258725939801E-8</c:v>
                </c:pt>
                <c:pt idx="8">
                  <c:v>-4.9835584327797201E-8</c:v>
                </c:pt>
                <c:pt idx="9">
                  <c:v>-5.03378604065266E-8</c:v>
                </c:pt>
                <c:pt idx="10">
                  <c:v>-5.0970519553365198E-8</c:v>
                </c:pt>
                <c:pt idx="11">
                  <c:v>-5.1742173679545397E-8</c:v>
                </c:pt>
                <c:pt idx="12">
                  <c:v>-5.2663764262298501E-8</c:v>
                </c:pt>
                <c:pt idx="13">
                  <c:v>-5.3743353076746502E-8</c:v>
                </c:pt>
                <c:pt idx="14">
                  <c:v>-5.49794811701711E-8</c:v>
                </c:pt>
                <c:pt idx="15">
                  <c:v>-5.6376085733789002E-8</c:v>
                </c:pt>
                <c:pt idx="16">
                  <c:v>-5.7950884671306E-8</c:v>
                </c:pt>
                <c:pt idx="17">
                  <c:v>-5.9717899904233397E-8</c:v>
                </c:pt>
                <c:pt idx="18">
                  <c:v>-6.1692392445386203E-8</c:v>
                </c:pt>
                <c:pt idx="19">
                  <c:v>-6.3897378194212903E-8</c:v>
                </c:pt>
                <c:pt idx="20">
                  <c:v>-6.6356019733084693E-8</c:v>
                </c:pt>
                <c:pt idx="21">
                  <c:v>-6.9079678805567406E-8</c:v>
                </c:pt>
                <c:pt idx="22">
                  <c:v>-7.2077606648734003E-8</c:v>
                </c:pt>
                <c:pt idx="23">
                  <c:v>-7.53600689857205E-8</c:v>
                </c:pt>
                <c:pt idx="24">
                  <c:v>-7.8935521065197803E-8</c:v>
                </c:pt>
                <c:pt idx="25">
                  <c:v>-8.2813346561676295E-8</c:v>
                </c:pt>
                <c:pt idx="26">
                  <c:v>-8.7009901845214706E-8</c:v>
                </c:pt>
                <c:pt idx="27">
                  <c:v>-9.15456501288933E-8</c:v>
                </c:pt>
                <c:pt idx="28">
                  <c:v>-9.6440592362203E-8</c:v>
                </c:pt>
                <c:pt idx="29">
                  <c:v>-1.0171230898932101E-7</c:v>
                </c:pt>
                <c:pt idx="30">
                  <c:v>-1.0737562837998201E-7</c:v>
                </c:pt>
                <c:pt idx="31">
                  <c:v>-1.1344200271056501E-7</c:v>
                </c:pt>
                <c:pt idx="32">
                  <c:v>-1.1991828455063799E-7</c:v>
                </c:pt>
                <c:pt idx="33">
                  <c:v>-1.26806056672174E-7</c:v>
                </c:pt>
                <c:pt idx="34">
                  <c:v>-1.3410258656331201E-7</c:v>
                </c:pt>
                <c:pt idx="35">
                  <c:v>-1.4180176949387301E-7</c:v>
                </c:pt>
                <c:pt idx="36">
                  <c:v>-1.49893347117671E-7</c:v>
                </c:pt>
                <c:pt idx="37">
                  <c:v>-1.5836447278123201E-7</c:v>
                </c:pt>
                <c:pt idx="38">
                  <c:v>-1.67200167497899E-7</c:v>
                </c:pt>
                <c:pt idx="39">
                  <c:v>-1.7637960049820299E-7</c:v>
                </c:pt>
                <c:pt idx="40">
                  <c:v>-1.8587991695739499E-7</c:v>
                </c:pt>
                <c:pt idx="41">
                  <c:v>-1.9567017874416399E-7</c:v>
                </c:pt>
                <c:pt idx="42">
                  <c:v>-2.05712387524682E-7</c:v>
                </c:pt>
                <c:pt idx="43">
                  <c:v>-2.1596887910157601E-7</c:v>
                </c:pt>
                <c:pt idx="44">
                  <c:v>-2.26390624166868E-7</c:v>
                </c:pt>
                <c:pt idx="45">
                  <c:v>-2.3692206467742699E-7</c:v>
                </c:pt>
                <c:pt idx="46">
                  <c:v>-2.4750092443212702E-7</c:v>
                </c:pt>
                <c:pt idx="47">
                  <c:v>-2.5808842506370001E-7</c:v>
                </c:pt>
                <c:pt idx="48">
                  <c:v>-2.6866994546545201E-7</c:v>
                </c:pt>
                <c:pt idx="49">
                  <c:v>-2.7924143409025101E-7</c:v>
                </c:pt>
                <c:pt idx="50">
                  <c:v>-2.89819876158013E-7</c:v>
                </c:pt>
                <c:pt idx="51">
                  <c:v>-3.00442445724395E-7</c:v>
                </c:pt>
                <c:pt idx="52">
                  <c:v>-3.1112718146199998E-7</c:v>
                </c:pt>
                <c:pt idx="53">
                  <c:v>-3.2187128123110298E-7</c:v>
                </c:pt>
                <c:pt idx="54">
                  <c:v>-3.3267868436445702E-7</c:v>
                </c:pt>
                <c:pt idx="55">
                  <c:v>-3.4352775776903802E-7</c:v>
                </c:pt>
                <c:pt idx="56">
                  <c:v>-3.5440429168073401E-7</c:v>
                </c:pt>
                <c:pt idx="57">
                  <c:v>-3.6530388872543098E-7</c:v>
                </c:pt>
                <c:pt idx="58">
                  <c:v>-3.7622273415949697E-7</c:v>
                </c:pt>
                <c:pt idx="59">
                  <c:v>-3.87165203038675E-7</c:v>
                </c:pt>
                <c:pt idx="60">
                  <c:v>-3.9814066550480302E-7</c:v>
                </c:pt>
                <c:pt idx="61">
                  <c:v>-4.0915720730313199E-7</c:v>
                </c:pt>
                <c:pt idx="62">
                  <c:v>-4.2021533337242397E-7</c:v>
                </c:pt>
                <c:pt idx="63">
                  <c:v>-4.3131481679998399E-7</c:v>
                </c:pt>
                <c:pt idx="64">
                  <c:v>-4.4245309913755901E-7</c:v>
                </c:pt>
                <c:pt idx="65">
                  <c:v>-4.53633871630235E-7</c:v>
                </c:pt>
                <c:pt idx="66">
                  <c:v>-4.64851855891636E-7</c:v>
                </c:pt>
                <c:pt idx="67">
                  <c:v>-4.7610542112746602E-7</c:v>
                </c:pt>
                <c:pt idx="68">
                  <c:v>-4.87393486011966E-7</c:v>
                </c:pt>
                <c:pt idx="69">
                  <c:v>-4.9871031039338E-7</c:v>
                </c:pt>
                <c:pt idx="70">
                  <c:v>-5.1005379924766598E-7</c:v>
                </c:pt>
                <c:pt idx="71">
                  <c:v>-5.21423593558565E-7</c:v>
                </c:pt>
                <c:pt idx="72">
                  <c:v>-5.3281947493893901E-7</c:v>
                </c:pt>
                <c:pt idx="73">
                  <c:v>-5.4424170203693401E-7</c:v>
                </c:pt>
                <c:pt idx="74">
                  <c:v>-5.5569200972217198E-7</c:v>
                </c:pt>
                <c:pt idx="75">
                  <c:v>-5.6717307088498498E-7</c:v>
                </c:pt>
                <c:pt idx="76">
                  <c:v>-5.7868812715693698E-7</c:v>
                </c:pt>
                <c:pt idx="77">
                  <c:v>-5.9024113632655303E-7</c:v>
                </c:pt>
                <c:pt idx="78">
                  <c:v>-6.0183618964780295E-7</c:v>
                </c:pt>
                <c:pt idx="79">
                  <c:v>-6.1347764911938501E-7</c:v>
                </c:pt>
                <c:pt idx="80">
                  <c:v>-6.2517014786289701E-7</c:v>
                </c:pt>
                <c:pt idx="81">
                  <c:v>-6.3691799066067302E-7</c:v>
                </c:pt>
                <c:pt idx="82">
                  <c:v>-6.4872513084374903E-7</c:v>
                </c:pt>
                <c:pt idx="83">
                  <c:v>-6.6059505151923905E-7</c:v>
                </c:pt>
                <c:pt idx="84">
                  <c:v>-6.7253059502175397E-7</c:v>
                </c:pt>
                <c:pt idx="85">
                  <c:v>-6.8453425682497296E-7</c:v>
                </c:pt>
                <c:pt idx="86">
                  <c:v>-6.9660833648424904E-7</c:v>
                </c:pt>
                <c:pt idx="87">
                  <c:v>-7.0875499039573801E-7</c:v>
                </c:pt>
                <c:pt idx="88">
                  <c:v>-7.2097646484791304E-7</c:v>
                </c:pt>
                <c:pt idx="89">
                  <c:v>-7.33275208874655E-7</c:v>
                </c:pt>
                <c:pt idx="90">
                  <c:v>-7.4565393750197099E-7</c:v>
                </c:pt>
                <c:pt idx="91">
                  <c:v>-7.5811568511522902E-7</c:v>
                </c:pt>
                <c:pt idx="92">
                  <c:v>-7.7066370588103702E-7</c:v>
                </c:pt>
                <c:pt idx="93">
                  <c:v>-7.8330129204710404E-7</c:v>
                </c:pt>
                <c:pt idx="94">
                  <c:v>-7.9603154434126201E-7</c:v>
                </c:pt>
                <c:pt idx="95">
                  <c:v>-8.0885712385377999E-7</c:v>
                </c:pt>
                <c:pt idx="96">
                  <c:v>-8.2178002312988495E-7</c:v>
                </c:pt>
                <c:pt idx="97">
                  <c:v>-8.3480136962278195E-7</c:v>
                </c:pt>
                <c:pt idx="98">
                  <c:v>-8.4792128054603499E-7</c:v>
                </c:pt>
                <c:pt idx="99">
                  <c:v>-8.6113877069844095E-7</c:v>
                </c:pt>
                <c:pt idx="100">
                  <c:v>-8.7445173949292998E-7</c:v>
                </c:pt>
                <c:pt idx="101">
                  <c:v>-8.8785703129888901E-7</c:v>
                </c:pt>
                <c:pt idx="102">
                  <c:v>-9.0135060095041005E-7</c:v>
                </c:pt>
                <c:pt idx="103">
                  <c:v>-9.1492771037820398E-7</c:v>
                </c:pt>
                <c:pt idx="104">
                  <c:v>-9.2858314798279004E-7</c:v>
                </c:pt>
                <c:pt idx="105">
                  <c:v>-9.4231143577249303E-7</c:v>
                </c:pt>
                <c:pt idx="106">
                  <c:v>-9.5610699416295093E-7</c:v>
                </c:pt>
                <c:pt idx="107">
                  <c:v>-9.6996426026456394E-7</c:v>
                </c:pt>
                <c:pt idx="108">
                  <c:v>-9.8387777129764903E-7</c:v>
                </c:pt>
                <c:pt idx="109">
                  <c:v>-9.97842212492786E-7</c:v>
                </c:pt>
                <c:pt idx="110">
                  <c:v>-1.01185245928526E-6</c:v>
                </c:pt>
                <c:pt idx="111">
                  <c:v>-1.0259025880404201E-6</c:v>
                </c:pt>
                <c:pt idx="112">
                  <c:v>-1.03998336365349E-6</c:v>
                </c:pt>
                <c:pt idx="113">
                  <c:v>-1.0540856758676201E-6</c:v>
                </c:pt>
                <c:pt idx="114">
                  <c:v>-1.0682014049006099E-6</c:v>
                </c:pt>
                <c:pt idx="115">
                  <c:v>-1.0823233559722499E-6</c:v>
                </c:pt>
                <c:pt idx="116">
                  <c:v>-1.0964462383227399E-6</c:v>
                </c:pt>
                <c:pt idx="117">
                  <c:v>-1.1105691206732301E-6</c:v>
                </c:pt>
                <c:pt idx="118">
                  <c:v>-1.12469200302372E-6</c:v>
                </c:pt>
                <c:pt idx="119">
                  <c:v>-1.1388148853742199E-6</c:v>
                </c:pt>
                <c:pt idx="120">
                  <c:v>-1.1529377677247101E-6</c:v>
                </c:pt>
                <c:pt idx="121">
                  <c:v>-1.1670606500752E-6</c:v>
                </c:pt>
                <c:pt idx="122">
                  <c:v>-1.1811835324256999E-6</c:v>
                </c:pt>
                <c:pt idx="123">
                  <c:v>-1.1953064147761901E-6</c:v>
                </c:pt>
                <c:pt idx="124">
                  <c:v>-1.20942929712669E-6</c:v>
                </c:pt>
                <c:pt idx="125">
                  <c:v>-1.2235521794771799E-6</c:v>
                </c:pt>
                <c:pt idx="126">
                  <c:v>-1.2376750618276701E-6</c:v>
                </c:pt>
                <c:pt idx="127">
                  <c:v>-1.25179794417816E-6</c:v>
                </c:pt>
                <c:pt idx="128">
                  <c:v>-1.2659208265286599E-6</c:v>
                </c:pt>
                <c:pt idx="129">
                  <c:v>-1.2800437088791501E-6</c:v>
                </c:pt>
                <c:pt idx="130">
                  <c:v>-1.29416659122965E-6</c:v>
                </c:pt>
                <c:pt idx="131">
                  <c:v>-1.3082894735801399E-6</c:v>
                </c:pt>
                <c:pt idx="132">
                  <c:v>-1.3224123559306301E-6</c:v>
                </c:pt>
                <c:pt idx="133">
                  <c:v>-1.33653523828113E-6</c:v>
                </c:pt>
                <c:pt idx="134">
                  <c:v>-1.3506581206316199E-6</c:v>
                </c:pt>
                <c:pt idx="135">
                  <c:v>-1.36478100298212E-6</c:v>
                </c:pt>
                <c:pt idx="136">
                  <c:v>-1.37890388533261E-6</c:v>
                </c:pt>
                <c:pt idx="137">
                  <c:v>-1.3930267676830999E-6</c:v>
                </c:pt>
                <c:pt idx="138">
                  <c:v>-1.4071496500335901E-6</c:v>
                </c:pt>
                <c:pt idx="139">
                  <c:v>-1.42127253238409E-6</c:v>
                </c:pt>
                <c:pt idx="140">
                  <c:v>-1.4353954147345799E-6</c:v>
                </c:pt>
                <c:pt idx="141">
                  <c:v>-1.4495182970850801E-6</c:v>
                </c:pt>
                <c:pt idx="142">
                  <c:v>-1.46364117943557E-6</c:v>
                </c:pt>
                <c:pt idx="143">
                  <c:v>-1.4777640617860599E-6</c:v>
                </c:pt>
                <c:pt idx="144">
                  <c:v>-1.4918869441365601E-6</c:v>
                </c:pt>
                <c:pt idx="145">
                  <c:v>-1.50600982648705E-6</c:v>
                </c:pt>
                <c:pt idx="146">
                  <c:v>-1.52013270883754E-6</c:v>
                </c:pt>
                <c:pt idx="147">
                  <c:v>-1.5342555911880401E-6</c:v>
                </c:pt>
                <c:pt idx="148">
                  <c:v>-1.54837847353853E-6</c:v>
                </c:pt>
                <c:pt idx="149">
                  <c:v>-1.56250135588902E-6</c:v>
                </c:pt>
                <c:pt idx="150">
                  <c:v>-1.5766242382395099E-6</c:v>
                </c:pt>
                <c:pt idx="151">
                  <c:v>-1.59074712059001E-6</c:v>
                </c:pt>
                <c:pt idx="152">
                  <c:v>-1.6048700029405E-6</c:v>
                </c:pt>
                <c:pt idx="153">
                  <c:v>-1.6189928852909899E-6</c:v>
                </c:pt>
                <c:pt idx="154">
                  <c:v>-1.6331157676414801E-6</c:v>
                </c:pt>
                <c:pt idx="155">
                  <c:v>-1.64723864999198E-6</c:v>
                </c:pt>
                <c:pt idx="156">
                  <c:v>-1.6613615323424699E-6</c:v>
                </c:pt>
                <c:pt idx="157">
                  <c:v>-1.67548441469297E-6</c:v>
                </c:pt>
                <c:pt idx="158">
                  <c:v>-1.68960729704346E-6</c:v>
                </c:pt>
                <c:pt idx="159">
                  <c:v>-1.7037301793939499E-6</c:v>
                </c:pt>
                <c:pt idx="160">
                  <c:v>-1.71785306174445E-6</c:v>
                </c:pt>
                <c:pt idx="161">
                  <c:v>-1.73197594409494E-6</c:v>
                </c:pt>
                <c:pt idx="162">
                  <c:v>-1.7460988264454401E-6</c:v>
                </c:pt>
                <c:pt idx="163">
                  <c:v>-1.7602217087959201E-6</c:v>
                </c:pt>
                <c:pt idx="164">
                  <c:v>-1.77434459114642E-6</c:v>
                </c:pt>
                <c:pt idx="165">
                  <c:v>-1.7884674734969099E-6</c:v>
                </c:pt>
                <c:pt idx="166">
                  <c:v>-1.80259035584741E-6</c:v>
                </c:pt>
                <c:pt idx="167">
                  <c:v>-1.8167132381979E-6</c:v>
                </c:pt>
                <c:pt idx="168">
                  <c:v>-1.8308361205483999E-6</c:v>
                </c:pt>
                <c:pt idx="169">
                  <c:v>-1.8449590028988901E-6</c:v>
                </c:pt>
                <c:pt idx="170">
                  <c:v>-1.85908188524938E-6</c:v>
                </c:pt>
                <c:pt idx="171">
                  <c:v>-1.87320476759987E-6</c:v>
                </c:pt>
                <c:pt idx="172">
                  <c:v>-1.8873276499503701E-6</c:v>
                </c:pt>
                <c:pt idx="173">
                  <c:v>-1.90145053230087E-6</c:v>
                </c:pt>
                <c:pt idx="174">
                  <c:v>-1.9155734146513601E-6</c:v>
                </c:pt>
                <c:pt idx="175">
                  <c:v>-1.92969629700186E-6</c:v>
                </c:pt>
                <c:pt idx="176">
                  <c:v>-1.9438191793523502E-6</c:v>
                </c:pt>
                <c:pt idx="177">
                  <c:v>-1.9579420617028302E-6</c:v>
                </c:pt>
                <c:pt idx="178">
                  <c:v>-1.9720649440533301E-6</c:v>
                </c:pt>
                <c:pt idx="179">
                  <c:v>-1.9861878264038198E-6</c:v>
                </c:pt>
                <c:pt idx="180">
                  <c:v>-2.00031070875431E-6</c:v>
                </c:pt>
                <c:pt idx="181">
                  <c:v>-2.0144335911048099E-6</c:v>
                </c:pt>
                <c:pt idx="182">
                  <c:v>-2.0285564734553E-6</c:v>
                </c:pt>
                <c:pt idx="183">
                  <c:v>-2.0426793558057902E-6</c:v>
                </c:pt>
                <c:pt idx="184">
                  <c:v>-2.0568022381562901E-6</c:v>
                </c:pt>
                <c:pt idx="185">
                  <c:v>-2.07092512050679E-6</c:v>
                </c:pt>
                <c:pt idx="186">
                  <c:v>-2.0850480028572801E-6</c:v>
                </c:pt>
                <c:pt idx="187">
                  <c:v>-2.09917088520778E-6</c:v>
                </c:pt>
                <c:pt idx="188">
                  <c:v>-2.1132937675582702E-6</c:v>
                </c:pt>
                <c:pt idx="189">
                  <c:v>-2.1274166499087599E-6</c:v>
                </c:pt>
                <c:pt idx="190">
                  <c:v>-2.1415395322592501E-6</c:v>
                </c:pt>
                <c:pt idx="191">
                  <c:v>-2.15566241460975E-6</c:v>
                </c:pt>
                <c:pt idx="192">
                  <c:v>-2.1697852969602402E-6</c:v>
                </c:pt>
                <c:pt idx="193">
                  <c:v>-2.1839081793107401E-6</c:v>
                </c:pt>
                <c:pt idx="194">
                  <c:v>-2.1980310616612298E-6</c:v>
                </c:pt>
                <c:pt idx="195">
                  <c:v>-2.21215394401172E-6</c:v>
                </c:pt>
                <c:pt idx="196">
                  <c:v>-2.2262768263622199E-6</c:v>
                </c:pt>
                <c:pt idx="197">
                  <c:v>-2.24039970871271E-6</c:v>
                </c:pt>
                <c:pt idx="198">
                  <c:v>-2.2545225910632002E-6</c:v>
                </c:pt>
                <c:pt idx="199">
                  <c:v>-2.2686454734137001E-6</c:v>
                </c:pt>
                <c:pt idx="200">
                  <c:v>-2.2827683557641898E-6</c:v>
                </c:pt>
                <c:pt idx="201">
                  <c:v>-2.29689123811468E-6</c:v>
                </c:pt>
                <c:pt idx="202">
                  <c:v>-2.3110141204651799E-6</c:v>
                </c:pt>
                <c:pt idx="203">
                  <c:v>-2.32513700281567E-6</c:v>
                </c:pt>
                <c:pt idx="204">
                  <c:v>-2.3392598851661699E-6</c:v>
                </c:pt>
                <c:pt idx="205">
                  <c:v>-2.3533827675166601E-6</c:v>
                </c:pt>
                <c:pt idx="206">
                  <c:v>-2.3675056498671498E-6</c:v>
                </c:pt>
                <c:pt idx="207">
                  <c:v>-2.38162853221764E-6</c:v>
                </c:pt>
                <c:pt idx="208">
                  <c:v>-2.3957514145681399E-6</c:v>
                </c:pt>
                <c:pt idx="209">
                  <c:v>-2.4098742969186402E-6</c:v>
                </c:pt>
                <c:pt idx="210">
                  <c:v>-2.4239971792691299E-6</c:v>
                </c:pt>
                <c:pt idx="211">
                  <c:v>-2.4381200616196201E-6</c:v>
                </c:pt>
                <c:pt idx="212">
                  <c:v>-2.45224294397012E-6</c:v>
                </c:pt>
                <c:pt idx="213">
                  <c:v>-2.4663658263206102E-6</c:v>
                </c:pt>
                <c:pt idx="214">
                  <c:v>-2.4804887086710999E-6</c:v>
                </c:pt>
                <c:pt idx="215">
                  <c:v>-2.49461159102159E-6</c:v>
                </c:pt>
                <c:pt idx="216">
                  <c:v>-2.5087344733720899E-6</c:v>
                </c:pt>
                <c:pt idx="217">
                  <c:v>-2.5228573557225801E-6</c:v>
                </c:pt>
                <c:pt idx="218">
                  <c:v>-2.5369802380730698E-6</c:v>
                </c:pt>
                <c:pt idx="219">
                  <c:v>-2.5511031204235702E-6</c:v>
                </c:pt>
                <c:pt idx="220">
                  <c:v>-2.5652260027740599E-6</c:v>
                </c:pt>
                <c:pt idx="221">
                  <c:v>-2.5793488851245598E-6</c:v>
                </c:pt>
                <c:pt idx="222">
                  <c:v>-2.59347176747505E-6</c:v>
                </c:pt>
                <c:pt idx="223">
                  <c:v>-2.6075946498255401E-6</c:v>
                </c:pt>
                <c:pt idx="224">
                  <c:v>-2.62171753217604E-6</c:v>
                </c:pt>
                <c:pt idx="225">
                  <c:v>-2.6358404145265399E-6</c:v>
                </c:pt>
                <c:pt idx="226">
                  <c:v>-2.6499632968770301E-6</c:v>
                </c:pt>
                <c:pt idx="227">
                  <c:v>-2.66408617922753E-6</c:v>
                </c:pt>
                <c:pt idx="228">
                  <c:v>-2.6782090615780201E-6</c:v>
                </c:pt>
                <c:pt idx="229">
                  <c:v>-2.6923319439285099E-6</c:v>
                </c:pt>
                <c:pt idx="230">
                  <c:v>-2.7064548262790102E-6</c:v>
                </c:pt>
                <c:pt idx="231">
                  <c:v>-2.7205777086294999E-6</c:v>
                </c:pt>
                <c:pt idx="232">
                  <c:v>-2.7347005909799998E-6</c:v>
                </c:pt>
                <c:pt idx="233">
                  <c:v>-2.74882347333049E-6</c:v>
                </c:pt>
                <c:pt idx="234">
                  <c:v>-2.7629463556809801E-6</c:v>
                </c:pt>
                <c:pt idx="235">
                  <c:v>-2.7770692380314699E-6</c:v>
                </c:pt>
                <c:pt idx="236">
                  <c:v>-2.79119212038196E-6</c:v>
                </c:pt>
                <c:pt idx="237">
                  <c:v>-2.8053150027324599E-6</c:v>
                </c:pt>
                <c:pt idx="238">
                  <c:v>-2.8194378850829501E-6</c:v>
                </c:pt>
                <c:pt idx="239">
                  <c:v>-2.83356076743345E-6</c:v>
                </c:pt>
                <c:pt idx="240">
                  <c:v>-2.8476836497839402E-6</c:v>
                </c:pt>
                <c:pt idx="241">
                  <c:v>-2.8618065321344401E-6</c:v>
                </c:pt>
                <c:pt idx="242">
                  <c:v>-2.8759294144849298E-6</c:v>
                </c:pt>
                <c:pt idx="243">
                  <c:v>-2.8900522968354301E-6</c:v>
                </c:pt>
                <c:pt idx="244">
                  <c:v>-2.9041751791859199E-6</c:v>
                </c:pt>
                <c:pt idx="245">
                  <c:v>-2.9182980615363998E-6</c:v>
                </c:pt>
                <c:pt idx="246">
                  <c:v>-2.9324209438869099E-6</c:v>
                </c:pt>
                <c:pt idx="247">
                  <c:v>-2.9465438262374001E-6</c:v>
                </c:pt>
                <c:pt idx="248">
                  <c:v>-2.9606667085878898E-6</c:v>
                </c:pt>
                <c:pt idx="249">
                  <c:v>-2.97478959093838E-6</c:v>
                </c:pt>
                <c:pt idx="250">
                  <c:v>-2.9889124732888799E-6</c:v>
                </c:pt>
                <c:pt idx="251">
                  <c:v>-3.00303535563937E-6</c:v>
                </c:pt>
                <c:pt idx="252">
                  <c:v>-3.0171582379898699E-6</c:v>
                </c:pt>
                <c:pt idx="253">
                  <c:v>-3.0312811203403601E-6</c:v>
                </c:pt>
                <c:pt idx="254">
                  <c:v>-3.0454040026908498E-6</c:v>
                </c:pt>
                <c:pt idx="255">
                  <c:v>-3.0595268850413501E-6</c:v>
                </c:pt>
                <c:pt idx="256">
                  <c:v>-3.07364976739185E-6</c:v>
                </c:pt>
                <c:pt idx="257">
                  <c:v>-3.0877726497423402E-6</c:v>
                </c:pt>
                <c:pt idx="258">
                  <c:v>-3.1018955320928299E-6</c:v>
                </c:pt>
                <c:pt idx="259">
                  <c:v>-3.1160184144433298E-6</c:v>
                </c:pt>
                <c:pt idx="260">
                  <c:v>-3.1301412967938302E-6</c:v>
                </c:pt>
                <c:pt idx="261">
                  <c:v>-3.1442641791443199E-6</c:v>
                </c:pt>
                <c:pt idx="262">
                  <c:v>-3.1583870614947999E-6</c:v>
                </c:pt>
                <c:pt idx="263">
                  <c:v>-3.17250994384531E-6</c:v>
                </c:pt>
                <c:pt idx="264">
                  <c:v>-3.1866328261957899E-6</c:v>
                </c:pt>
                <c:pt idx="265">
                  <c:v>-3.2007557085462898E-6</c:v>
                </c:pt>
                <c:pt idx="266">
                  <c:v>-3.21487859089678E-6</c:v>
                </c:pt>
                <c:pt idx="267">
                  <c:v>-3.2290014732472702E-6</c:v>
                </c:pt>
                <c:pt idx="268">
                  <c:v>-3.2431243555977701E-6</c:v>
                </c:pt>
                <c:pt idx="269">
                  <c:v>-3.2572472379482598E-6</c:v>
                </c:pt>
                <c:pt idx="270">
                  <c:v>-3.27137012029875E-6</c:v>
                </c:pt>
                <c:pt idx="271">
                  <c:v>-3.28549300264926E-6</c:v>
                </c:pt>
                <c:pt idx="272">
                  <c:v>-3.29961588499974E-6</c:v>
                </c:pt>
                <c:pt idx="273">
                  <c:v>-3.3137387673502501E-6</c:v>
                </c:pt>
                <c:pt idx="274">
                  <c:v>-3.3278616497007301E-6</c:v>
                </c:pt>
                <c:pt idx="275">
                  <c:v>-3.34198453205123E-6</c:v>
                </c:pt>
                <c:pt idx="276">
                  <c:v>-3.3561074144017201E-6</c:v>
                </c:pt>
                <c:pt idx="277">
                  <c:v>-3.37023029675222E-6</c:v>
                </c:pt>
                <c:pt idx="278">
                  <c:v>-3.3843531791027102E-6</c:v>
                </c:pt>
                <c:pt idx="279">
                  <c:v>-3.3984760614531999E-6</c:v>
                </c:pt>
                <c:pt idx="280">
                  <c:v>-3.4125989438036998E-6</c:v>
                </c:pt>
                <c:pt idx="281">
                  <c:v>-3.42672182615419E-6</c:v>
                </c:pt>
                <c:pt idx="282">
                  <c:v>-3.4408447085046899E-6</c:v>
                </c:pt>
                <c:pt idx="283">
                  <c:v>-3.45496759085518E-6</c:v>
                </c:pt>
                <c:pt idx="284">
                  <c:v>-3.4690904732056702E-6</c:v>
                </c:pt>
                <c:pt idx="285">
                  <c:v>-3.4832133555561701E-6</c:v>
                </c:pt>
                <c:pt idx="286">
                  <c:v>-3.4973362379066598E-6</c:v>
                </c:pt>
                <c:pt idx="287">
                  <c:v>-3.5114591202571602E-6</c:v>
                </c:pt>
                <c:pt idx="288">
                  <c:v>-3.5255820026076499E-6</c:v>
                </c:pt>
                <c:pt idx="289">
                  <c:v>-3.5397048849581401E-6</c:v>
                </c:pt>
                <c:pt idx="290">
                  <c:v>-3.55382776730864E-6</c:v>
                </c:pt>
                <c:pt idx="291">
                  <c:v>-3.5679506496591301E-6</c:v>
                </c:pt>
                <c:pt idx="292">
                  <c:v>-3.58207353200963E-6</c:v>
                </c:pt>
                <c:pt idx="293">
                  <c:v>-3.5961964143601202E-6</c:v>
                </c:pt>
                <c:pt idx="294">
                  <c:v>-3.6103192967106099E-6</c:v>
                </c:pt>
                <c:pt idx="295">
                  <c:v>-3.6244421790611098E-6</c:v>
                </c:pt>
                <c:pt idx="296">
                  <c:v>-3.6385650614116E-6</c:v>
                </c:pt>
                <c:pt idx="297">
                  <c:v>-3.6526879437620999E-6</c:v>
                </c:pt>
                <c:pt idx="298">
                  <c:v>-3.66681082611259E-6</c:v>
                </c:pt>
                <c:pt idx="299">
                  <c:v>-3.6809337084630802E-6</c:v>
                </c:pt>
                <c:pt idx="300">
                  <c:v>-3.6950565908135801E-6</c:v>
                </c:pt>
                <c:pt idx="301">
                  <c:v>-3.7091794731640698E-6</c:v>
                </c:pt>
                <c:pt idx="302">
                  <c:v>-3.72330235551456E-6</c:v>
                </c:pt>
                <c:pt idx="303">
                  <c:v>-3.7374252378650599E-6</c:v>
                </c:pt>
                <c:pt idx="304">
                  <c:v>-3.75154812021555E-6</c:v>
                </c:pt>
                <c:pt idx="305">
                  <c:v>-3.7656710025660499E-6</c:v>
                </c:pt>
                <c:pt idx="306">
                  <c:v>-3.7797938849165401E-6</c:v>
                </c:pt>
                <c:pt idx="307">
                  <c:v>-3.7939167672670298E-6</c:v>
                </c:pt>
                <c:pt idx="308">
                  <c:v>-3.80803964961752E-6</c:v>
                </c:pt>
                <c:pt idx="309">
                  <c:v>-3.8221625319680199E-6</c:v>
                </c:pt>
                <c:pt idx="310">
                  <c:v>-3.8362854143185198E-6</c:v>
                </c:pt>
                <c:pt idx="311">
                  <c:v>-3.8504082966690197E-6</c:v>
                </c:pt>
                <c:pt idx="312">
                  <c:v>-3.8645311790195103E-6</c:v>
                </c:pt>
                <c:pt idx="313">
                  <c:v>-3.8786540613700102E-6</c:v>
                </c:pt>
                <c:pt idx="314">
                  <c:v>-3.8927769437204897E-6</c:v>
                </c:pt>
                <c:pt idx="315">
                  <c:v>-3.9068998260709896E-6</c:v>
                </c:pt>
                <c:pt idx="316">
                  <c:v>-3.9210227084214802E-6</c:v>
                </c:pt>
                <c:pt idx="317">
                  <c:v>-3.93514559077197E-6</c:v>
                </c:pt>
                <c:pt idx="318">
                  <c:v>-3.9492684731224597E-6</c:v>
                </c:pt>
                <c:pt idx="319">
                  <c:v>-3.9633913554729596E-6</c:v>
                </c:pt>
                <c:pt idx="320">
                  <c:v>-3.9775142378234502E-6</c:v>
                </c:pt>
                <c:pt idx="321">
                  <c:v>-3.9916371201739501E-6</c:v>
                </c:pt>
                <c:pt idx="322">
                  <c:v>-4.00576000252445E-6</c:v>
                </c:pt>
                <c:pt idx="323">
                  <c:v>-4.0198828848749397E-6</c:v>
                </c:pt>
                <c:pt idx="324">
                  <c:v>-4.0340057672254303E-6</c:v>
                </c:pt>
                <c:pt idx="325">
                  <c:v>-4.0481286495759302E-6</c:v>
                </c:pt>
                <c:pt idx="326">
                  <c:v>-4.0622515319264098E-6</c:v>
                </c:pt>
                <c:pt idx="327">
                  <c:v>-4.0763744142769097E-6</c:v>
                </c:pt>
                <c:pt idx="328">
                  <c:v>-4.0904972966274197E-6</c:v>
                </c:pt>
                <c:pt idx="329">
                  <c:v>-4.1046201789779002E-6</c:v>
                </c:pt>
                <c:pt idx="330">
                  <c:v>-4.1187430613284001E-6</c:v>
                </c:pt>
                <c:pt idx="331">
                  <c:v>-4.1328659436788898E-6</c:v>
                </c:pt>
                <c:pt idx="332">
                  <c:v>-4.1469888260293804E-6</c:v>
                </c:pt>
                <c:pt idx="333">
                  <c:v>-4.1611117083798803E-6</c:v>
                </c:pt>
                <c:pt idx="334">
                  <c:v>-4.1752345907303802E-6</c:v>
                </c:pt>
                <c:pt idx="335">
                  <c:v>-4.1893574730808699E-6</c:v>
                </c:pt>
                <c:pt idx="336">
                  <c:v>-4.2034803554313503E-6</c:v>
                </c:pt>
                <c:pt idx="337">
                  <c:v>-4.2176032377818604E-6</c:v>
                </c:pt>
                <c:pt idx="338">
                  <c:v>-4.2317261201323501E-6</c:v>
                </c:pt>
                <c:pt idx="339">
                  <c:v>-4.2458490024828602E-6</c:v>
                </c:pt>
                <c:pt idx="340">
                  <c:v>-4.2599718848333296E-6</c:v>
                </c:pt>
                <c:pt idx="341">
                  <c:v>-4.2740947671838397E-6</c:v>
                </c:pt>
                <c:pt idx="342">
                  <c:v>-4.2882176495343201E-6</c:v>
                </c:pt>
                <c:pt idx="343">
                  <c:v>-4.30234053188482E-6</c:v>
                </c:pt>
                <c:pt idx="344">
                  <c:v>-4.3164634142353097E-6</c:v>
                </c:pt>
                <c:pt idx="345">
                  <c:v>-4.3305862965858003E-6</c:v>
                </c:pt>
                <c:pt idx="346">
                  <c:v>-4.34470917893629E-6</c:v>
                </c:pt>
                <c:pt idx="347">
                  <c:v>-4.3588320612868001E-6</c:v>
                </c:pt>
                <c:pt idx="348">
                  <c:v>-4.3729549436372898E-6</c:v>
                </c:pt>
                <c:pt idx="349">
                  <c:v>-4.3870778259877702E-6</c:v>
                </c:pt>
                <c:pt idx="350">
                  <c:v>-4.4012007083382896E-6</c:v>
                </c:pt>
                <c:pt idx="351">
                  <c:v>-4.4153235906887802E-6</c:v>
                </c:pt>
                <c:pt idx="352">
                  <c:v>-4.4294464730392598E-6</c:v>
                </c:pt>
                <c:pt idx="353">
                  <c:v>-4.4435693553897597E-6</c:v>
                </c:pt>
                <c:pt idx="354">
                  <c:v>-4.4576922377402596E-6</c:v>
                </c:pt>
                <c:pt idx="355">
                  <c:v>-4.4718151200907502E-6</c:v>
                </c:pt>
                <c:pt idx="356">
                  <c:v>-4.4859380024412399E-6</c:v>
                </c:pt>
                <c:pt idx="357">
                  <c:v>-4.5000608847917398E-6</c:v>
                </c:pt>
                <c:pt idx="358">
                  <c:v>-4.5141837671422304E-6</c:v>
                </c:pt>
                <c:pt idx="359">
                  <c:v>-4.5283066494927201E-6</c:v>
                </c:pt>
                <c:pt idx="360">
                  <c:v>-4.5424295318432302E-6</c:v>
                </c:pt>
                <c:pt idx="361">
                  <c:v>-4.5565524141937199E-6</c:v>
                </c:pt>
                <c:pt idx="362">
                  <c:v>-4.5706752965442003E-6</c:v>
                </c:pt>
                <c:pt idx="363">
                  <c:v>-4.5847981788947104E-6</c:v>
                </c:pt>
                <c:pt idx="364">
                  <c:v>-4.59892106124519E-6</c:v>
                </c:pt>
                <c:pt idx="365">
                  <c:v>-4.6130439435956797E-6</c:v>
                </c:pt>
                <c:pt idx="366">
                  <c:v>-4.6271668259461796E-6</c:v>
                </c:pt>
                <c:pt idx="367">
                  <c:v>-4.6412897082966702E-6</c:v>
                </c:pt>
                <c:pt idx="368">
                  <c:v>-4.6554125906471701E-6</c:v>
                </c:pt>
                <c:pt idx="369">
                  <c:v>-4.6695354729976802E-6</c:v>
                </c:pt>
                <c:pt idx="370">
                  <c:v>-4.6836583553481699E-6</c:v>
                </c:pt>
                <c:pt idx="371">
                  <c:v>-4.6977812376986503E-6</c:v>
                </c:pt>
                <c:pt idx="372">
                  <c:v>-4.7119041200491502E-6</c:v>
                </c:pt>
                <c:pt idx="373">
                  <c:v>-4.7260270023996501E-6</c:v>
                </c:pt>
                <c:pt idx="374">
                  <c:v>-4.7401498847501398E-6</c:v>
                </c:pt>
                <c:pt idx="375">
                  <c:v>-4.7542727671006296E-6</c:v>
                </c:pt>
                <c:pt idx="376">
                  <c:v>-4.7683956494511202E-6</c:v>
                </c:pt>
                <c:pt idx="377">
                  <c:v>-4.7825185318016201E-6</c:v>
                </c:pt>
                <c:pt idx="378">
                  <c:v>-4.79664141415212E-6</c:v>
                </c:pt>
                <c:pt idx="379">
                  <c:v>-4.8107642965026097E-6</c:v>
                </c:pt>
                <c:pt idx="380">
                  <c:v>-4.8248871788530901E-6</c:v>
                </c:pt>
                <c:pt idx="381">
                  <c:v>-4.83901006120359E-6</c:v>
                </c:pt>
                <c:pt idx="382">
                  <c:v>-4.8531329435540797E-6</c:v>
                </c:pt>
                <c:pt idx="383">
                  <c:v>-4.8672558259045703E-6</c:v>
                </c:pt>
                <c:pt idx="384">
                  <c:v>-4.8813787082550702E-6</c:v>
                </c:pt>
                <c:pt idx="385">
                  <c:v>-4.8955015906055701E-6</c:v>
                </c:pt>
                <c:pt idx="386">
                  <c:v>-4.9096244729560599E-6</c:v>
                </c:pt>
                <c:pt idx="387">
                  <c:v>-4.9237473553065403E-6</c:v>
                </c:pt>
                <c:pt idx="388">
                  <c:v>-4.9378702376570503E-6</c:v>
                </c:pt>
                <c:pt idx="389">
                  <c:v>-4.9519931200075401E-6</c:v>
                </c:pt>
                <c:pt idx="390">
                  <c:v>-4.9661160023580298E-6</c:v>
                </c:pt>
                <c:pt idx="391">
                  <c:v>-4.9802388847085204E-6</c:v>
                </c:pt>
                <c:pt idx="392">
                  <c:v>-4.9943617670590203E-6</c:v>
                </c:pt>
                <c:pt idx="393">
                  <c:v>-5.00848464940951E-6</c:v>
                </c:pt>
                <c:pt idx="394">
                  <c:v>-5.0226075317599998E-6</c:v>
                </c:pt>
                <c:pt idx="395">
                  <c:v>-5.0367304141104997E-6</c:v>
                </c:pt>
                <c:pt idx="396">
                  <c:v>-5.0508532964610004E-6</c:v>
                </c:pt>
                <c:pt idx="397">
                  <c:v>-5.06497617881148E-6</c:v>
                </c:pt>
                <c:pt idx="398">
                  <c:v>-5.0790990611619799E-6</c:v>
                </c:pt>
                <c:pt idx="399">
                  <c:v>-5.0932219435124696E-6</c:v>
                </c:pt>
                <c:pt idx="400">
                  <c:v>-5.1073448258629602E-6</c:v>
                </c:pt>
                <c:pt idx="401">
                  <c:v>-5.1214677082134703E-6</c:v>
                </c:pt>
                <c:pt idx="402">
                  <c:v>-5.1355905905639498E-6</c:v>
                </c:pt>
                <c:pt idx="403">
                  <c:v>-5.1497134729144396E-6</c:v>
                </c:pt>
                <c:pt idx="404">
                  <c:v>-5.1638363552649403E-6</c:v>
                </c:pt>
                <c:pt idx="405">
                  <c:v>-5.1779592376154301E-6</c:v>
                </c:pt>
                <c:pt idx="406">
                  <c:v>-5.1920821199659198E-6</c:v>
                </c:pt>
                <c:pt idx="407">
                  <c:v>-5.2062050023164104E-6</c:v>
                </c:pt>
                <c:pt idx="408">
                  <c:v>-5.2203278846669103E-6</c:v>
                </c:pt>
                <c:pt idx="409">
                  <c:v>-5.2344507670174102E-6</c:v>
                </c:pt>
                <c:pt idx="410">
                  <c:v>-5.2485736493678999E-6</c:v>
                </c:pt>
                <c:pt idx="411">
                  <c:v>-5.2626965317183897E-6</c:v>
                </c:pt>
                <c:pt idx="412">
                  <c:v>-5.2768194140688701E-6</c:v>
                </c:pt>
                <c:pt idx="413">
                  <c:v>-5.2909422964193801E-6</c:v>
                </c:pt>
                <c:pt idx="414">
                  <c:v>-5.3050651787698699E-6</c:v>
                </c:pt>
                <c:pt idx="415">
                  <c:v>-5.3191880611203698E-6</c:v>
                </c:pt>
                <c:pt idx="416">
                  <c:v>-5.3333109434708502E-6</c:v>
                </c:pt>
                <c:pt idx="417">
                  <c:v>-5.3474338258213501E-6</c:v>
                </c:pt>
                <c:pt idx="418">
                  <c:v>-5.36155670817185E-6</c:v>
                </c:pt>
                <c:pt idx="419">
                  <c:v>-5.3756795905223397E-6</c:v>
                </c:pt>
                <c:pt idx="420">
                  <c:v>-5.3898024728728201E-6</c:v>
                </c:pt>
                <c:pt idx="421">
                  <c:v>-5.4039253552233302E-6</c:v>
                </c:pt>
                <c:pt idx="422">
                  <c:v>-5.4180482375738098E-6</c:v>
                </c:pt>
                <c:pt idx="423">
                  <c:v>-5.4321711199243097E-6</c:v>
                </c:pt>
                <c:pt idx="424">
                  <c:v>-5.4462940022748003E-6</c:v>
                </c:pt>
                <c:pt idx="425">
                  <c:v>-5.4604168846253002E-6</c:v>
                </c:pt>
                <c:pt idx="426">
                  <c:v>-5.4745397669757797E-6</c:v>
                </c:pt>
                <c:pt idx="427">
                  <c:v>-5.4886626493262898E-6</c:v>
                </c:pt>
                <c:pt idx="428">
                  <c:v>-5.5027855316767804E-6</c:v>
                </c:pt>
                <c:pt idx="429">
                  <c:v>-5.5169084140272896E-6</c:v>
                </c:pt>
                <c:pt idx="430">
                  <c:v>-5.5310312963777598E-6</c:v>
                </c:pt>
                <c:pt idx="431">
                  <c:v>-5.5451541787282597E-6</c:v>
                </c:pt>
                <c:pt idx="432">
                  <c:v>-5.5592770610787698E-6</c:v>
                </c:pt>
                <c:pt idx="433">
                  <c:v>-5.5733999434292401E-6</c:v>
                </c:pt>
                <c:pt idx="434">
                  <c:v>-5.5875228257797196E-6</c:v>
                </c:pt>
                <c:pt idx="435">
                  <c:v>-5.6016457081302399E-6</c:v>
                </c:pt>
                <c:pt idx="436">
                  <c:v>-5.6157685904807203E-6</c:v>
                </c:pt>
                <c:pt idx="437">
                  <c:v>-5.62989147283121E-6</c:v>
                </c:pt>
                <c:pt idx="438">
                  <c:v>-5.6440143551817201E-6</c:v>
                </c:pt>
                <c:pt idx="439">
                  <c:v>-5.6581372375321997E-6</c:v>
                </c:pt>
                <c:pt idx="440">
                  <c:v>-5.6722601198826902E-6</c:v>
                </c:pt>
                <c:pt idx="441">
                  <c:v>-5.6863830022332096E-6</c:v>
                </c:pt>
                <c:pt idx="442">
                  <c:v>-5.7005058845836799E-6</c:v>
                </c:pt>
                <c:pt idx="443">
                  <c:v>-5.7146287669341899E-6</c:v>
                </c:pt>
                <c:pt idx="444">
                  <c:v>-5.7287516492846797E-6</c:v>
                </c:pt>
                <c:pt idx="445">
                  <c:v>-5.7428745316351499E-6</c:v>
                </c:pt>
                <c:pt idx="446">
                  <c:v>-5.75699741398566E-6</c:v>
                </c:pt>
                <c:pt idx="447">
                  <c:v>-5.7711202963361701E-6</c:v>
                </c:pt>
                <c:pt idx="448">
                  <c:v>-5.7852431786866496E-6</c:v>
                </c:pt>
                <c:pt idx="449">
                  <c:v>-5.7993660610371504E-6</c:v>
                </c:pt>
                <c:pt idx="450">
                  <c:v>-5.8134889433876299E-6</c:v>
                </c:pt>
                <c:pt idx="451">
                  <c:v>-5.8276118257381298E-6</c:v>
                </c:pt>
                <c:pt idx="452">
                  <c:v>-5.8417347080886001E-6</c:v>
                </c:pt>
                <c:pt idx="453">
                  <c:v>-5.8558575904391102E-6</c:v>
                </c:pt>
                <c:pt idx="454">
                  <c:v>-5.8699804727895999E-6</c:v>
                </c:pt>
                <c:pt idx="455">
                  <c:v>-5.8841033551400896E-6</c:v>
                </c:pt>
                <c:pt idx="456">
                  <c:v>-5.8982262374905904E-6</c:v>
                </c:pt>
                <c:pt idx="457">
                  <c:v>-5.9123491198410801E-6</c:v>
                </c:pt>
                <c:pt idx="458">
                  <c:v>-5.9264720021915698E-6</c:v>
                </c:pt>
                <c:pt idx="459">
                  <c:v>-5.9405948845420697E-6</c:v>
                </c:pt>
                <c:pt idx="460">
                  <c:v>-5.9547177668925603E-6</c:v>
                </c:pt>
                <c:pt idx="461">
                  <c:v>-5.9688406492430501E-6</c:v>
                </c:pt>
                <c:pt idx="462">
                  <c:v>-5.9829635315935601E-6</c:v>
                </c:pt>
                <c:pt idx="463">
                  <c:v>-5.9970864139440499E-6</c:v>
                </c:pt>
                <c:pt idx="464">
                  <c:v>-6.0112092962945303E-6</c:v>
                </c:pt>
                <c:pt idx="465">
                  <c:v>-6.0253321786450403E-6</c:v>
                </c:pt>
                <c:pt idx="466">
                  <c:v>-6.0394550609955199E-6</c:v>
                </c:pt>
                <c:pt idx="467">
                  <c:v>-6.0535779433460198E-6</c:v>
                </c:pt>
                <c:pt idx="468">
                  <c:v>-6.0677008256965104E-6</c:v>
                </c:pt>
                <c:pt idx="469">
                  <c:v>-6.0818237080470103E-6</c:v>
                </c:pt>
                <c:pt idx="470">
                  <c:v>-6.0959465903975E-6</c:v>
                </c:pt>
                <c:pt idx="471">
                  <c:v>-6.1100694727479898E-6</c:v>
                </c:pt>
                <c:pt idx="472">
                  <c:v>-6.1241923550984897E-6</c:v>
                </c:pt>
                <c:pt idx="473">
                  <c:v>-6.1383152374489803E-6</c:v>
                </c:pt>
                <c:pt idx="474">
                  <c:v>-6.1524381197994996E-6</c:v>
                </c:pt>
                <c:pt idx="475">
                  <c:v>-6.1665610021499699E-6</c:v>
                </c:pt>
                <c:pt idx="476">
                  <c:v>-6.1806838845004596E-6</c:v>
                </c:pt>
                <c:pt idx="477">
                  <c:v>-6.19480676685094E-6</c:v>
                </c:pt>
                <c:pt idx="478">
                  <c:v>-6.2089296492014298E-6</c:v>
                </c:pt>
                <c:pt idx="479">
                  <c:v>-6.2230525315519398E-6</c:v>
                </c:pt>
                <c:pt idx="480">
                  <c:v>-6.2371754139024499E-6</c:v>
                </c:pt>
                <c:pt idx="481">
                  <c:v>-6.2512982962529396E-6</c:v>
                </c:pt>
                <c:pt idx="482">
                  <c:v>-6.2654211786034302E-6</c:v>
                </c:pt>
                <c:pt idx="483">
                  <c:v>-6.27954406095392E-6</c:v>
                </c:pt>
                <c:pt idx="484">
                  <c:v>-6.2936669433044004E-6</c:v>
                </c:pt>
                <c:pt idx="485">
                  <c:v>-6.3077898256549003E-6</c:v>
                </c:pt>
                <c:pt idx="486">
                  <c:v>-6.3219127080053798E-6</c:v>
                </c:pt>
                <c:pt idx="487">
                  <c:v>-6.3360355903559001E-6</c:v>
                </c:pt>
                <c:pt idx="488">
                  <c:v>-6.3501584727063602E-6</c:v>
                </c:pt>
                <c:pt idx="489">
                  <c:v>-6.3642813550568999E-6</c:v>
                </c:pt>
                <c:pt idx="490">
                  <c:v>-6.3784042374073803E-6</c:v>
                </c:pt>
                <c:pt idx="491">
                  <c:v>-6.3925271197578497E-6</c:v>
                </c:pt>
                <c:pt idx="492">
                  <c:v>-6.4066500021083496E-6</c:v>
                </c:pt>
                <c:pt idx="493">
                  <c:v>-6.4207728844588402E-6</c:v>
                </c:pt>
                <c:pt idx="494">
                  <c:v>-6.4348957668093502E-6</c:v>
                </c:pt>
                <c:pt idx="495">
                  <c:v>-6.4490186491598501E-6</c:v>
                </c:pt>
                <c:pt idx="496">
                  <c:v>-6.4631415315103297E-6</c:v>
                </c:pt>
                <c:pt idx="497">
                  <c:v>-6.4772644138608203E-6</c:v>
                </c:pt>
                <c:pt idx="498">
                  <c:v>-6.49138729621131E-6</c:v>
                </c:pt>
                <c:pt idx="499">
                  <c:v>-6.5055101785618201E-6</c:v>
                </c:pt>
                <c:pt idx="500">
                  <c:v>-6.5196330609122997E-6</c:v>
                </c:pt>
                <c:pt idx="501">
                  <c:v>-6.5337559432627903E-6</c:v>
                </c:pt>
                <c:pt idx="502">
                  <c:v>-6.5478788256133003E-6</c:v>
                </c:pt>
                <c:pt idx="503">
                  <c:v>-6.5620017079637697E-6</c:v>
                </c:pt>
                <c:pt idx="504">
                  <c:v>-6.5761245903142798E-6</c:v>
                </c:pt>
                <c:pt idx="505">
                  <c:v>-6.5902474726647899E-6</c:v>
                </c:pt>
                <c:pt idx="506">
                  <c:v>-6.6043703550152796E-6</c:v>
                </c:pt>
                <c:pt idx="507">
                  <c:v>-6.6184932373657702E-6</c:v>
                </c:pt>
                <c:pt idx="508">
                  <c:v>-6.6326161197162599E-6</c:v>
                </c:pt>
                <c:pt idx="509">
                  <c:v>-6.6467390020667496E-6</c:v>
                </c:pt>
                <c:pt idx="510">
                  <c:v>-6.6608618844172402E-6</c:v>
                </c:pt>
                <c:pt idx="511">
                  <c:v>-6.6749847667677096E-6</c:v>
                </c:pt>
                <c:pt idx="512">
                  <c:v>-6.68910764911824E-6</c:v>
                </c:pt>
                <c:pt idx="513">
                  <c:v>-6.7032305314687196E-6</c:v>
                </c:pt>
                <c:pt idx="514">
                  <c:v>-6.7173534138192102E-6</c:v>
                </c:pt>
                <c:pt idx="515">
                  <c:v>-6.7314762961696999E-6</c:v>
                </c:pt>
                <c:pt idx="516">
                  <c:v>-6.7455991785201998E-6</c:v>
                </c:pt>
                <c:pt idx="517">
                  <c:v>-6.7597220608706904E-6</c:v>
                </c:pt>
                <c:pt idx="518">
                  <c:v>-6.7738449432211903E-6</c:v>
                </c:pt>
                <c:pt idx="519">
                  <c:v>-6.78796782557168E-6</c:v>
                </c:pt>
                <c:pt idx="520">
                  <c:v>-6.8020907079221799E-6</c:v>
                </c:pt>
                <c:pt idx="521">
                  <c:v>-6.8162135902726798E-6</c:v>
                </c:pt>
                <c:pt idx="522">
                  <c:v>-6.8303364726231704E-6</c:v>
                </c:pt>
                <c:pt idx="523">
                  <c:v>-6.84445935497365E-6</c:v>
                </c:pt>
                <c:pt idx="524">
                  <c:v>-6.8585822373241499E-6</c:v>
                </c:pt>
                <c:pt idx="525">
                  <c:v>-6.8727051196746396E-6</c:v>
                </c:pt>
                <c:pt idx="526">
                  <c:v>-6.8868280020251404E-6</c:v>
                </c:pt>
                <c:pt idx="527">
                  <c:v>-6.9009508843756301E-6</c:v>
                </c:pt>
                <c:pt idx="528">
                  <c:v>-6.91507376672613E-6</c:v>
                </c:pt>
                <c:pt idx="529">
                  <c:v>-6.9291966490766104E-6</c:v>
                </c:pt>
                <c:pt idx="530">
                  <c:v>-6.9433195314271196E-6</c:v>
                </c:pt>
                <c:pt idx="531">
                  <c:v>-6.9574424137776001E-6</c:v>
                </c:pt>
                <c:pt idx="532">
                  <c:v>-6.9715652961281E-6</c:v>
                </c:pt>
                <c:pt idx="533">
                  <c:v>-6.9856881784785804E-6</c:v>
                </c:pt>
                <c:pt idx="534">
                  <c:v>-6.9998110608290896E-6</c:v>
                </c:pt>
                <c:pt idx="535">
                  <c:v>-7.0139339431795598E-6</c:v>
                </c:pt>
                <c:pt idx="536">
                  <c:v>-7.0280568255300699E-6</c:v>
                </c:pt>
                <c:pt idx="537">
                  <c:v>-7.0421797078805596E-6</c:v>
                </c:pt>
                <c:pt idx="538">
                  <c:v>-7.0563025902310697E-6</c:v>
                </c:pt>
                <c:pt idx="539">
                  <c:v>-7.0704254725815298E-6</c:v>
                </c:pt>
                <c:pt idx="540">
                  <c:v>-7.0845483549320602E-6</c:v>
                </c:pt>
                <c:pt idx="541">
                  <c:v>-7.0986712372825296E-6</c:v>
                </c:pt>
                <c:pt idx="542">
                  <c:v>-7.1127941196330202E-6</c:v>
                </c:pt>
                <c:pt idx="543">
                  <c:v>-7.1269170019835201E-6</c:v>
                </c:pt>
                <c:pt idx="544">
                  <c:v>-7.1410398843339997E-6</c:v>
                </c:pt>
                <c:pt idx="545">
                  <c:v>-7.1551627666845097E-6</c:v>
                </c:pt>
                <c:pt idx="546">
                  <c:v>-7.16928564903498E-6</c:v>
                </c:pt>
                <c:pt idx="547">
                  <c:v>-7.18340853138549E-6</c:v>
                </c:pt>
                <c:pt idx="548">
                  <c:v>-7.1975314137360001E-6</c:v>
                </c:pt>
                <c:pt idx="549">
                  <c:v>-7.2116542960865E-6</c:v>
                </c:pt>
                <c:pt idx="550">
                  <c:v>-7.2257771784369601E-6</c:v>
                </c:pt>
                <c:pt idx="551">
                  <c:v>-7.2399000607874702E-6</c:v>
                </c:pt>
                <c:pt idx="552">
                  <c:v>-7.2540229431379599E-6</c:v>
                </c:pt>
                <c:pt idx="553">
                  <c:v>-7.2681458254884598E-6</c:v>
                </c:pt>
                <c:pt idx="554">
                  <c:v>-7.2822687078389402E-6</c:v>
                </c:pt>
                <c:pt idx="555">
                  <c:v>-7.2963915901894503E-6</c:v>
                </c:pt>
                <c:pt idx="556">
                  <c:v>-7.31051447253994E-6</c:v>
                </c:pt>
                <c:pt idx="557">
                  <c:v>-7.3246373548904297E-6</c:v>
                </c:pt>
                <c:pt idx="558">
                  <c:v>-7.3387602372409203E-6</c:v>
                </c:pt>
                <c:pt idx="559">
                  <c:v>-7.3528831195914101E-6</c:v>
                </c:pt>
                <c:pt idx="560">
                  <c:v>-7.36700600194191E-6</c:v>
                </c:pt>
                <c:pt idx="561">
                  <c:v>-7.3811288842923997E-6</c:v>
                </c:pt>
                <c:pt idx="562">
                  <c:v>-7.3952517666429098E-6</c:v>
                </c:pt>
                <c:pt idx="563">
                  <c:v>-7.4093746489933902E-6</c:v>
                </c:pt>
                <c:pt idx="564">
                  <c:v>-7.4234975313439104E-6</c:v>
                </c:pt>
                <c:pt idx="565">
                  <c:v>-7.4376204136943798E-6</c:v>
                </c:pt>
                <c:pt idx="566">
                  <c:v>-7.4517432960448797E-6</c:v>
                </c:pt>
                <c:pt idx="567">
                  <c:v>-7.4658661783953601E-6</c:v>
                </c:pt>
                <c:pt idx="568">
                  <c:v>-7.4799890607458397E-6</c:v>
                </c:pt>
                <c:pt idx="569">
                  <c:v>-7.4941119430963498E-6</c:v>
                </c:pt>
                <c:pt idx="570">
                  <c:v>-7.5082348254468302E-6</c:v>
                </c:pt>
                <c:pt idx="571">
                  <c:v>-7.5223577077973301E-6</c:v>
                </c:pt>
                <c:pt idx="572">
                  <c:v>-7.5364805901478198E-6</c:v>
                </c:pt>
                <c:pt idx="573">
                  <c:v>-7.5506034724983197E-6</c:v>
                </c:pt>
                <c:pt idx="574">
                  <c:v>-7.5647263548488196E-6</c:v>
                </c:pt>
                <c:pt idx="575">
                  <c:v>-7.5788492371993102E-6</c:v>
                </c:pt>
                <c:pt idx="576">
                  <c:v>-7.5929721195497999E-6</c:v>
                </c:pt>
                <c:pt idx="577">
                  <c:v>-7.6070950019002897E-6</c:v>
                </c:pt>
                <c:pt idx="578">
                  <c:v>-7.6212178842508099E-6</c:v>
                </c:pt>
                <c:pt idx="579">
                  <c:v>-7.6353407666012708E-6</c:v>
                </c:pt>
                <c:pt idx="580">
                  <c:v>-7.6494636489517894E-6</c:v>
                </c:pt>
                <c:pt idx="581">
                  <c:v>-7.6635865313022706E-6</c:v>
                </c:pt>
                <c:pt idx="582">
                  <c:v>-7.6777094136527604E-6</c:v>
                </c:pt>
                <c:pt idx="583">
                  <c:v>-7.6918322960032704E-6</c:v>
                </c:pt>
                <c:pt idx="584">
                  <c:v>-7.7059551783537602E-6</c:v>
                </c:pt>
                <c:pt idx="585">
                  <c:v>-7.7200780607042601E-6</c:v>
                </c:pt>
                <c:pt idx="586">
                  <c:v>-7.7342009430547295E-6</c:v>
                </c:pt>
                <c:pt idx="587">
                  <c:v>-7.7483238254052395E-6</c:v>
                </c:pt>
                <c:pt idx="588">
                  <c:v>-7.7624467077557106E-6</c:v>
                </c:pt>
                <c:pt idx="589">
                  <c:v>-7.7765695901062207E-6</c:v>
                </c:pt>
                <c:pt idx="590">
                  <c:v>-7.7906924724567104E-6</c:v>
                </c:pt>
                <c:pt idx="591">
                  <c:v>-7.8048153548072205E-6</c:v>
                </c:pt>
                <c:pt idx="592">
                  <c:v>-7.8189382371577001E-6</c:v>
                </c:pt>
                <c:pt idx="593">
                  <c:v>-7.8330611195082E-6</c:v>
                </c:pt>
                <c:pt idx="594">
                  <c:v>-7.8471840018586897E-6</c:v>
                </c:pt>
                <c:pt idx="595">
                  <c:v>-7.8613068842091693E-6</c:v>
                </c:pt>
                <c:pt idx="596">
                  <c:v>-7.8754297665596793E-6</c:v>
                </c:pt>
                <c:pt idx="597">
                  <c:v>-7.8895526489101504E-6</c:v>
                </c:pt>
                <c:pt idx="598">
                  <c:v>-7.9036755312606605E-6</c:v>
                </c:pt>
                <c:pt idx="599">
                  <c:v>-7.9177984136111299E-6</c:v>
                </c:pt>
                <c:pt idx="600">
                  <c:v>-7.9319212959616603E-6</c:v>
                </c:pt>
                <c:pt idx="601">
                  <c:v>-7.9460441783121399E-6</c:v>
                </c:pt>
                <c:pt idx="602">
                  <c:v>-7.9601670606626195E-6</c:v>
                </c:pt>
                <c:pt idx="603">
                  <c:v>-7.9742899430131194E-6</c:v>
                </c:pt>
                <c:pt idx="604">
                  <c:v>-7.9884128253636108E-6</c:v>
                </c:pt>
                <c:pt idx="605">
                  <c:v>-8.0025357077141192E-6</c:v>
                </c:pt>
                <c:pt idx="606">
                  <c:v>-8.0166585900646004E-6</c:v>
                </c:pt>
                <c:pt idx="607">
                  <c:v>-8.0307814724150902E-6</c:v>
                </c:pt>
                <c:pt idx="608">
                  <c:v>-8.0449043547656002E-6</c:v>
                </c:pt>
                <c:pt idx="609">
                  <c:v>-8.05902723711609E-6</c:v>
                </c:pt>
                <c:pt idx="610">
                  <c:v>-8.0731501194665797E-6</c:v>
                </c:pt>
                <c:pt idx="611">
                  <c:v>-8.0872730018170593E-6</c:v>
                </c:pt>
                <c:pt idx="612">
                  <c:v>-8.1013958841675693E-6</c:v>
                </c:pt>
                <c:pt idx="613">
                  <c:v>-8.1155187665180608E-6</c:v>
                </c:pt>
                <c:pt idx="614">
                  <c:v>-8.1296416488685505E-6</c:v>
                </c:pt>
                <c:pt idx="615">
                  <c:v>-8.1437645312190504E-6</c:v>
                </c:pt>
                <c:pt idx="616">
                  <c:v>-8.1578874135695401E-6</c:v>
                </c:pt>
                <c:pt idx="617">
                  <c:v>-8.17201029592004E-6</c:v>
                </c:pt>
                <c:pt idx="618">
                  <c:v>-8.1861331782705603E-6</c:v>
                </c:pt>
                <c:pt idx="619">
                  <c:v>-8.2002560606210195E-6</c:v>
                </c:pt>
                <c:pt idx="620">
                  <c:v>-8.2143789429715008E-6</c:v>
                </c:pt>
                <c:pt idx="621">
                  <c:v>-8.2285018253220193E-6</c:v>
                </c:pt>
                <c:pt idx="622">
                  <c:v>-8.2426247076724904E-6</c:v>
                </c:pt>
                <c:pt idx="623">
                  <c:v>-8.25674759002297E-6</c:v>
                </c:pt>
                <c:pt idx="624">
                  <c:v>-8.2708704723734597E-6</c:v>
                </c:pt>
                <c:pt idx="625">
                  <c:v>-8.2849933547239799E-6</c:v>
                </c:pt>
                <c:pt idx="626">
                  <c:v>-8.2991162370744595E-6</c:v>
                </c:pt>
                <c:pt idx="627">
                  <c:v>-8.3132391194249492E-6</c:v>
                </c:pt>
                <c:pt idx="628">
                  <c:v>-8.3273620017754407E-6</c:v>
                </c:pt>
                <c:pt idx="629">
                  <c:v>-8.3414848841259507E-6</c:v>
                </c:pt>
                <c:pt idx="630">
                  <c:v>-8.3556077664764506E-6</c:v>
                </c:pt>
                <c:pt idx="631">
                  <c:v>-8.3697306488269505E-6</c:v>
                </c:pt>
                <c:pt idx="632">
                  <c:v>-8.3838535311774199E-6</c:v>
                </c:pt>
                <c:pt idx="633">
                  <c:v>-8.39797641352793E-6</c:v>
                </c:pt>
                <c:pt idx="634">
                  <c:v>-8.4120992958784299E-6</c:v>
                </c:pt>
                <c:pt idx="635">
                  <c:v>-8.4262221782289095E-6</c:v>
                </c:pt>
                <c:pt idx="636">
                  <c:v>-8.4403450605794195E-6</c:v>
                </c:pt>
                <c:pt idx="637">
                  <c:v>-8.4544679429298906E-6</c:v>
                </c:pt>
                <c:pt idx="638">
                  <c:v>-8.4685908252804007E-6</c:v>
                </c:pt>
                <c:pt idx="639">
                  <c:v>-8.4827137076308803E-6</c:v>
                </c:pt>
                <c:pt idx="640">
                  <c:v>-8.4968365899813497E-6</c:v>
                </c:pt>
                <c:pt idx="641">
                  <c:v>-8.5109594723318597E-6</c:v>
                </c:pt>
                <c:pt idx="642">
                  <c:v>-8.5250823546823393E-6</c:v>
                </c:pt>
                <c:pt idx="643">
                  <c:v>-8.5392052370328697E-6</c:v>
                </c:pt>
                <c:pt idx="644">
                  <c:v>-8.5533281193833493E-6</c:v>
                </c:pt>
                <c:pt idx="645">
                  <c:v>-8.5674510017338593E-6</c:v>
                </c:pt>
                <c:pt idx="646">
                  <c:v>-8.5815738840843508E-6</c:v>
                </c:pt>
                <c:pt idx="647">
                  <c:v>-8.5956967664348405E-6</c:v>
                </c:pt>
                <c:pt idx="648">
                  <c:v>-8.6098196487853404E-6</c:v>
                </c:pt>
                <c:pt idx="649">
                  <c:v>-8.62394253113582E-6</c:v>
                </c:pt>
                <c:pt idx="650">
                  <c:v>-8.6380654134863199E-6</c:v>
                </c:pt>
                <c:pt idx="651">
                  <c:v>-8.6521882958367893E-6</c:v>
                </c:pt>
                <c:pt idx="652">
                  <c:v>-8.6663111781872892E-6</c:v>
                </c:pt>
                <c:pt idx="653">
                  <c:v>-8.6804340605377806E-6</c:v>
                </c:pt>
                <c:pt idx="654">
                  <c:v>-8.6945569428882703E-6</c:v>
                </c:pt>
                <c:pt idx="655">
                  <c:v>-8.7086798252387906E-6</c:v>
                </c:pt>
                <c:pt idx="656">
                  <c:v>-8.7228027075892701E-6</c:v>
                </c:pt>
                <c:pt idx="657">
                  <c:v>-8.73692558993977E-6</c:v>
                </c:pt>
                <c:pt idx="658">
                  <c:v>-8.7510484722902598E-6</c:v>
                </c:pt>
                <c:pt idx="659">
                  <c:v>-8.7651713546407495E-6</c:v>
                </c:pt>
                <c:pt idx="660">
                  <c:v>-8.7792942369912494E-6</c:v>
                </c:pt>
                <c:pt idx="661">
                  <c:v>-8.7934171193417392E-6</c:v>
                </c:pt>
                <c:pt idx="662">
                  <c:v>-8.8075400016922306E-6</c:v>
                </c:pt>
                <c:pt idx="663">
                  <c:v>-8.8216628840427102E-6</c:v>
                </c:pt>
                <c:pt idx="664">
                  <c:v>-8.8357857663932101E-6</c:v>
                </c:pt>
                <c:pt idx="665">
                  <c:v>-8.84990864874371E-6</c:v>
                </c:pt>
                <c:pt idx="666">
                  <c:v>-8.8640315310941794E-6</c:v>
                </c:pt>
                <c:pt idx="667">
                  <c:v>-8.8781544134447098E-6</c:v>
                </c:pt>
                <c:pt idx="668">
                  <c:v>-8.8922772957951893E-6</c:v>
                </c:pt>
                <c:pt idx="669">
                  <c:v>-8.9064001781456604E-6</c:v>
                </c:pt>
                <c:pt idx="670">
                  <c:v>-8.9205230604961603E-6</c:v>
                </c:pt>
                <c:pt idx="671">
                  <c:v>-8.9346459428466602E-6</c:v>
                </c:pt>
                <c:pt idx="672">
                  <c:v>-8.9487688251971805E-6</c:v>
                </c:pt>
                <c:pt idx="673">
                  <c:v>-8.96289170754766E-6</c:v>
                </c:pt>
                <c:pt idx="674">
                  <c:v>-8.9770145898981294E-6</c:v>
                </c:pt>
                <c:pt idx="675">
                  <c:v>-8.99113747224867E-6</c:v>
                </c:pt>
                <c:pt idx="676">
                  <c:v>-9.0052603545991394E-6</c:v>
                </c:pt>
                <c:pt idx="677">
                  <c:v>-9.0193832369496207E-6</c:v>
                </c:pt>
                <c:pt idx="678">
                  <c:v>-9.0335061193001206E-6</c:v>
                </c:pt>
                <c:pt idx="679">
                  <c:v>-9.0476290016506103E-6</c:v>
                </c:pt>
                <c:pt idx="680">
                  <c:v>-9.0617518840011204E-6</c:v>
                </c:pt>
                <c:pt idx="681">
                  <c:v>-9.0758747663515898E-6</c:v>
                </c:pt>
                <c:pt idx="682">
                  <c:v>-9.08999764870211E-6</c:v>
                </c:pt>
                <c:pt idx="683">
                  <c:v>-9.1041205310525794E-6</c:v>
                </c:pt>
                <c:pt idx="684">
                  <c:v>-9.1182434134030996E-6</c:v>
                </c:pt>
                <c:pt idx="685">
                  <c:v>-9.1323662957535402E-6</c:v>
                </c:pt>
                <c:pt idx="686">
                  <c:v>-9.1464891781040503E-6</c:v>
                </c:pt>
                <c:pt idx="687">
                  <c:v>-9.1606120604545705E-6</c:v>
                </c:pt>
                <c:pt idx="688">
                  <c:v>-9.1747349428050603E-6</c:v>
                </c:pt>
                <c:pt idx="689">
                  <c:v>-9.1888578251555703E-6</c:v>
                </c:pt>
                <c:pt idx="690">
                  <c:v>-9.2029807075060601E-6</c:v>
                </c:pt>
                <c:pt idx="691">
                  <c:v>-9.2171035898565498E-6</c:v>
                </c:pt>
                <c:pt idx="692">
                  <c:v>-9.2312264722070294E-6</c:v>
                </c:pt>
                <c:pt idx="693">
                  <c:v>-9.2453493545575293E-6</c:v>
                </c:pt>
                <c:pt idx="694">
                  <c:v>-9.2594722369080004E-6</c:v>
                </c:pt>
                <c:pt idx="695">
                  <c:v>-9.2735951192585003E-6</c:v>
                </c:pt>
                <c:pt idx="696">
                  <c:v>-9.28771800160899E-6</c:v>
                </c:pt>
                <c:pt idx="697">
                  <c:v>-9.3018408839595001E-6</c:v>
                </c:pt>
                <c:pt idx="698">
                  <c:v>-9.3159637663099898E-6</c:v>
                </c:pt>
                <c:pt idx="699">
                  <c:v>-9.3300866486604795E-6</c:v>
                </c:pt>
                <c:pt idx="700">
                  <c:v>-9.3442095310109998E-6</c:v>
                </c:pt>
                <c:pt idx="701">
                  <c:v>-9.3583324133614692E-6</c:v>
                </c:pt>
                <c:pt idx="702">
                  <c:v>-9.3724552957119792E-6</c:v>
                </c:pt>
                <c:pt idx="703">
                  <c:v>-9.38657817806243E-6</c:v>
                </c:pt>
                <c:pt idx="704">
                  <c:v>-9.4007010604129299E-6</c:v>
                </c:pt>
                <c:pt idx="705">
                  <c:v>-9.4148239427634095E-6</c:v>
                </c:pt>
                <c:pt idx="706">
                  <c:v>-9.42894682511395E-6</c:v>
                </c:pt>
                <c:pt idx="707">
                  <c:v>-9.4430697074644093E-6</c:v>
                </c:pt>
                <c:pt idx="708">
                  <c:v>-9.4571925898149295E-6</c:v>
                </c:pt>
                <c:pt idx="709">
                  <c:v>-9.4713154721654193E-6</c:v>
                </c:pt>
                <c:pt idx="710">
                  <c:v>-9.4854383545159005E-6</c:v>
                </c:pt>
                <c:pt idx="711">
                  <c:v>-9.4995612368663903E-6</c:v>
                </c:pt>
                <c:pt idx="712">
                  <c:v>-9.5136841192168698E-6</c:v>
                </c:pt>
                <c:pt idx="713">
                  <c:v>-9.5278070015673799E-6</c:v>
                </c:pt>
                <c:pt idx="714">
                  <c:v>-9.54192988391789E-6</c:v>
                </c:pt>
                <c:pt idx="715">
                  <c:v>-9.5560527662683797E-6</c:v>
                </c:pt>
                <c:pt idx="716">
                  <c:v>-9.5701756486188593E-6</c:v>
                </c:pt>
                <c:pt idx="717">
                  <c:v>-9.5842985309693507E-6</c:v>
                </c:pt>
                <c:pt idx="718">
                  <c:v>-9.5984214133198608E-6</c:v>
                </c:pt>
                <c:pt idx="719">
                  <c:v>-9.6125442956703403E-6</c:v>
                </c:pt>
                <c:pt idx="720">
                  <c:v>-9.6266671780208402E-6</c:v>
                </c:pt>
                <c:pt idx="721">
                  <c:v>-9.6407900603712995E-6</c:v>
                </c:pt>
                <c:pt idx="722">
                  <c:v>-9.65491294272184E-6</c:v>
                </c:pt>
                <c:pt idx="723">
                  <c:v>-9.6690358250723298E-6</c:v>
                </c:pt>
                <c:pt idx="724">
                  <c:v>-9.6831587074227992E-6</c:v>
                </c:pt>
                <c:pt idx="725">
                  <c:v>-9.6972815897733008E-6</c:v>
                </c:pt>
                <c:pt idx="726">
                  <c:v>-9.7114044721238108E-6</c:v>
                </c:pt>
                <c:pt idx="727">
                  <c:v>-9.7255273544742904E-6</c:v>
                </c:pt>
                <c:pt idx="728">
                  <c:v>-9.7396502368247801E-6</c:v>
                </c:pt>
                <c:pt idx="729">
                  <c:v>-9.7537731191752699E-6</c:v>
                </c:pt>
                <c:pt idx="730">
                  <c:v>-9.7678960015257698E-6</c:v>
                </c:pt>
                <c:pt idx="731">
                  <c:v>-9.7820188838762798E-6</c:v>
                </c:pt>
                <c:pt idx="732">
                  <c:v>-9.7961417662267594E-6</c:v>
                </c:pt>
                <c:pt idx="733">
                  <c:v>-9.8102646485772508E-6</c:v>
                </c:pt>
                <c:pt idx="734">
                  <c:v>-9.8243875309277694E-6</c:v>
                </c:pt>
                <c:pt idx="735">
                  <c:v>-9.8385104132782303E-6</c:v>
                </c:pt>
                <c:pt idx="736">
                  <c:v>-9.85263329562872E-6</c:v>
                </c:pt>
                <c:pt idx="737">
                  <c:v>-9.8667561779792301E-6</c:v>
                </c:pt>
                <c:pt idx="738">
                  <c:v>-9.8808790603297097E-6</c:v>
                </c:pt>
                <c:pt idx="739">
                  <c:v>-9.8950019426802197E-6</c:v>
                </c:pt>
                <c:pt idx="740">
                  <c:v>-9.9091248250306908E-6</c:v>
                </c:pt>
                <c:pt idx="741">
                  <c:v>-9.9232477073811992E-6</c:v>
                </c:pt>
                <c:pt idx="742">
                  <c:v>-9.9373705897317008E-6</c:v>
                </c:pt>
                <c:pt idx="743">
                  <c:v>-9.9514934720821804E-6</c:v>
                </c:pt>
                <c:pt idx="744">
                  <c:v>-9.9656163544327006E-6</c:v>
                </c:pt>
                <c:pt idx="745">
                  <c:v>-9.9797392367831497E-6</c:v>
                </c:pt>
                <c:pt idx="746">
                  <c:v>-9.9938621191336394E-6</c:v>
                </c:pt>
                <c:pt idx="747">
                  <c:v>-1.00079850014841E-5</c:v>
                </c:pt>
                <c:pt idx="748">
                  <c:v>-1.00221078838346E-5</c:v>
                </c:pt>
                <c:pt idx="749">
                  <c:v>-1.00362307661851E-5</c:v>
                </c:pt>
                <c:pt idx="750">
                  <c:v>-1.00503536485356E-5</c:v>
                </c:pt>
                <c:pt idx="751">
                  <c:v>-1.00644765308861E-5</c:v>
                </c:pt>
                <c:pt idx="752">
                  <c:v>-1.00785994132366E-5</c:v>
                </c:pt>
                <c:pt idx="753">
                  <c:v>-1.00927222955871E-5</c:v>
                </c:pt>
                <c:pt idx="754">
                  <c:v>-1.01068451779376E-5</c:v>
                </c:pt>
                <c:pt idx="755">
                  <c:v>-1.01209680602881E-5</c:v>
                </c:pt>
                <c:pt idx="756">
                  <c:v>-1.0135090942638599E-5</c:v>
                </c:pt>
                <c:pt idx="757">
                  <c:v>-1.0149213824988999E-5</c:v>
                </c:pt>
                <c:pt idx="758">
                  <c:v>-1.0163336707339499E-5</c:v>
                </c:pt>
                <c:pt idx="759">
                  <c:v>-1.0177459589689999E-5</c:v>
                </c:pt>
                <c:pt idx="760">
                  <c:v>-1.0191582472040501E-5</c:v>
                </c:pt>
                <c:pt idx="761">
                  <c:v>-1.0205705354391001E-5</c:v>
                </c:pt>
                <c:pt idx="762">
                  <c:v>-1.0219828236741501E-5</c:v>
                </c:pt>
                <c:pt idx="763">
                  <c:v>-1.0233951119092E-5</c:v>
                </c:pt>
                <c:pt idx="764">
                  <c:v>-1.02480740014425E-5</c:v>
                </c:pt>
                <c:pt idx="765">
                  <c:v>-1.0262196883793E-5</c:v>
                </c:pt>
                <c:pt idx="766">
                  <c:v>-1.02763197661435E-5</c:v>
                </c:pt>
                <c:pt idx="767">
                  <c:v>-1.02904426484939E-5</c:v>
                </c:pt>
                <c:pt idx="768">
                  <c:v>-1.03045655308445E-5</c:v>
                </c:pt>
                <c:pt idx="769">
                  <c:v>-1.0318688413195E-5</c:v>
                </c:pt>
                <c:pt idx="770">
                  <c:v>-1.03328112955455E-5</c:v>
                </c:pt>
                <c:pt idx="771">
                  <c:v>-1.0346934177896E-5</c:v>
                </c:pt>
                <c:pt idx="772">
                  <c:v>-1.03610570602465E-5</c:v>
                </c:pt>
                <c:pt idx="773">
                  <c:v>-1.03751799425969E-5</c:v>
                </c:pt>
                <c:pt idx="774">
                  <c:v>-1.0389302824947399E-5</c:v>
                </c:pt>
                <c:pt idx="775">
                  <c:v>-1.0403425707297899E-5</c:v>
                </c:pt>
                <c:pt idx="776">
                  <c:v>-1.0417548589648399E-5</c:v>
                </c:pt>
                <c:pt idx="777">
                  <c:v>-1.0431671471998901E-5</c:v>
                </c:pt>
                <c:pt idx="778">
                  <c:v>-1.0445794354349401E-5</c:v>
                </c:pt>
                <c:pt idx="779">
                  <c:v>-1.0459917236699901E-5</c:v>
                </c:pt>
                <c:pt idx="780">
                  <c:v>-1.0474040119050401E-5</c:v>
                </c:pt>
                <c:pt idx="781">
                  <c:v>-1.04881630014009E-5</c:v>
                </c:pt>
                <c:pt idx="782">
                  <c:v>-1.05022858837514E-5</c:v>
                </c:pt>
                <c:pt idx="783">
                  <c:v>-1.05164087661019E-5</c:v>
                </c:pt>
                <c:pt idx="784">
                  <c:v>-1.05305316484524E-5</c:v>
                </c:pt>
                <c:pt idx="785">
                  <c:v>-1.05446545308029E-5</c:v>
                </c:pt>
                <c:pt idx="786">
                  <c:v>-1.05587774131534E-5</c:v>
                </c:pt>
                <c:pt idx="787">
                  <c:v>-1.05729002955039E-5</c:v>
                </c:pt>
                <c:pt idx="788">
                  <c:v>-1.05870231778543E-5</c:v>
                </c:pt>
                <c:pt idx="789">
                  <c:v>-1.06011460602048E-5</c:v>
                </c:pt>
                <c:pt idx="790">
                  <c:v>-1.06152689425553E-5</c:v>
                </c:pt>
                <c:pt idx="791">
                  <c:v>-1.0629391824905799E-5</c:v>
                </c:pt>
                <c:pt idx="792">
                  <c:v>-1.0643514707256299E-5</c:v>
                </c:pt>
                <c:pt idx="793">
                  <c:v>-1.0657637589606799E-5</c:v>
                </c:pt>
                <c:pt idx="794">
                  <c:v>-1.0671760471957299E-5</c:v>
                </c:pt>
                <c:pt idx="795">
                  <c:v>-1.0685883354307801E-5</c:v>
                </c:pt>
                <c:pt idx="796">
                  <c:v>-1.0700006236658301E-5</c:v>
                </c:pt>
                <c:pt idx="797">
                  <c:v>-1.0714129119008801E-5</c:v>
                </c:pt>
                <c:pt idx="798">
                  <c:v>-1.07282520013593E-5</c:v>
                </c:pt>
                <c:pt idx="799">
                  <c:v>-1.07423748837098E-5</c:v>
                </c:pt>
                <c:pt idx="800">
                  <c:v>-1.07564977660602E-5</c:v>
                </c:pt>
                <c:pt idx="801">
                  <c:v>-1.07706206484108E-5</c:v>
                </c:pt>
                <c:pt idx="802">
                  <c:v>-1.07847435307612E-5</c:v>
                </c:pt>
                <c:pt idx="803">
                  <c:v>-1.07988664131117E-5</c:v>
                </c:pt>
                <c:pt idx="804">
                  <c:v>-1.08129892954622E-5</c:v>
                </c:pt>
                <c:pt idx="805">
                  <c:v>-1.08271121778127E-5</c:v>
                </c:pt>
                <c:pt idx="806">
                  <c:v>-1.08412350601632E-5</c:v>
                </c:pt>
                <c:pt idx="807">
                  <c:v>-1.08553579425137E-5</c:v>
                </c:pt>
                <c:pt idx="808">
                  <c:v>-1.08694808248642E-5</c:v>
                </c:pt>
                <c:pt idx="809">
                  <c:v>-1.0883603707214699E-5</c:v>
                </c:pt>
                <c:pt idx="810">
                  <c:v>-1.0897726589565199E-5</c:v>
                </c:pt>
                <c:pt idx="811">
                  <c:v>-1.0911849471915699E-5</c:v>
                </c:pt>
                <c:pt idx="812">
                  <c:v>-1.0925972354266201E-5</c:v>
                </c:pt>
                <c:pt idx="813">
                  <c:v>-1.0940095236616701E-5</c:v>
                </c:pt>
                <c:pt idx="814">
                  <c:v>-1.0954218118967201E-5</c:v>
                </c:pt>
                <c:pt idx="815">
                  <c:v>-1.0968341001317701E-5</c:v>
                </c:pt>
                <c:pt idx="816">
                  <c:v>-1.09824638836681E-5</c:v>
                </c:pt>
                <c:pt idx="817">
                  <c:v>-1.09965867660186E-5</c:v>
                </c:pt>
                <c:pt idx="818">
                  <c:v>-1.10107096483691E-5</c:v>
                </c:pt>
                <c:pt idx="819">
                  <c:v>-1.10248325307196E-5</c:v>
                </c:pt>
                <c:pt idx="820">
                  <c:v>-1.10389554130701E-5</c:v>
                </c:pt>
                <c:pt idx="821">
                  <c:v>-1.10530782954206E-5</c:v>
                </c:pt>
                <c:pt idx="822">
                  <c:v>-1.10672011777711E-5</c:v>
                </c:pt>
                <c:pt idx="823">
                  <c:v>-1.10813240601216E-5</c:v>
                </c:pt>
                <c:pt idx="824">
                  <c:v>-1.10954469424721E-5</c:v>
                </c:pt>
                <c:pt idx="825">
                  <c:v>-1.11095698248226E-5</c:v>
                </c:pt>
                <c:pt idx="826">
                  <c:v>-1.1123692707173099E-5</c:v>
                </c:pt>
                <c:pt idx="827">
                  <c:v>-1.1137815589523599E-5</c:v>
                </c:pt>
                <c:pt idx="828">
                  <c:v>-1.1151938471874099E-5</c:v>
                </c:pt>
                <c:pt idx="829">
                  <c:v>-1.1166061354224599E-5</c:v>
                </c:pt>
                <c:pt idx="830">
                  <c:v>-1.1180184236575101E-5</c:v>
                </c:pt>
                <c:pt idx="831">
                  <c:v>-1.1194307118925601E-5</c:v>
                </c:pt>
                <c:pt idx="832">
                  <c:v>-1.1208430001276001E-5</c:v>
                </c:pt>
                <c:pt idx="833">
                  <c:v>-1.1222552883626501E-5</c:v>
                </c:pt>
                <c:pt idx="834">
                  <c:v>-1.1236675765977E-5</c:v>
                </c:pt>
                <c:pt idx="835">
                  <c:v>-1.12507986483275E-5</c:v>
                </c:pt>
                <c:pt idx="836">
                  <c:v>-1.1264921530678E-5</c:v>
                </c:pt>
                <c:pt idx="837">
                  <c:v>-1.12790444130285E-5</c:v>
                </c:pt>
                <c:pt idx="838">
                  <c:v>-1.1293167295379E-5</c:v>
                </c:pt>
                <c:pt idx="839">
                  <c:v>-1.13072901777295E-5</c:v>
                </c:pt>
                <c:pt idx="840">
                  <c:v>-1.132141306008E-5</c:v>
                </c:pt>
                <c:pt idx="841">
                  <c:v>-1.13355359424305E-5</c:v>
                </c:pt>
                <c:pt idx="842">
                  <c:v>-1.1349658824781E-5</c:v>
                </c:pt>
                <c:pt idx="843">
                  <c:v>-1.13637817071315E-5</c:v>
                </c:pt>
                <c:pt idx="844">
                  <c:v>-1.1377904589481999E-5</c:v>
                </c:pt>
                <c:pt idx="845">
                  <c:v>-1.1392027471832399E-5</c:v>
                </c:pt>
                <c:pt idx="846">
                  <c:v>-1.1406150354182999E-5</c:v>
                </c:pt>
                <c:pt idx="847">
                  <c:v>-1.1420273236533399E-5</c:v>
                </c:pt>
                <c:pt idx="848">
                  <c:v>-1.1434396118883901E-5</c:v>
                </c:pt>
                <c:pt idx="849">
                  <c:v>-1.1448519001234401E-5</c:v>
                </c:pt>
                <c:pt idx="850">
                  <c:v>-1.1462641883584901E-5</c:v>
                </c:pt>
                <c:pt idx="851">
                  <c:v>-1.14767647659354E-5</c:v>
                </c:pt>
                <c:pt idx="852">
                  <c:v>-1.14908876482859E-5</c:v>
                </c:pt>
                <c:pt idx="853">
                  <c:v>-1.15050105306364E-5</c:v>
                </c:pt>
                <c:pt idx="854">
                  <c:v>-1.15191334129869E-5</c:v>
                </c:pt>
                <c:pt idx="855">
                  <c:v>-1.15332562953374E-5</c:v>
                </c:pt>
                <c:pt idx="856">
                  <c:v>-1.15473791776879E-5</c:v>
                </c:pt>
                <c:pt idx="857">
                  <c:v>-1.15615020600384E-5</c:v>
                </c:pt>
                <c:pt idx="858">
                  <c:v>-1.15756249423889E-5</c:v>
                </c:pt>
                <c:pt idx="859">
                  <c:v>-1.15897478247394E-5</c:v>
                </c:pt>
                <c:pt idx="860">
                  <c:v>-1.16038707070898E-5</c:v>
                </c:pt>
                <c:pt idx="861">
                  <c:v>-1.1617993589440299E-5</c:v>
                </c:pt>
                <c:pt idx="862">
                  <c:v>-1.1632116471790899E-5</c:v>
                </c:pt>
                <c:pt idx="863">
                  <c:v>-1.1646239354141299E-5</c:v>
                </c:pt>
                <c:pt idx="864">
                  <c:v>-1.1660362236491799E-5</c:v>
                </c:pt>
                <c:pt idx="865">
                  <c:v>-1.1674485118842301E-5</c:v>
                </c:pt>
                <c:pt idx="866">
                  <c:v>-1.1688608001192801E-5</c:v>
                </c:pt>
                <c:pt idx="867">
                  <c:v>-1.1702730883543301E-5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68-44A9-BC03-18E18C5762EA}"/>
            </c:ext>
          </c:extLst>
        </c:ser>
        <c:ser>
          <c:idx val="8"/>
          <c:order val="2"/>
          <c:tx>
            <c:strRef>
              <c:f>AVGx!$E$1</c:f>
              <c:strCache>
                <c:ptCount val="1"/>
                <c:pt idx="0">
                  <c:v>-2.0 deg. 6-SLOTS</c:v>
                </c:pt>
              </c:strCache>
            </c:strRef>
          </c:tx>
          <c:spPr>
            <a:ln w="19050" cap="rnd">
              <a:solidFill>
                <a:srgbClr val="FF99CC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99CC"/>
                </a:solidFill>
              </a:ln>
              <a:effectLst/>
            </c:spPr>
          </c:marker>
          <c:dLbls>
            <c:dLbl>
              <c:idx val="807"/>
              <c:layout>
                <c:manualLayout>
                  <c:x val="5.5555555555555552E-2"/>
                  <c:y val="-4.3779637435657721E-2"/>
                </c:manualLayout>
              </c:layout>
              <c:numFmt formatCode="#,##0.000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D0A2-464F-860D-6AA62DE430A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xVal>
            <c:numRef>
              <c:f>AVGx!$E$3:$E$870</c:f>
              <c:numCache>
                <c:formatCode>0.00E+00</c:formatCode>
                <c:ptCount val="868"/>
                <c:pt idx="0">
                  <c:v>1.32792618798673E-3</c:v>
                </c:pt>
                <c:pt idx="1">
                  <c:v>1.8606791300467601E-3</c:v>
                </c:pt>
                <c:pt idx="2">
                  <c:v>2.39441253472699E-3</c:v>
                </c:pt>
                <c:pt idx="3">
                  <c:v>3.19608801408373E-3</c:v>
                </c:pt>
                <c:pt idx="4">
                  <c:v>4.2661592041568497E-3</c:v>
                </c:pt>
                <c:pt idx="5">
                  <c:v>5.3393839787264199E-3</c:v>
                </c:pt>
                <c:pt idx="6">
                  <c:v>6.4159142938452702E-3</c:v>
                </c:pt>
                <c:pt idx="7">
                  <c:v>7.49590297325127E-3</c:v>
                </c:pt>
                <c:pt idx="8">
                  <c:v>8.5794956228908304E-3</c:v>
                </c:pt>
                <c:pt idx="9">
                  <c:v>9.66682569781698E-3</c:v>
                </c:pt>
                <c:pt idx="10">
                  <c:v>1.07580117595363E-2</c:v>
                </c:pt>
                <c:pt idx="11">
                  <c:v>1.1853156164802E-2</c:v>
                </c:pt>
                <c:pt idx="12">
                  <c:v>1.2952344670395299E-2</c:v>
                </c:pt>
                <c:pt idx="13">
                  <c:v>1.4055646610281599E-2</c:v>
                </c:pt>
                <c:pt idx="14">
                  <c:v>1.51631154459031E-2</c:v>
                </c:pt>
                <c:pt idx="15">
                  <c:v>1.6274789602280699E-2</c:v>
                </c:pt>
                <c:pt idx="16">
                  <c:v>1.73906934782374E-2</c:v>
                </c:pt>
                <c:pt idx="17">
                  <c:v>1.85108385747869E-2</c:v>
                </c:pt>
                <c:pt idx="18">
                  <c:v>1.9635224712467099E-2</c:v>
                </c:pt>
                <c:pt idx="19">
                  <c:v>2.0763841296517999E-2</c:v>
                </c:pt>
                <c:pt idx="20">
                  <c:v>2.1896668562646299E-2</c:v>
                </c:pt>
                <c:pt idx="21">
                  <c:v>2.30336788060117E-2</c:v>
                </c:pt>
                <c:pt idx="22">
                  <c:v>2.4174837571488701E-2</c:v>
                </c:pt>
                <c:pt idx="23">
                  <c:v>2.5320104770342099E-2</c:v>
                </c:pt>
                <c:pt idx="24">
                  <c:v>2.6469435713646499E-2</c:v>
                </c:pt>
                <c:pt idx="25">
                  <c:v>2.7622782064148699E-2</c:v>
                </c:pt>
                <c:pt idx="26">
                  <c:v>2.87800926878427E-2</c:v>
                </c:pt>
                <c:pt idx="27">
                  <c:v>2.9941314406007901E-2</c:v>
                </c:pt>
                <c:pt idx="28">
                  <c:v>3.1106392648359099E-2</c:v>
                </c:pt>
                <c:pt idx="29">
                  <c:v>3.2275272007805798E-2</c:v>
                </c:pt>
                <c:pt idx="30">
                  <c:v>3.3447896704004103E-2</c:v>
                </c:pt>
                <c:pt idx="31">
                  <c:v>3.4624210955786397E-2</c:v>
                </c:pt>
                <c:pt idx="32">
                  <c:v>3.5804159262146897E-2</c:v>
                </c:pt>
                <c:pt idx="33">
                  <c:v>3.6987686595515601E-2</c:v>
                </c:pt>
                <c:pt idx="34">
                  <c:v>3.8174738507458603E-2</c:v>
                </c:pt>
                <c:pt idx="35">
                  <c:v>3.9365261145161902E-2</c:v>
                </c:pt>
                <c:pt idx="36">
                  <c:v>4.0559201172591E-2</c:v>
                </c:pt>
                <c:pt idx="37">
                  <c:v>4.1756505584482399E-2</c:v>
                </c:pt>
                <c:pt idx="38">
                  <c:v>4.2957121399411498E-2</c:v>
                </c:pt>
                <c:pt idx="39">
                  <c:v>4.4160995213230497E-2</c:v>
                </c:pt>
                <c:pt idx="40">
                  <c:v>4.5368072577224097E-2</c:v>
                </c:pt>
                <c:pt idx="41">
                  <c:v>4.6578297166393702E-2</c:v>
                </c:pt>
                <c:pt idx="42">
                  <c:v>4.7791609691666903E-2</c:v>
                </c:pt>
                <c:pt idx="43">
                  <c:v>4.9007946490721703E-2</c:v>
                </c:pt>
                <c:pt idx="44">
                  <c:v>5.02272377455504E-2</c:v>
                </c:pt>
                <c:pt idx="45">
                  <c:v>5.14494052987007E-2</c:v>
                </c:pt>
                <c:pt idx="46">
                  <c:v>5.2674360031845599E-2</c:v>
                </c:pt>
                <c:pt idx="47">
                  <c:v>5.3901998932047397E-2</c:v>
                </c:pt>
                <c:pt idx="48">
                  <c:v>5.5132202052294903E-2</c:v>
                </c:pt>
                <c:pt idx="49">
                  <c:v>5.6364829773671701E-2</c:v>
                </c:pt>
                <c:pt idx="50">
                  <c:v>5.7599720950140397E-2</c:v>
                </c:pt>
                <c:pt idx="51">
                  <c:v>5.8836692782500401E-2</c:v>
                </c:pt>
                <c:pt idx="52">
                  <c:v>6.0075543013395197E-2</c:v>
                </c:pt>
                <c:pt idx="53">
                  <c:v>6.1316054865483999E-2</c:v>
                </c:pt>
                <c:pt idx="54">
                  <c:v>6.2558004492553998E-2</c:v>
                </c:pt>
                <c:pt idx="55">
                  <c:v>6.3801170027033199E-2</c:v>
                </c:pt>
                <c:pt idx="56">
                  <c:v>6.5045340776179003E-2</c:v>
                </c:pt>
                <c:pt idx="57">
                  <c:v>6.6290325099979702E-2</c:v>
                </c:pt>
                <c:pt idx="58">
                  <c:v>6.7535955786150098E-2</c:v>
                </c:pt>
                <c:pt idx="59">
                  <c:v>6.8782092373996906E-2</c:v>
                </c:pt>
                <c:pt idx="60">
                  <c:v>7.0028620738590897E-2</c:v>
                </c:pt>
                <c:pt idx="61">
                  <c:v>7.1275450648787306E-2</c:v>
                </c:pt>
                <c:pt idx="62">
                  <c:v>7.2522512220314195E-2</c:v>
                </c:pt>
                <c:pt idx="63">
                  <c:v>7.3769752057224497E-2</c:v>
                </c:pt>
                <c:pt idx="64">
                  <c:v>7.5017129691760706E-2</c:v>
                </c:pt>
                <c:pt idx="65">
                  <c:v>7.6264614539550302E-2</c:v>
                </c:pt>
                <c:pt idx="66">
                  <c:v>7.7512183450324804E-2</c:v>
                </c:pt>
                <c:pt idx="67">
                  <c:v>7.8759818817725397E-2</c:v>
                </c:pt>
                <c:pt idx="68">
                  <c:v>8.0007507163325997E-2</c:v>
                </c:pt>
                <c:pt idx="69">
                  <c:v>8.1255238084323098E-2</c:v>
                </c:pt>
                <c:pt idx="70">
                  <c:v>8.2503003480539905E-2</c:v>
                </c:pt>
                <c:pt idx="71">
                  <c:v>8.3750796982293804E-2</c:v>
                </c:pt>
                <c:pt idx="72">
                  <c:v>8.4998613532621003E-2</c:v>
                </c:pt>
                <c:pt idx="73">
                  <c:v>8.6246449079291507E-2</c:v>
                </c:pt>
                <c:pt idx="74">
                  <c:v>8.7494300345156206E-2</c:v>
                </c:pt>
                <c:pt idx="75">
                  <c:v>8.8742164657987899E-2</c:v>
                </c:pt>
                <c:pt idx="76">
                  <c:v>8.9990039822541099E-2</c:v>
                </c:pt>
                <c:pt idx="77">
                  <c:v>9.1237924025008105E-2</c:v>
                </c:pt>
                <c:pt idx="78">
                  <c:v>9.2485815760248197E-2</c:v>
                </c:pt>
                <c:pt idx="79">
                  <c:v>9.37337137765928E-2</c:v>
                </c:pt>
                <c:pt idx="80">
                  <c:v>9.4981617033132001E-2</c:v>
                </c:pt>
                <c:pt idx="81">
                  <c:v>9.6229524666732805E-2</c:v>
                </c:pt>
                <c:pt idx="82">
                  <c:v>9.7477435965937095E-2</c:v>
                </c:pt>
                <c:pt idx="83">
                  <c:v>9.8725350350035296E-2</c:v>
                </c:pt>
                <c:pt idx="84">
                  <c:v>9.9973267351937997E-2</c:v>
                </c:pt>
                <c:pt idx="85">
                  <c:v>0.101221186603728</c:v>
                </c:pt>
                <c:pt idx="86">
                  <c:v>0.102469107823943</c:v>
                </c:pt>
                <c:pt idx="87">
                  <c:v>0.103717030806096</c:v>
                </c:pt>
                <c:pt idx="88">
                  <c:v>0.104964955408201</c:v>
                </c:pt>
                <c:pt idx="89">
                  <c:v>0.106212881542848</c:v>
                </c:pt>
                <c:pt idx="90">
                  <c:v>0.107460809167763</c:v>
                </c:pt>
                <c:pt idx="91">
                  <c:v>0.10870873827693001</c:v>
                </c:pt>
                <c:pt idx="92">
                  <c:v>0.109956668892186</c:v>
                </c:pt>
                <c:pt idx="93">
                  <c:v>0.111204601055376</c:v>
                </c:pt>
                <c:pt idx="94">
                  <c:v>0.112452534821203</c:v>
                </c:pt>
                <c:pt idx="95">
                  <c:v>0.113700470250904</c:v>
                </c:pt>
                <c:pt idx="96">
                  <c:v>0.11494840740677401</c:v>
                </c:pt>
                <c:pt idx="97">
                  <c:v>0.116196346347578</c:v>
                </c:pt>
                <c:pt idx="98">
                  <c:v>0.11744428712485599</c:v>
                </c:pt>
                <c:pt idx="99">
                  <c:v>0.118692229780078</c:v>
                </c:pt>
                <c:pt idx="100">
                  <c:v>0.119940174342619</c:v>
                </c:pt>
                <c:pt idx="101">
                  <c:v>0.121188120828469</c:v>
                </c:pt>
                <c:pt idx="102">
                  <c:v>0.122436069239622</c:v>
                </c:pt>
                <c:pt idx="103">
                  <c:v>0.123684019564058</c:v>
                </c:pt>
                <c:pt idx="104">
                  <c:v>0.12493197177624001</c:v>
                </c:pt>
                <c:pt idx="105">
                  <c:v>0.126179925838002</c:v>
                </c:pt>
                <c:pt idx="106">
                  <c:v>0.12742788169976399</c:v>
                </c:pt>
                <c:pt idx="107">
                  <c:v>0.12867583930195101</c:v>
                </c:pt>
                <c:pt idx="108">
                  <c:v>0.129923798576564</c:v>
                </c:pt>
                <c:pt idx="109">
                  <c:v>0.131171759448794</c:v>
                </c:pt>
                <c:pt idx="110">
                  <c:v>0.132419721838509</c:v>
                </c:pt>
                <c:pt idx="111">
                  <c:v>0.13366768561866399</c:v>
                </c:pt>
                <c:pt idx="112">
                  <c:v>0.13491565050602</c:v>
                </c:pt>
                <c:pt idx="113">
                  <c:v>0.13616361619641601</c:v>
                </c:pt>
                <c:pt idx="114">
                  <c:v>0.13741158240274801</c:v>
                </c:pt>
                <c:pt idx="115">
                  <c:v>0.138659548855216</c:v>
                </c:pt>
                <c:pt idx="116">
                  <c:v>0.13990751534503501</c:v>
                </c:pt>
                <c:pt idx="117">
                  <c:v>0.14115548183485599</c:v>
                </c:pt>
                <c:pt idx="118">
                  <c:v>0.142403448324677</c:v>
                </c:pt>
                <c:pt idx="119">
                  <c:v>0.143651414814497</c:v>
                </c:pt>
                <c:pt idx="120">
                  <c:v>0.14489938130431701</c:v>
                </c:pt>
                <c:pt idx="121">
                  <c:v>0.14614734779413799</c:v>
                </c:pt>
                <c:pt idx="122">
                  <c:v>0.147395314283958</c:v>
                </c:pt>
                <c:pt idx="123">
                  <c:v>0.148643280773779</c:v>
                </c:pt>
                <c:pt idx="124">
                  <c:v>0.14989124726359901</c:v>
                </c:pt>
                <c:pt idx="125">
                  <c:v>0.15113921375341899</c:v>
                </c:pt>
                <c:pt idx="126">
                  <c:v>0.15238718024323999</c:v>
                </c:pt>
                <c:pt idx="127">
                  <c:v>0.15363514673306</c:v>
                </c:pt>
                <c:pt idx="128">
                  <c:v>0.15488311322288101</c:v>
                </c:pt>
                <c:pt idx="129">
                  <c:v>0.15613107971270099</c:v>
                </c:pt>
                <c:pt idx="130">
                  <c:v>0.15737904620252099</c:v>
                </c:pt>
                <c:pt idx="131">
                  <c:v>0.158627012692342</c:v>
                </c:pt>
                <c:pt idx="132">
                  <c:v>0.15987497918216201</c:v>
                </c:pt>
                <c:pt idx="133">
                  <c:v>0.16112294567198299</c:v>
                </c:pt>
                <c:pt idx="134">
                  <c:v>0.16237091216180299</c:v>
                </c:pt>
                <c:pt idx="135">
                  <c:v>0.163618878651624</c:v>
                </c:pt>
                <c:pt idx="136">
                  <c:v>0.16486684514144401</c:v>
                </c:pt>
                <c:pt idx="137">
                  <c:v>0.16611481163126399</c:v>
                </c:pt>
                <c:pt idx="138">
                  <c:v>0.16736277812108499</c:v>
                </c:pt>
                <c:pt idx="139">
                  <c:v>0.168610744610905</c:v>
                </c:pt>
                <c:pt idx="140">
                  <c:v>0.16985871110072601</c:v>
                </c:pt>
                <c:pt idx="141">
                  <c:v>0.17110667759054499</c:v>
                </c:pt>
                <c:pt idx="142">
                  <c:v>0.17235464408036599</c:v>
                </c:pt>
                <c:pt idx="143">
                  <c:v>0.173602610570186</c:v>
                </c:pt>
                <c:pt idx="144">
                  <c:v>0.17485057706000701</c:v>
                </c:pt>
                <c:pt idx="145">
                  <c:v>0.17609854354982701</c:v>
                </c:pt>
                <c:pt idx="146">
                  <c:v>0.17734651003964799</c:v>
                </c:pt>
                <c:pt idx="147">
                  <c:v>0.178594476529468</c:v>
                </c:pt>
                <c:pt idx="148">
                  <c:v>0.17984244301928801</c:v>
                </c:pt>
                <c:pt idx="149">
                  <c:v>0.18109040950910901</c:v>
                </c:pt>
                <c:pt idx="150">
                  <c:v>0.18233837599892899</c:v>
                </c:pt>
                <c:pt idx="151">
                  <c:v>0.18358634248875</c:v>
                </c:pt>
                <c:pt idx="152">
                  <c:v>0.18483430897857001</c:v>
                </c:pt>
                <c:pt idx="153">
                  <c:v>0.18608227546839101</c:v>
                </c:pt>
                <c:pt idx="154">
                  <c:v>0.18733024195821099</c:v>
                </c:pt>
                <c:pt idx="155">
                  <c:v>0.188578208448031</c:v>
                </c:pt>
                <c:pt idx="156">
                  <c:v>0.189826174937852</c:v>
                </c:pt>
                <c:pt idx="157">
                  <c:v>0.19107414142767201</c:v>
                </c:pt>
                <c:pt idx="158">
                  <c:v>0.19232210791749199</c:v>
                </c:pt>
                <c:pt idx="159">
                  <c:v>0.193570074407312</c:v>
                </c:pt>
                <c:pt idx="160">
                  <c:v>0.194818040897133</c:v>
                </c:pt>
                <c:pt idx="161">
                  <c:v>0.19606600738695401</c:v>
                </c:pt>
                <c:pt idx="162">
                  <c:v>0.19731397387677399</c:v>
                </c:pt>
                <c:pt idx="163">
                  <c:v>0.198561940366595</c:v>
                </c:pt>
                <c:pt idx="164">
                  <c:v>0.199809906856415</c:v>
                </c:pt>
                <c:pt idx="165">
                  <c:v>0.20105787334623501</c:v>
                </c:pt>
                <c:pt idx="166">
                  <c:v>0.20230583983605599</c:v>
                </c:pt>
                <c:pt idx="167">
                  <c:v>0.203553806325876</c:v>
                </c:pt>
                <c:pt idx="168">
                  <c:v>0.204801772815696</c:v>
                </c:pt>
                <c:pt idx="169">
                  <c:v>0.20604973930551701</c:v>
                </c:pt>
                <c:pt idx="170">
                  <c:v>0.20729770579533799</c:v>
                </c:pt>
                <c:pt idx="171">
                  <c:v>0.208545672285158</c:v>
                </c:pt>
                <c:pt idx="172">
                  <c:v>0.209793638774977</c:v>
                </c:pt>
                <c:pt idx="173">
                  <c:v>0.21104160526479901</c:v>
                </c:pt>
                <c:pt idx="174">
                  <c:v>0.21228957175461899</c:v>
                </c:pt>
                <c:pt idx="175">
                  <c:v>0.213537538244439</c:v>
                </c:pt>
                <c:pt idx="176">
                  <c:v>0.21478550473426</c:v>
                </c:pt>
                <c:pt idx="177">
                  <c:v>0.21603347122408001</c:v>
                </c:pt>
                <c:pt idx="178">
                  <c:v>0.21728143771390099</c:v>
                </c:pt>
                <c:pt idx="179">
                  <c:v>0.21852940420372099</c:v>
                </c:pt>
                <c:pt idx="180">
                  <c:v>0.219777370693541</c:v>
                </c:pt>
                <c:pt idx="181">
                  <c:v>0.22102533718336101</c:v>
                </c:pt>
                <c:pt idx="182">
                  <c:v>0.22227330367318199</c:v>
                </c:pt>
                <c:pt idx="183">
                  <c:v>0.22352127016300199</c:v>
                </c:pt>
                <c:pt idx="184">
                  <c:v>0.224769236652823</c:v>
                </c:pt>
                <c:pt idx="185">
                  <c:v>0.22601720314264301</c:v>
                </c:pt>
                <c:pt idx="186">
                  <c:v>0.22726516963246399</c:v>
                </c:pt>
                <c:pt idx="187">
                  <c:v>0.22851313612228399</c:v>
                </c:pt>
                <c:pt idx="188">
                  <c:v>0.229761102612104</c:v>
                </c:pt>
                <c:pt idx="189">
                  <c:v>0.23100906910192501</c:v>
                </c:pt>
                <c:pt idx="190">
                  <c:v>0.23225703559174499</c:v>
                </c:pt>
                <c:pt idx="191">
                  <c:v>0.23350500208156599</c:v>
                </c:pt>
                <c:pt idx="192">
                  <c:v>0.234752968571386</c:v>
                </c:pt>
                <c:pt idx="193">
                  <c:v>0.23600093506120601</c:v>
                </c:pt>
                <c:pt idx="194">
                  <c:v>0.23724890155102801</c:v>
                </c:pt>
                <c:pt idx="195">
                  <c:v>0.23849686804084799</c:v>
                </c:pt>
                <c:pt idx="196">
                  <c:v>0.239744834530667</c:v>
                </c:pt>
                <c:pt idx="197">
                  <c:v>0.24099280102048801</c:v>
                </c:pt>
                <c:pt idx="198">
                  <c:v>0.24224076751030801</c:v>
                </c:pt>
                <c:pt idx="199">
                  <c:v>0.24348873400012899</c:v>
                </c:pt>
                <c:pt idx="200">
                  <c:v>0.244736700489949</c:v>
                </c:pt>
                <c:pt idx="201">
                  <c:v>0.24598466697977001</c:v>
                </c:pt>
                <c:pt idx="202">
                  <c:v>0.24723263346959001</c:v>
                </c:pt>
                <c:pt idx="203">
                  <c:v>0.24848059995941099</c:v>
                </c:pt>
                <c:pt idx="204">
                  <c:v>0.249728566449231</c:v>
                </c:pt>
                <c:pt idx="205">
                  <c:v>0.25097653293905198</c:v>
                </c:pt>
                <c:pt idx="206">
                  <c:v>0.25222449942887198</c:v>
                </c:pt>
                <c:pt idx="207">
                  <c:v>0.25347246591869299</c:v>
                </c:pt>
                <c:pt idx="208">
                  <c:v>0.254720432408514</c:v>
                </c:pt>
                <c:pt idx="209">
                  <c:v>0.255968398898334</c:v>
                </c:pt>
                <c:pt idx="210">
                  <c:v>0.25721636538815301</c:v>
                </c:pt>
                <c:pt idx="211">
                  <c:v>0.25846433187797402</c:v>
                </c:pt>
                <c:pt idx="212">
                  <c:v>0.25971229836779403</c:v>
                </c:pt>
                <c:pt idx="213">
                  <c:v>0.26096026485761598</c:v>
                </c:pt>
                <c:pt idx="214">
                  <c:v>0.26220823134743498</c:v>
                </c:pt>
                <c:pt idx="215">
                  <c:v>0.26345619783725599</c:v>
                </c:pt>
                <c:pt idx="216">
                  <c:v>0.264704164327077</c:v>
                </c:pt>
                <c:pt idx="217">
                  <c:v>0.265952130816896</c:v>
                </c:pt>
                <c:pt idx="218">
                  <c:v>0.26720009730671701</c:v>
                </c:pt>
                <c:pt idx="219">
                  <c:v>0.26844806379653702</c:v>
                </c:pt>
                <c:pt idx="220">
                  <c:v>0.26969603028635702</c:v>
                </c:pt>
                <c:pt idx="221">
                  <c:v>0.27094399677617798</c:v>
                </c:pt>
                <c:pt idx="222">
                  <c:v>0.27219196326599898</c:v>
                </c:pt>
                <c:pt idx="223">
                  <c:v>0.27343992975581899</c:v>
                </c:pt>
                <c:pt idx="224">
                  <c:v>0.27468789624564</c:v>
                </c:pt>
                <c:pt idx="225">
                  <c:v>0.27593586273546</c:v>
                </c:pt>
                <c:pt idx="226">
                  <c:v>0.27718382922528101</c:v>
                </c:pt>
                <c:pt idx="227">
                  <c:v>0.27843179571510202</c:v>
                </c:pt>
                <c:pt idx="228">
                  <c:v>0.27967976220492102</c:v>
                </c:pt>
                <c:pt idx="229">
                  <c:v>0.28092772869474197</c:v>
                </c:pt>
                <c:pt idx="230">
                  <c:v>0.28217569518456198</c:v>
                </c:pt>
                <c:pt idx="231">
                  <c:v>0.28342366167438299</c:v>
                </c:pt>
                <c:pt idx="232">
                  <c:v>0.28467162816420299</c:v>
                </c:pt>
                <c:pt idx="233">
                  <c:v>0.285919594654024</c:v>
                </c:pt>
                <c:pt idx="234">
                  <c:v>0.28716756114384301</c:v>
                </c:pt>
                <c:pt idx="235">
                  <c:v>0.28841552763366402</c:v>
                </c:pt>
                <c:pt idx="236">
                  <c:v>0.28966349412348502</c:v>
                </c:pt>
                <c:pt idx="237">
                  <c:v>0.29091146061330497</c:v>
                </c:pt>
                <c:pt idx="238">
                  <c:v>0.29215942710312498</c:v>
                </c:pt>
                <c:pt idx="239">
                  <c:v>0.29340739359294599</c:v>
                </c:pt>
                <c:pt idx="240">
                  <c:v>0.29465536008276699</c:v>
                </c:pt>
                <c:pt idx="241">
                  <c:v>0.295903326572587</c:v>
                </c:pt>
                <c:pt idx="242">
                  <c:v>0.29715129306240701</c:v>
                </c:pt>
                <c:pt idx="243">
                  <c:v>0.29839925955222701</c:v>
                </c:pt>
                <c:pt idx="244">
                  <c:v>0.29964722604204802</c:v>
                </c:pt>
                <c:pt idx="245">
                  <c:v>0.30089519253186903</c:v>
                </c:pt>
                <c:pt idx="246">
                  <c:v>0.30214315902168898</c:v>
                </c:pt>
                <c:pt idx="247">
                  <c:v>0.30339112551150899</c:v>
                </c:pt>
                <c:pt idx="248">
                  <c:v>0.30463909200132999</c:v>
                </c:pt>
                <c:pt idx="249">
                  <c:v>0.30588705849115</c:v>
                </c:pt>
                <c:pt idx="250">
                  <c:v>0.30713502498097001</c:v>
                </c:pt>
                <c:pt idx="251">
                  <c:v>0.30838299147079101</c:v>
                </c:pt>
                <c:pt idx="252">
                  <c:v>0.30963095796061102</c:v>
                </c:pt>
                <c:pt idx="253">
                  <c:v>0.31087892445043203</c:v>
                </c:pt>
                <c:pt idx="254">
                  <c:v>0.31212689094025198</c:v>
                </c:pt>
                <c:pt idx="255">
                  <c:v>0.31337485743007198</c:v>
                </c:pt>
                <c:pt idx="256">
                  <c:v>0.31462282391989399</c:v>
                </c:pt>
                <c:pt idx="257">
                  <c:v>0.315870790409714</c:v>
                </c:pt>
                <c:pt idx="258">
                  <c:v>0.317118756899534</c:v>
                </c:pt>
                <c:pt idx="259">
                  <c:v>0.31836672338935401</c:v>
                </c:pt>
                <c:pt idx="260">
                  <c:v>0.31961468987917502</c:v>
                </c:pt>
                <c:pt idx="261">
                  <c:v>0.32086265636899503</c:v>
                </c:pt>
                <c:pt idx="262">
                  <c:v>0.32211062285881598</c:v>
                </c:pt>
                <c:pt idx="263">
                  <c:v>0.32335858934863598</c:v>
                </c:pt>
                <c:pt idx="264">
                  <c:v>0.32460655583845699</c:v>
                </c:pt>
                <c:pt idx="265">
                  <c:v>0.325854522328276</c:v>
                </c:pt>
                <c:pt idx="266">
                  <c:v>0.327102488818098</c:v>
                </c:pt>
                <c:pt idx="267">
                  <c:v>0.32835045530791801</c:v>
                </c:pt>
                <c:pt idx="268">
                  <c:v>0.32959842179773802</c:v>
                </c:pt>
                <c:pt idx="269">
                  <c:v>0.33084638828755902</c:v>
                </c:pt>
                <c:pt idx="270">
                  <c:v>0.33209435477737898</c:v>
                </c:pt>
                <c:pt idx="271">
                  <c:v>0.33334232126719998</c:v>
                </c:pt>
                <c:pt idx="272">
                  <c:v>0.33459028775701999</c:v>
                </c:pt>
                <c:pt idx="273">
                  <c:v>0.33583825424684</c:v>
                </c:pt>
                <c:pt idx="274">
                  <c:v>0.337086220736661</c:v>
                </c:pt>
                <c:pt idx="275">
                  <c:v>0.33833418722648101</c:v>
                </c:pt>
                <c:pt idx="276">
                  <c:v>0.33958215371630202</c:v>
                </c:pt>
                <c:pt idx="277">
                  <c:v>0.34083012020612302</c:v>
                </c:pt>
                <c:pt idx="278">
                  <c:v>0.34207808669594197</c:v>
                </c:pt>
                <c:pt idx="279">
                  <c:v>0.34332605318576298</c:v>
                </c:pt>
                <c:pt idx="280">
                  <c:v>0.34457401967558299</c:v>
                </c:pt>
                <c:pt idx="281">
                  <c:v>0.34582198616540299</c:v>
                </c:pt>
                <c:pt idx="282">
                  <c:v>0.347069952655224</c:v>
                </c:pt>
                <c:pt idx="283">
                  <c:v>0.34831791914504401</c:v>
                </c:pt>
                <c:pt idx="284">
                  <c:v>0.34956588563486501</c:v>
                </c:pt>
                <c:pt idx="285">
                  <c:v>0.35081385212468602</c:v>
                </c:pt>
                <c:pt idx="286">
                  <c:v>0.35206181861450497</c:v>
                </c:pt>
                <c:pt idx="287">
                  <c:v>0.35330978510432598</c:v>
                </c:pt>
                <c:pt idx="288">
                  <c:v>0.35455775159414699</c:v>
                </c:pt>
                <c:pt idx="289">
                  <c:v>0.35580571808396699</c:v>
                </c:pt>
                <c:pt idx="290">
                  <c:v>0.357053684573787</c:v>
                </c:pt>
                <c:pt idx="291">
                  <c:v>0.35830165106360801</c:v>
                </c:pt>
                <c:pt idx="292">
                  <c:v>0.35954961755342801</c:v>
                </c:pt>
                <c:pt idx="293">
                  <c:v>0.36079758404324902</c:v>
                </c:pt>
                <c:pt idx="294">
                  <c:v>0.36204555053306903</c:v>
                </c:pt>
                <c:pt idx="295">
                  <c:v>0.36329351702288998</c:v>
                </c:pt>
                <c:pt idx="296">
                  <c:v>0.36454148351270999</c:v>
                </c:pt>
                <c:pt idx="297">
                  <c:v>0.36578945000252999</c:v>
                </c:pt>
                <c:pt idx="298">
                  <c:v>0.367037416492351</c:v>
                </c:pt>
                <c:pt idx="299">
                  <c:v>0.36828538298217101</c:v>
                </c:pt>
                <c:pt idx="300">
                  <c:v>0.36953334947199201</c:v>
                </c:pt>
                <c:pt idx="301">
                  <c:v>0.37078131596181202</c:v>
                </c:pt>
                <c:pt idx="302">
                  <c:v>0.37202928245163303</c:v>
                </c:pt>
                <c:pt idx="303">
                  <c:v>0.37327724894145298</c:v>
                </c:pt>
                <c:pt idx="304">
                  <c:v>0.37452521543127398</c:v>
                </c:pt>
                <c:pt idx="305">
                  <c:v>0.37577318192109399</c:v>
                </c:pt>
                <c:pt idx="306">
                  <c:v>0.377021148410914</c:v>
                </c:pt>
                <c:pt idx="307">
                  <c:v>0.37826911490073301</c:v>
                </c:pt>
                <c:pt idx="308">
                  <c:v>0.37951708139055501</c:v>
                </c:pt>
                <c:pt idx="309">
                  <c:v>0.38076504788037502</c:v>
                </c:pt>
                <c:pt idx="310">
                  <c:v>0.38201301437019702</c:v>
                </c:pt>
                <c:pt idx="311">
                  <c:v>0.38326098086001698</c:v>
                </c:pt>
                <c:pt idx="312">
                  <c:v>0.38450894734983798</c:v>
                </c:pt>
                <c:pt idx="313">
                  <c:v>0.38575691383965799</c:v>
                </c:pt>
                <c:pt idx="314">
                  <c:v>0.387004880329477</c:v>
                </c:pt>
                <c:pt idx="315">
                  <c:v>0.388252846819297</c:v>
                </c:pt>
                <c:pt idx="316">
                  <c:v>0.38950081330911701</c:v>
                </c:pt>
                <c:pt idx="317">
                  <c:v>0.39074877979893902</c:v>
                </c:pt>
                <c:pt idx="318">
                  <c:v>0.39199674628875902</c:v>
                </c:pt>
                <c:pt idx="319">
                  <c:v>0.39324471277857997</c:v>
                </c:pt>
                <c:pt idx="320">
                  <c:v>0.39449267926839998</c:v>
                </c:pt>
                <c:pt idx="321">
                  <c:v>0.39574064575822099</c:v>
                </c:pt>
                <c:pt idx="322">
                  <c:v>0.39698861224804</c:v>
                </c:pt>
                <c:pt idx="323">
                  <c:v>0.398236578737862</c:v>
                </c:pt>
                <c:pt idx="324">
                  <c:v>0.39948454522768301</c:v>
                </c:pt>
                <c:pt idx="325">
                  <c:v>0.40073251171750202</c:v>
                </c:pt>
                <c:pt idx="326">
                  <c:v>0.40198047820732202</c:v>
                </c:pt>
                <c:pt idx="327">
                  <c:v>0.40322844469714297</c:v>
                </c:pt>
                <c:pt idx="328">
                  <c:v>0.40447641118696398</c:v>
                </c:pt>
                <c:pt idx="329">
                  <c:v>0.40572437767678299</c:v>
                </c:pt>
                <c:pt idx="330">
                  <c:v>0.40697234416660499</c:v>
                </c:pt>
                <c:pt idx="331">
                  <c:v>0.408220310656425</c:v>
                </c:pt>
                <c:pt idx="332">
                  <c:v>0.40946827714624501</c:v>
                </c:pt>
                <c:pt idx="333">
                  <c:v>0.41071624363606501</c:v>
                </c:pt>
                <c:pt idx="334">
                  <c:v>0.41196421012588602</c:v>
                </c:pt>
                <c:pt idx="335">
                  <c:v>0.41321217661570597</c:v>
                </c:pt>
                <c:pt idx="336">
                  <c:v>0.41446014310552598</c:v>
                </c:pt>
                <c:pt idx="337">
                  <c:v>0.41570810959534799</c:v>
                </c:pt>
                <c:pt idx="338">
                  <c:v>0.41695607608516799</c:v>
                </c:pt>
                <c:pt idx="339">
                  <c:v>0.418204042574989</c:v>
                </c:pt>
                <c:pt idx="340">
                  <c:v>0.41945200906480801</c:v>
                </c:pt>
                <c:pt idx="341">
                  <c:v>0.42069997555462901</c:v>
                </c:pt>
                <c:pt idx="342">
                  <c:v>0.42194794204444802</c:v>
                </c:pt>
                <c:pt idx="343">
                  <c:v>0.42319590853427003</c:v>
                </c:pt>
                <c:pt idx="344">
                  <c:v>0.42444387502409198</c:v>
                </c:pt>
                <c:pt idx="345">
                  <c:v>0.42569184151391098</c:v>
                </c:pt>
                <c:pt idx="346">
                  <c:v>0.42693980800373099</c:v>
                </c:pt>
                <c:pt idx="347">
                  <c:v>0.42818777449355</c:v>
                </c:pt>
                <c:pt idx="348">
                  <c:v>0.429435740983373</c:v>
                </c:pt>
                <c:pt idx="349">
                  <c:v>0.43068370747319101</c:v>
                </c:pt>
                <c:pt idx="350">
                  <c:v>0.43193167396301302</c:v>
                </c:pt>
                <c:pt idx="351">
                  <c:v>0.43317964045283303</c:v>
                </c:pt>
                <c:pt idx="352">
                  <c:v>0.43442760694265398</c:v>
                </c:pt>
                <c:pt idx="353">
                  <c:v>0.43567557343247498</c:v>
                </c:pt>
                <c:pt idx="354">
                  <c:v>0.43692353992229399</c:v>
                </c:pt>
                <c:pt idx="355">
                  <c:v>0.438171506412115</c:v>
                </c:pt>
                <c:pt idx="356">
                  <c:v>0.439419472901936</c:v>
                </c:pt>
                <c:pt idx="357">
                  <c:v>0.44066743939175501</c:v>
                </c:pt>
                <c:pt idx="358">
                  <c:v>0.44191540588157602</c:v>
                </c:pt>
                <c:pt idx="359">
                  <c:v>0.44316337237139702</c:v>
                </c:pt>
                <c:pt idx="360">
                  <c:v>0.44441133886121598</c:v>
                </c:pt>
                <c:pt idx="361">
                  <c:v>0.44565930535103798</c:v>
                </c:pt>
                <c:pt idx="362">
                  <c:v>0.44690727184085699</c:v>
                </c:pt>
                <c:pt idx="363">
                  <c:v>0.448155238330678</c:v>
                </c:pt>
                <c:pt idx="364">
                  <c:v>0.449403204820499</c:v>
                </c:pt>
                <c:pt idx="365">
                  <c:v>0.45065117131031901</c:v>
                </c:pt>
                <c:pt idx="366">
                  <c:v>0.45189913780013802</c:v>
                </c:pt>
                <c:pt idx="367">
                  <c:v>0.45314710428996102</c:v>
                </c:pt>
                <c:pt idx="368">
                  <c:v>0.45439507077977997</c:v>
                </c:pt>
                <c:pt idx="369">
                  <c:v>0.45564303726959998</c:v>
                </c:pt>
                <c:pt idx="370">
                  <c:v>0.45689100375941999</c:v>
                </c:pt>
                <c:pt idx="371">
                  <c:v>0.45813897024924299</c:v>
                </c:pt>
                <c:pt idx="372">
                  <c:v>0.459386936739062</c:v>
                </c:pt>
                <c:pt idx="373">
                  <c:v>0.46063490322888301</c:v>
                </c:pt>
                <c:pt idx="374">
                  <c:v>0.46188286971870302</c:v>
                </c:pt>
                <c:pt idx="375">
                  <c:v>0.46313083620852302</c:v>
                </c:pt>
                <c:pt idx="376">
                  <c:v>0.46437880269834497</c:v>
                </c:pt>
                <c:pt idx="377">
                  <c:v>0.46562676918816398</c:v>
                </c:pt>
                <c:pt idx="378">
                  <c:v>0.46687473567798399</c:v>
                </c:pt>
                <c:pt idx="379">
                  <c:v>0.46812270216780399</c:v>
                </c:pt>
                <c:pt idx="380">
                  <c:v>0.469370668657624</c:v>
                </c:pt>
                <c:pt idx="381">
                  <c:v>0.47061863514744601</c:v>
                </c:pt>
                <c:pt idx="382">
                  <c:v>0.47186660163726502</c:v>
                </c:pt>
                <c:pt idx="383">
                  <c:v>0.47311456812708602</c:v>
                </c:pt>
                <c:pt idx="384">
                  <c:v>0.47436253461690697</c:v>
                </c:pt>
                <c:pt idx="385">
                  <c:v>0.47561050110672598</c:v>
                </c:pt>
                <c:pt idx="386">
                  <c:v>0.47685846759654699</c:v>
                </c:pt>
                <c:pt idx="387">
                  <c:v>0.47810643408636699</c:v>
                </c:pt>
                <c:pt idx="388">
                  <c:v>0.479354400576187</c:v>
                </c:pt>
                <c:pt idx="389">
                  <c:v>0.48060236706600801</c:v>
                </c:pt>
                <c:pt idx="390">
                  <c:v>0.48185033355582801</c:v>
                </c:pt>
                <c:pt idx="391">
                  <c:v>0.48309830004564902</c:v>
                </c:pt>
                <c:pt idx="392">
                  <c:v>0.48434626653547003</c:v>
                </c:pt>
                <c:pt idx="393">
                  <c:v>0.48559423302528898</c:v>
                </c:pt>
                <c:pt idx="394">
                  <c:v>0.48684219951510899</c:v>
                </c:pt>
                <c:pt idx="395">
                  <c:v>0.48809016600493099</c:v>
                </c:pt>
                <c:pt idx="396">
                  <c:v>0.48933813249475</c:v>
                </c:pt>
                <c:pt idx="397">
                  <c:v>0.49058609898457001</c:v>
                </c:pt>
                <c:pt idx="398">
                  <c:v>0.49183406547439101</c:v>
                </c:pt>
                <c:pt idx="399">
                  <c:v>0.49308203196421202</c:v>
                </c:pt>
                <c:pt idx="400">
                  <c:v>0.49432999845403203</c:v>
                </c:pt>
                <c:pt idx="401">
                  <c:v>0.49557796494385298</c:v>
                </c:pt>
                <c:pt idx="402">
                  <c:v>0.49682593143367298</c:v>
                </c:pt>
                <c:pt idx="403">
                  <c:v>0.49807389792349399</c:v>
                </c:pt>
                <c:pt idx="404">
                  <c:v>0.499321864413313</c:v>
                </c:pt>
                <c:pt idx="405">
                  <c:v>0.50056983090313401</c:v>
                </c:pt>
                <c:pt idx="406">
                  <c:v>0.50181779739295496</c:v>
                </c:pt>
                <c:pt idx="407">
                  <c:v>0.50306576388277402</c:v>
                </c:pt>
                <c:pt idx="408">
                  <c:v>0.50431373037259697</c:v>
                </c:pt>
                <c:pt idx="409">
                  <c:v>0.50556169686241603</c:v>
                </c:pt>
                <c:pt idx="410">
                  <c:v>0.50680966335223498</c:v>
                </c:pt>
                <c:pt idx="411">
                  <c:v>0.50805762984205705</c:v>
                </c:pt>
                <c:pt idx="412">
                  <c:v>0.509305596331879</c:v>
                </c:pt>
                <c:pt idx="413">
                  <c:v>0.51055356282169695</c:v>
                </c:pt>
                <c:pt idx="414">
                  <c:v>0.51180152931151901</c:v>
                </c:pt>
                <c:pt idx="415">
                  <c:v>0.51304949580133796</c:v>
                </c:pt>
                <c:pt idx="416">
                  <c:v>0.51429746229115902</c:v>
                </c:pt>
                <c:pt idx="417">
                  <c:v>0.51554542878097698</c:v>
                </c:pt>
                <c:pt idx="418">
                  <c:v>0.51679339527080004</c:v>
                </c:pt>
                <c:pt idx="419">
                  <c:v>0.51804136176061999</c:v>
                </c:pt>
                <c:pt idx="420">
                  <c:v>0.51928932825044005</c:v>
                </c:pt>
                <c:pt idx="421">
                  <c:v>0.520537294740262</c:v>
                </c:pt>
                <c:pt idx="422">
                  <c:v>0.52178526123008195</c:v>
                </c:pt>
                <c:pt idx="423">
                  <c:v>0.52303322771990202</c:v>
                </c:pt>
                <c:pt idx="424">
                  <c:v>0.52428119420972197</c:v>
                </c:pt>
                <c:pt idx="425">
                  <c:v>0.52552916069954203</c:v>
                </c:pt>
                <c:pt idx="426">
                  <c:v>0.52677712718936298</c:v>
                </c:pt>
                <c:pt idx="427">
                  <c:v>0.52802509367918204</c:v>
                </c:pt>
                <c:pt idx="428">
                  <c:v>0.529273060169002</c:v>
                </c:pt>
                <c:pt idx="429">
                  <c:v>0.53052102665882295</c:v>
                </c:pt>
                <c:pt idx="430">
                  <c:v>0.53176899314864401</c:v>
                </c:pt>
                <c:pt idx="431">
                  <c:v>0.53301695963846496</c:v>
                </c:pt>
                <c:pt idx="432">
                  <c:v>0.53426492612828402</c:v>
                </c:pt>
                <c:pt idx="433">
                  <c:v>0.53551289261810497</c:v>
                </c:pt>
                <c:pt idx="434">
                  <c:v>0.53676085910792504</c:v>
                </c:pt>
                <c:pt idx="435">
                  <c:v>0.53800882559774499</c:v>
                </c:pt>
                <c:pt idx="436">
                  <c:v>0.53925679208756505</c:v>
                </c:pt>
                <c:pt idx="437">
                  <c:v>0.540504758577385</c:v>
                </c:pt>
                <c:pt idx="438">
                  <c:v>0.54175272506720495</c:v>
                </c:pt>
                <c:pt idx="439">
                  <c:v>0.54300069155702602</c:v>
                </c:pt>
                <c:pt idx="440">
                  <c:v>0.54424865804684697</c:v>
                </c:pt>
                <c:pt idx="441">
                  <c:v>0.54549662453666603</c:v>
                </c:pt>
                <c:pt idx="442">
                  <c:v>0.54674459102648798</c:v>
                </c:pt>
                <c:pt idx="443">
                  <c:v>0.54799255751630804</c:v>
                </c:pt>
                <c:pt idx="444">
                  <c:v>0.54924052400612899</c:v>
                </c:pt>
                <c:pt idx="445">
                  <c:v>0.55048849049594895</c:v>
                </c:pt>
                <c:pt idx="446">
                  <c:v>0.55173645698577001</c:v>
                </c:pt>
                <c:pt idx="447">
                  <c:v>0.55298442347558996</c:v>
                </c:pt>
                <c:pt idx="448">
                  <c:v>0.55423238996541102</c:v>
                </c:pt>
                <c:pt idx="449">
                  <c:v>0.55548035645522997</c:v>
                </c:pt>
                <c:pt idx="450">
                  <c:v>0.55672832294505203</c:v>
                </c:pt>
                <c:pt idx="451">
                  <c:v>0.55797628943487099</c:v>
                </c:pt>
                <c:pt idx="452">
                  <c:v>0.55922425592469205</c:v>
                </c:pt>
                <c:pt idx="453">
                  <c:v>0.560472222414511</c:v>
                </c:pt>
                <c:pt idx="454">
                  <c:v>0.56172018890433295</c:v>
                </c:pt>
                <c:pt idx="455">
                  <c:v>0.56296815539415201</c:v>
                </c:pt>
                <c:pt idx="456">
                  <c:v>0.56421612188397197</c:v>
                </c:pt>
                <c:pt idx="457">
                  <c:v>0.56546408837379203</c:v>
                </c:pt>
                <c:pt idx="458">
                  <c:v>0.56671205486361398</c:v>
                </c:pt>
                <c:pt idx="459">
                  <c:v>0.56796002135343504</c:v>
                </c:pt>
                <c:pt idx="460">
                  <c:v>0.56920798784325399</c:v>
                </c:pt>
                <c:pt idx="461">
                  <c:v>0.57045595433307605</c:v>
                </c:pt>
                <c:pt idx="462">
                  <c:v>0.57170392082289601</c:v>
                </c:pt>
                <c:pt idx="463">
                  <c:v>0.57295188731271696</c:v>
                </c:pt>
                <c:pt idx="464">
                  <c:v>0.57419985380253602</c:v>
                </c:pt>
                <c:pt idx="465">
                  <c:v>0.57544782029235497</c:v>
                </c:pt>
                <c:pt idx="466">
                  <c:v>0.57669578678217703</c:v>
                </c:pt>
                <c:pt idx="467">
                  <c:v>0.57794375327199898</c:v>
                </c:pt>
                <c:pt idx="468">
                  <c:v>0.57919171976181805</c:v>
                </c:pt>
                <c:pt idx="469">
                  <c:v>0.580439686251638</c:v>
                </c:pt>
                <c:pt idx="470">
                  <c:v>0.58168765274145695</c:v>
                </c:pt>
                <c:pt idx="471">
                  <c:v>0.58293561923127801</c:v>
                </c:pt>
                <c:pt idx="472">
                  <c:v>0.58418358572109996</c:v>
                </c:pt>
                <c:pt idx="473">
                  <c:v>0.58543155221091903</c:v>
                </c:pt>
                <c:pt idx="474">
                  <c:v>0.58667951870073998</c:v>
                </c:pt>
                <c:pt idx="475">
                  <c:v>0.58792748519056104</c:v>
                </c:pt>
                <c:pt idx="476">
                  <c:v>0.58917545168038099</c:v>
                </c:pt>
                <c:pt idx="477">
                  <c:v>0.59042341817020105</c:v>
                </c:pt>
                <c:pt idx="478">
                  <c:v>0.591671384660023</c:v>
                </c:pt>
                <c:pt idx="479">
                  <c:v>0.59291935114984196</c:v>
                </c:pt>
                <c:pt idx="480">
                  <c:v>0.59416731763966202</c:v>
                </c:pt>
                <c:pt idx="481">
                  <c:v>0.59541528412948297</c:v>
                </c:pt>
                <c:pt idx="482">
                  <c:v>0.59666325061930303</c:v>
                </c:pt>
                <c:pt idx="483">
                  <c:v>0.59791121710912198</c:v>
                </c:pt>
                <c:pt idx="484">
                  <c:v>0.59915918359894305</c:v>
                </c:pt>
                <c:pt idx="485">
                  <c:v>0.600407150088764</c:v>
                </c:pt>
                <c:pt idx="486">
                  <c:v>0.60165511657858295</c:v>
                </c:pt>
                <c:pt idx="487">
                  <c:v>0.60290308306840401</c:v>
                </c:pt>
                <c:pt idx="488">
                  <c:v>0.60415104955822596</c:v>
                </c:pt>
                <c:pt idx="489">
                  <c:v>0.60539901604804502</c:v>
                </c:pt>
                <c:pt idx="490">
                  <c:v>0.60664698253786598</c:v>
                </c:pt>
                <c:pt idx="491">
                  <c:v>0.60789494902768504</c:v>
                </c:pt>
                <c:pt idx="492">
                  <c:v>0.60914291551750499</c:v>
                </c:pt>
                <c:pt idx="493">
                  <c:v>0.61039088200732605</c:v>
                </c:pt>
                <c:pt idx="494">
                  <c:v>0.611638848497147</c:v>
                </c:pt>
                <c:pt idx="495">
                  <c:v>0.61288681498696596</c:v>
                </c:pt>
                <c:pt idx="496">
                  <c:v>0.61413478147678802</c:v>
                </c:pt>
                <c:pt idx="497">
                  <c:v>0.61538274796660797</c:v>
                </c:pt>
                <c:pt idx="498">
                  <c:v>0.61663071445643003</c:v>
                </c:pt>
                <c:pt idx="499">
                  <c:v>0.61787868094624898</c:v>
                </c:pt>
                <c:pt idx="500">
                  <c:v>0.61912664743606904</c:v>
                </c:pt>
                <c:pt idx="501">
                  <c:v>0.620374613925889</c:v>
                </c:pt>
                <c:pt idx="502">
                  <c:v>0.62162258041570995</c:v>
                </c:pt>
                <c:pt idx="503">
                  <c:v>0.62287054690553201</c:v>
                </c:pt>
                <c:pt idx="504">
                  <c:v>0.62411851339534996</c:v>
                </c:pt>
                <c:pt idx="505">
                  <c:v>0.62536647988517102</c:v>
                </c:pt>
                <c:pt idx="506">
                  <c:v>0.62661444637499297</c:v>
                </c:pt>
                <c:pt idx="507">
                  <c:v>0.62786241286481204</c:v>
                </c:pt>
                <c:pt idx="508">
                  <c:v>0.62911037935463099</c:v>
                </c:pt>
                <c:pt idx="509">
                  <c:v>0.63035834584445305</c:v>
                </c:pt>
                <c:pt idx="510">
                  <c:v>0.631606312334274</c:v>
                </c:pt>
                <c:pt idx="511">
                  <c:v>0.63285427882409295</c:v>
                </c:pt>
                <c:pt idx="512">
                  <c:v>0.63410224531391401</c:v>
                </c:pt>
                <c:pt idx="513">
                  <c:v>0.63535021180373497</c:v>
                </c:pt>
                <c:pt idx="514">
                  <c:v>0.63659817829355403</c:v>
                </c:pt>
                <c:pt idx="515">
                  <c:v>0.63784614478337298</c:v>
                </c:pt>
                <c:pt idx="516">
                  <c:v>0.63909411127319604</c:v>
                </c:pt>
                <c:pt idx="517">
                  <c:v>0.64034207776301499</c:v>
                </c:pt>
                <c:pt idx="518">
                  <c:v>0.64159004425283495</c:v>
                </c:pt>
                <c:pt idx="519">
                  <c:v>0.64283801074265801</c:v>
                </c:pt>
                <c:pt idx="520">
                  <c:v>0.64408597723247696</c:v>
                </c:pt>
                <c:pt idx="521">
                  <c:v>0.64533394372229602</c:v>
                </c:pt>
                <c:pt idx="522">
                  <c:v>0.64658191021211697</c:v>
                </c:pt>
                <c:pt idx="523">
                  <c:v>0.64782987670193803</c:v>
                </c:pt>
                <c:pt idx="524">
                  <c:v>0.64907784319175799</c:v>
                </c:pt>
                <c:pt idx="525">
                  <c:v>0.65032580968157905</c:v>
                </c:pt>
                <c:pt idx="526">
                  <c:v>0.651573776171399</c:v>
                </c:pt>
                <c:pt idx="527">
                  <c:v>0.65282174266121895</c:v>
                </c:pt>
                <c:pt idx="528">
                  <c:v>0.65406970915103901</c:v>
                </c:pt>
                <c:pt idx="529">
                  <c:v>0.65531767564086096</c:v>
                </c:pt>
                <c:pt idx="530">
                  <c:v>0.65656564213068103</c:v>
                </c:pt>
                <c:pt idx="531">
                  <c:v>0.65781360862050098</c:v>
                </c:pt>
                <c:pt idx="532">
                  <c:v>0.65906157511032104</c:v>
                </c:pt>
                <c:pt idx="533">
                  <c:v>0.66030954160014199</c:v>
                </c:pt>
                <c:pt idx="534">
                  <c:v>0.66155750808996205</c:v>
                </c:pt>
                <c:pt idx="535">
                  <c:v>0.66280547457978201</c:v>
                </c:pt>
                <c:pt idx="536">
                  <c:v>0.66405344106960296</c:v>
                </c:pt>
                <c:pt idx="537">
                  <c:v>0.66530140755942202</c:v>
                </c:pt>
                <c:pt idx="538">
                  <c:v>0.66654937404924297</c:v>
                </c:pt>
                <c:pt idx="539">
                  <c:v>0.66779734053906403</c:v>
                </c:pt>
                <c:pt idx="540">
                  <c:v>0.66904530702888398</c:v>
                </c:pt>
                <c:pt idx="541">
                  <c:v>0.67029327351870405</c:v>
                </c:pt>
                <c:pt idx="542">
                  <c:v>0.671541240008524</c:v>
                </c:pt>
                <c:pt idx="543">
                  <c:v>0.67278920649834495</c:v>
                </c:pt>
                <c:pt idx="544">
                  <c:v>0.67403717298816401</c:v>
                </c:pt>
                <c:pt idx="545">
                  <c:v>0.67528513947798496</c:v>
                </c:pt>
                <c:pt idx="546">
                  <c:v>0.67653310596780603</c:v>
                </c:pt>
                <c:pt idx="547">
                  <c:v>0.67778107245762498</c:v>
                </c:pt>
                <c:pt idx="548">
                  <c:v>0.67902903894744704</c:v>
                </c:pt>
                <c:pt idx="549">
                  <c:v>0.68027700543726899</c:v>
                </c:pt>
                <c:pt idx="550">
                  <c:v>0.68152497192708805</c:v>
                </c:pt>
                <c:pt idx="551">
                  <c:v>0.682772938416909</c:v>
                </c:pt>
                <c:pt idx="552">
                  <c:v>0.68402090490672796</c:v>
                </c:pt>
                <c:pt idx="553">
                  <c:v>0.68526887139654902</c:v>
                </c:pt>
                <c:pt idx="554">
                  <c:v>0.68651683788636897</c:v>
                </c:pt>
                <c:pt idx="555">
                  <c:v>0.68776480437618903</c:v>
                </c:pt>
                <c:pt idx="556">
                  <c:v>0.68901277086600998</c:v>
                </c:pt>
                <c:pt idx="557">
                  <c:v>0.69026073735582905</c:v>
                </c:pt>
                <c:pt idx="558">
                  <c:v>0.691508703845651</c:v>
                </c:pt>
                <c:pt idx="559">
                  <c:v>0.69275667033547195</c:v>
                </c:pt>
                <c:pt idx="560">
                  <c:v>0.69400463682529101</c:v>
                </c:pt>
                <c:pt idx="561">
                  <c:v>0.69525260331510996</c:v>
                </c:pt>
                <c:pt idx="562">
                  <c:v>0.69650056980493202</c:v>
                </c:pt>
                <c:pt idx="563">
                  <c:v>0.69774853629475297</c:v>
                </c:pt>
                <c:pt idx="564">
                  <c:v>0.69899650278457304</c:v>
                </c:pt>
                <c:pt idx="565">
                  <c:v>0.70024446927439399</c:v>
                </c:pt>
                <c:pt idx="566">
                  <c:v>0.70149243576421405</c:v>
                </c:pt>
                <c:pt idx="567">
                  <c:v>0.702740402254035</c:v>
                </c:pt>
                <c:pt idx="568">
                  <c:v>0.70398836874385495</c:v>
                </c:pt>
                <c:pt idx="569">
                  <c:v>0.70523633523367502</c:v>
                </c:pt>
                <c:pt idx="570">
                  <c:v>0.70648430172349497</c:v>
                </c:pt>
                <c:pt idx="571">
                  <c:v>0.70773226821331503</c:v>
                </c:pt>
                <c:pt idx="572">
                  <c:v>0.70898023470313498</c:v>
                </c:pt>
                <c:pt idx="573">
                  <c:v>0.71022820119295604</c:v>
                </c:pt>
                <c:pt idx="574">
                  <c:v>0.711476167682776</c:v>
                </c:pt>
                <c:pt idx="575">
                  <c:v>0.71272413417259695</c:v>
                </c:pt>
                <c:pt idx="576">
                  <c:v>0.71397210066241701</c:v>
                </c:pt>
                <c:pt idx="577">
                  <c:v>0.71522006715223796</c:v>
                </c:pt>
                <c:pt idx="578">
                  <c:v>0.71646803364205802</c:v>
                </c:pt>
                <c:pt idx="579">
                  <c:v>0.71771600013187697</c:v>
                </c:pt>
                <c:pt idx="580">
                  <c:v>0.71896396662169904</c:v>
                </c:pt>
                <c:pt idx="581">
                  <c:v>0.72021193311151999</c:v>
                </c:pt>
                <c:pt idx="582">
                  <c:v>0.72145989960134005</c:v>
                </c:pt>
                <c:pt idx="583">
                  <c:v>0.722707866091159</c:v>
                </c:pt>
                <c:pt idx="584">
                  <c:v>0.72395583258097995</c:v>
                </c:pt>
                <c:pt idx="585">
                  <c:v>0.72520379907080001</c:v>
                </c:pt>
                <c:pt idx="586">
                  <c:v>0.72645176556062196</c:v>
                </c:pt>
                <c:pt idx="587">
                  <c:v>0.72769973205044203</c:v>
                </c:pt>
                <c:pt idx="588">
                  <c:v>0.72894769854026298</c:v>
                </c:pt>
                <c:pt idx="589">
                  <c:v>0.73019566503008204</c:v>
                </c:pt>
                <c:pt idx="590">
                  <c:v>0.73144363151990399</c:v>
                </c:pt>
                <c:pt idx="591">
                  <c:v>0.73269159800972306</c:v>
                </c:pt>
                <c:pt idx="592">
                  <c:v>0.73393956449954401</c:v>
                </c:pt>
                <c:pt idx="593">
                  <c:v>0.73518753098936296</c:v>
                </c:pt>
                <c:pt idx="594">
                  <c:v>0.73643549747918402</c:v>
                </c:pt>
                <c:pt idx="595">
                  <c:v>0.73768346396900497</c:v>
                </c:pt>
                <c:pt idx="596">
                  <c:v>0.73893143045882403</c:v>
                </c:pt>
                <c:pt idx="597">
                  <c:v>0.74017939694864499</c:v>
                </c:pt>
                <c:pt idx="598">
                  <c:v>0.74142736343846605</c:v>
                </c:pt>
                <c:pt idx="599">
                  <c:v>0.742675329928287</c:v>
                </c:pt>
                <c:pt idx="600">
                  <c:v>0.74392329641810795</c:v>
                </c:pt>
                <c:pt idx="601">
                  <c:v>0.74517126290792701</c:v>
                </c:pt>
                <c:pt idx="602">
                  <c:v>0.74641922939774696</c:v>
                </c:pt>
                <c:pt idx="603">
                  <c:v>0.74766719588756703</c:v>
                </c:pt>
                <c:pt idx="604">
                  <c:v>0.74891516237738798</c:v>
                </c:pt>
                <c:pt idx="605">
                  <c:v>0.75016312886720704</c:v>
                </c:pt>
                <c:pt idx="606">
                  <c:v>0.75141109535702799</c:v>
                </c:pt>
                <c:pt idx="607">
                  <c:v>0.75265906184685005</c:v>
                </c:pt>
                <c:pt idx="608">
                  <c:v>0.753907028336671</c:v>
                </c:pt>
                <c:pt idx="609">
                  <c:v>0.75515499482649096</c:v>
                </c:pt>
                <c:pt idx="610">
                  <c:v>0.75640296131631002</c:v>
                </c:pt>
                <c:pt idx="611">
                  <c:v>0.75765092780612997</c:v>
                </c:pt>
                <c:pt idx="612">
                  <c:v>0.75889889429595103</c:v>
                </c:pt>
                <c:pt idx="613">
                  <c:v>0.76014686078577098</c:v>
                </c:pt>
                <c:pt idx="614">
                  <c:v>0.76139482727559205</c:v>
                </c:pt>
                <c:pt idx="615">
                  <c:v>0.762642793765413</c:v>
                </c:pt>
                <c:pt idx="616">
                  <c:v>0.76389076025523095</c:v>
                </c:pt>
                <c:pt idx="617">
                  <c:v>0.76513872674505301</c:v>
                </c:pt>
                <c:pt idx="618">
                  <c:v>0.76638669323487496</c:v>
                </c:pt>
                <c:pt idx="619">
                  <c:v>0.76763465972469302</c:v>
                </c:pt>
                <c:pt idx="620">
                  <c:v>0.76888262621451398</c:v>
                </c:pt>
                <c:pt idx="621">
                  <c:v>0.77013059270433404</c:v>
                </c:pt>
                <c:pt idx="622">
                  <c:v>0.77137855919415499</c:v>
                </c:pt>
                <c:pt idx="623">
                  <c:v>0.77262652568397505</c:v>
                </c:pt>
                <c:pt idx="624">
                  <c:v>0.773874492173794</c:v>
                </c:pt>
                <c:pt idx="625">
                  <c:v>0.77512245866361595</c:v>
                </c:pt>
                <c:pt idx="626">
                  <c:v>0.77637042515343402</c:v>
                </c:pt>
                <c:pt idx="627">
                  <c:v>0.77761839164325397</c:v>
                </c:pt>
                <c:pt idx="628">
                  <c:v>0.77886635813307703</c:v>
                </c:pt>
                <c:pt idx="629">
                  <c:v>0.78011432462289598</c:v>
                </c:pt>
                <c:pt idx="630">
                  <c:v>0.78136229111271704</c:v>
                </c:pt>
                <c:pt idx="631">
                  <c:v>0.782610257602537</c:v>
                </c:pt>
                <c:pt idx="632">
                  <c:v>0.78385822409235795</c:v>
                </c:pt>
                <c:pt idx="633">
                  <c:v>0.78510619058217901</c:v>
                </c:pt>
                <c:pt idx="634">
                  <c:v>0.78635415707199996</c:v>
                </c:pt>
                <c:pt idx="635">
                  <c:v>0.78760212356181802</c:v>
                </c:pt>
                <c:pt idx="636">
                  <c:v>0.78885009005163698</c:v>
                </c:pt>
                <c:pt idx="637">
                  <c:v>0.79009805654146104</c:v>
                </c:pt>
                <c:pt idx="638">
                  <c:v>0.79134602303127999</c:v>
                </c:pt>
                <c:pt idx="639">
                  <c:v>0.79259398952110105</c:v>
                </c:pt>
                <c:pt idx="640">
                  <c:v>0.793841956010923</c:v>
                </c:pt>
                <c:pt idx="641">
                  <c:v>0.79508992250074095</c:v>
                </c:pt>
                <c:pt idx="642">
                  <c:v>0.79633788899056202</c:v>
                </c:pt>
                <c:pt idx="643">
                  <c:v>0.79758585548038197</c:v>
                </c:pt>
                <c:pt idx="644">
                  <c:v>0.79883382197020303</c:v>
                </c:pt>
                <c:pt idx="645">
                  <c:v>0.80008178846002198</c:v>
                </c:pt>
                <c:pt idx="646">
                  <c:v>0.80132975494984404</c:v>
                </c:pt>
                <c:pt idx="647">
                  <c:v>0.802577721439662</c:v>
                </c:pt>
                <c:pt idx="648">
                  <c:v>0.80382568792948506</c:v>
                </c:pt>
                <c:pt idx="649">
                  <c:v>0.80507365441930401</c:v>
                </c:pt>
                <c:pt idx="650">
                  <c:v>0.80632162090912596</c:v>
                </c:pt>
                <c:pt idx="651">
                  <c:v>0.80756958739894402</c:v>
                </c:pt>
                <c:pt idx="652">
                  <c:v>0.80881755388876597</c:v>
                </c:pt>
                <c:pt idx="653">
                  <c:v>0.81006552037858603</c:v>
                </c:pt>
                <c:pt idx="654">
                  <c:v>0.81131348686840599</c:v>
                </c:pt>
                <c:pt idx="655">
                  <c:v>0.81256145335822505</c:v>
                </c:pt>
                <c:pt idx="656">
                  <c:v>0.813809419848045</c:v>
                </c:pt>
                <c:pt idx="657">
                  <c:v>0.81505738633786795</c:v>
                </c:pt>
                <c:pt idx="658">
                  <c:v>0.81630535282768701</c:v>
                </c:pt>
                <c:pt idx="659">
                  <c:v>0.81755331931750796</c:v>
                </c:pt>
                <c:pt idx="660">
                  <c:v>0.81880128580732703</c:v>
                </c:pt>
                <c:pt idx="661">
                  <c:v>0.82004925229714798</c:v>
                </c:pt>
                <c:pt idx="662">
                  <c:v>0.82129721878697104</c:v>
                </c:pt>
                <c:pt idx="663">
                  <c:v>0.82254518527678899</c:v>
                </c:pt>
                <c:pt idx="664">
                  <c:v>0.82379315176661105</c:v>
                </c:pt>
                <c:pt idx="665">
                  <c:v>0.82504111825643101</c:v>
                </c:pt>
                <c:pt idx="666">
                  <c:v>0.82628908474625395</c:v>
                </c:pt>
                <c:pt idx="667">
                  <c:v>0.82753705123606902</c:v>
                </c:pt>
                <c:pt idx="668">
                  <c:v>0.82878501772589097</c:v>
                </c:pt>
                <c:pt idx="669">
                  <c:v>0.83003298421571103</c:v>
                </c:pt>
                <c:pt idx="670">
                  <c:v>0.83128095070552999</c:v>
                </c:pt>
                <c:pt idx="671">
                  <c:v>0.83252891719535305</c:v>
                </c:pt>
                <c:pt idx="672">
                  <c:v>0.833776883685174</c:v>
                </c:pt>
                <c:pt idx="673">
                  <c:v>0.83502485017499395</c:v>
                </c:pt>
                <c:pt idx="674">
                  <c:v>0.83627281666481501</c:v>
                </c:pt>
                <c:pt idx="675">
                  <c:v>0.83752078315463596</c:v>
                </c:pt>
                <c:pt idx="676">
                  <c:v>0.83876874964445503</c:v>
                </c:pt>
                <c:pt idx="677">
                  <c:v>0.84001671613427398</c:v>
                </c:pt>
                <c:pt idx="678">
                  <c:v>0.84126468262409404</c:v>
                </c:pt>
                <c:pt idx="679">
                  <c:v>0.84251264911391699</c:v>
                </c:pt>
                <c:pt idx="680">
                  <c:v>0.84376061560373605</c:v>
                </c:pt>
                <c:pt idx="681">
                  <c:v>0.84500858209355401</c:v>
                </c:pt>
                <c:pt idx="682">
                  <c:v>0.84625654858337496</c:v>
                </c:pt>
                <c:pt idx="683">
                  <c:v>0.84750451507319702</c:v>
                </c:pt>
                <c:pt idx="684">
                  <c:v>0.84875248156301897</c:v>
                </c:pt>
                <c:pt idx="685">
                  <c:v>0.85000044805283503</c:v>
                </c:pt>
                <c:pt idx="686">
                  <c:v>0.85124841454265898</c:v>
                </c:pt>
                <c:pt idx="687">
                  <c:v>0.85249638103247904</c:v>
                </c:pt>
                <c:pt idx="688">
                  <c:v>0.853744347522298</c:v>
                </c:pt>
                <c:pt idx="689">
                  <c:v>0.85499231401211995</c:v>
                </c:pt>
                <c:pt idx="690">
                  <c:v>0.85624028050194001</c:v>
                </c:pt>
                <c:pt idx="691">
                  <c:v>0.85748824699175996</c:v>
                </c:pt>
                <c:pt idx="692">
                  <c:v>0.85873621348158402</c:v>
                </c:pt>
                <c:pt idx="693">
                  <c:v>0.85998417997140097</c:v>
                </c:pt>
                <c:pt idx="694">
                  <c:v>0.86123214646122204</c:v>
                </c:pt>
                <c:pt idx="695">
                  <c:v>0.86248011295103999</c:v>
                </c:pt>
                <c:pt idx="696">
                  <c:v>0.86372807944086405</c:v>
                </c:pt>
                <c:pt idx="697">
                  <c:v>0.864976045930682</c:v>
                </c:pt>
                <c:pt idx="698">
                  <c:v>0.86622401242050295</c:v>
                </c:pt>
                <c:pt idx="699">
                  <c:v>0.86747197891032402</c:v>
                </c:pt>
                <c:pt idx="700">
                  <c:v>0.86871994540014397</c:v>
                </c:pt>
                <c:pt idx="701">
                  <c:v>0.86996791188996503</c:v>
                </c:pt>
                <c:pt idx="702">
                  <c:v>0.87121587837978298</c:v>
                </c:pt>
                <c:pt idx="703">
                  <c:v>0.87246384486960304</c:v>
                </c:pt>
                <c:pt idx="704">
                  <c:v>0.873711811359424</c:v>
                </c:pt>
                <c:pt idx="705">
                  <c:v>0.87495977784924595</c:v>
                </c:pt>
                <c:pt idx="706">
                  <c:v>0.87620774433906501</c:v>
                </c:pt>
                <c:pt idx="707">
                  <c:v>0.87745571082888396</c:v>
                </c:pt>
                <c:pt idx="708">
                  <c:v>0.87870367731870702</c:v>
                </c:pt>
                <c:pt idx="709">
                  <c:v>0.87995164380852697</c:v>
                </c:pt>
                <c:pt idx="710">
                  <c:v>0.88119961029834604</c:v>
                </c:pt>
                <c:pt idx="711">
                  <c:v>0.88244757678816799</c:v>
                </c:pt>
                <c:pt idx="712">
                  <c:v>0.88369554327798905</c:v>
                </c:pt>
                <c:pt idx="713">
                  <c:v>0.884943509767808</c:v>
                </c:pt>
                <c:pt idx="714">
                  <c:v>0.88619147625762995</c:v>
                </c:pt>
                <c:pt idx="715">
                  <c:v>0.88743944274745001</c:v>
                </c:pt>
                <c:pt idx="716">
                  <c:v>0.88868740923727096</c:v>
                </c:pt>
                <c:pt idx="717">
                  <c:v>0.88993537572708903</c:v>
                </c:pt>
                <c:pt idx="718">
                  <c:v>0.89118334221691098</c:v>
                </c:pt>
                <c:pt idx="719">
                  <c:v>0.89243130870672804</c:v>
                </c:pt>
                <c:pt idx="720">
                  <c:v>0.89367927519654999</c:v>
                </c:pt>
                <c:pt idx="721">
                  <c:v>0.89492724168637505</c:v>
                </c:pt>
                <c:pt idx="722">
                  <c:v>0.89617520817619001</c:v>
                </c:pt>
                <c:pt idx="723">
                  <c:v>0.89742317466601496</c:v>
                </c:pt>
                <c:pt idx="724">
                  <c:v>0.89867114115583002</c:v>
                </c:pt>
                <c:pt idx="725">
                  <c:v>0.89991910764564997</c:v>
                </c:pt>
                <c:pt idx="726">
                  <c:v>0.90116707413547203</c:v>
                </c:pt>
                <c:pt idx="727">
                  <c:v>0.90241504062529398</c:v>
                </c:pt>
                <c:pt idx="728">
                  <c:v>0.90366300711511205</c:v>
                </c:pt>
                <c:pt idx="729">
                  <c:v>0.904910973604934</c:v>
                </c:pt>
                <c:pt idx="730">
                  <c:v>0.90615894009475595</c:v>
                </c:pt>
                <c:pt idx="731">
                  <c:v>0.90740690658457501</c:v>
                </c:pt>
                <c:pt idx="732">
                  <c:v>0.90865487307439397</c:v>
                </c:pt>
                <c:pt idx="733">
                  <c:v>0.90990283956421603</c:v>
                </c:pt>
                <c:pt idx="734">
                  <c:v>0.91115080605403298</c:v>
                </c:pt>
                <c:pt idx="735">
                  <c:v>0.91239877254385704</c:v>
                </c:pt>
                <c:pt idx="736">
                  <c:v>0.91364673903367599</c:v>
                </c:pt>
                <c:pt idx="737">
                  <c:v>0.91489470552349705</c:v>
                </c:pt>
                <c:pt idx="738">
                  <c:v>0.91614267201331701</c:v>
                </c:pt>
                <c:pt idx="739">
                  <c:v>0.91739063850314095</c:v>
                </c:pt>
                <c:pt idx="740">
                  <c:v>0.91863860499295802</c:v>
                </c:pt>
                <c:pt idx="741">
                  <c:v>0.91988657148277897</c:v>
                </c:pt>
                <c:pt idx="742">
                  <c:v>0.92113453797259703</c:v>
                </c:pt>
                <c:pt idx="743">
                  <c:v>0.92238250446241699</c:v>
                </c:pt>
                <c:pt idx="744">
                  <c:v>0.92363047095224005</c:v>
                </c:pt>
                <c:pt idx="745">
                  <c:v>0.924878437442062</c:v>
                </c:pt>
                <c:pt idx="746">
                  <c:v>0.92612640393188095</c:v>
                </c:pt>
                <c:pt idx="747">
                  <c:v>0.92737437042169901</c:v>
                </c:pt>
                <c:pt idx="748">
                  <c:v>0.92862233691152196</c:v>
                </c:pt>
                <c:pt idx="749">
                  <c:v>0.92987030340134202</c:v>
                </c:pt>
                <c:pt idx="750">
                  <c:v>0.93111826989116298</c:v>
                </c:pt>
                <c:pt idx="751">
                  <c:v>0.93236623638098204</c:v>
                </c:pt>
                <c:pt idx="752">
                  <c:v>0.93361420287080199</c:v>
                </c:pt>
                <c:pt idx="753">
                  <c:v>0.93486216936062605</c:v>
                </c:pt>
                <c:pt idx="754">
                  <c:v>0.936110135850444</c:v>
                </c:pt>
                <c:pt idx="755">
                  <c:v>0.93735810234026395</c:v>
                </c:pt>
                <c:pt idx="756">
                  <c:v>0.93860606883008502</c:v>
                </c:pt>
                <c:pt idx="757">
                  <c:v>0.93985403531990197</c:v>
                </c:pt>
                <c:pt idx="758">
                  <c:v>0.94110200180972603</c:v>
                </c:pt>
                <c:pt idx="759">
                  <c:v>0.94234996829954398</c:v>
                </c:pt>
                <c:pt idx="760">
                  <c:v>0.94359793478936504</c:v>
                </c:pt>
                <c:pt idx="761">
                  <c:v>0.944845901279185</c:v>
                </c:pt>
                <c:pt idx="762">
                  <c:v>0.94609386776900495</c:v>
                </c:pt>
                <c:pt idx="763">
                  <c:v>0.94734183425882701</c:v>
                </c:pt>
                <c:pt idx="764">
                  <c:v>0.94858980074864496</c:v>
                </c:pt>
                <c:pt idx="765">
                  <c:v>0.94983776723846802</c:v>
                </c:pt>
                <c:pt idx="766">
                  <c:v>0.95108573372828897</c:v>
                </c:pt>
                <c:pt idx="767">
                  <c:v>0.95233370021810804</c:v>
                </c:pt>
                <c:pt idx="768">
                  <c:v>0.95358166670792799</c:v>
                </c:pt>
                <c:pt idx="769">
                  <c:v>0.95482963319774805</c:v>
                </c:pt>
                <c:pt idx="770">
                  <c:v>0.956077599687569</c:v>
                </c:pt>
                <c:pt idx="771">
                  <c:v>0.95732556617739095</c:v>
                </c:pt>
                <c:pt idx="772">
                  <c:v>0.95857353266720902</c:v>
                </c:pt>
                <c:pt idx="773">
                  <c:v>0.95982149915702897</c:v>
                </c:pt>
                <c:pt idx="774">
                  <c:v>0.96106946564685303</c:v>
                </c:pt>
                <c:pt idx="775">
                  <c:v>0.96231743213666998</c:v>
                </c:pt>
                <c:pt idx="776">
                  <c:v>0.96356539862649004</c:v>
                </c:pt>
                <c:pt idx="777">
                  <c:v>0.96481336511631099</c:v>
                </c:pt>
                <c:pt idx="778">
                  <c:v>0.96606133160613505</c:v>
                </c:pt>
                <c:pt idx="779">
                  <c:v>0.96730929809595201</c:v>
                </c:pt>
                <c:pt idx="780">
                  <c:v>0.96855726458577196</c:v>
                </c:pt>
                <c:pt idx="781">
                  <c:v>0.96980523107559202</c:v>
                </c:pt>
                <c:pt idx="782">
                  <c:v>0.97105319756541497</c:v>
                </c:pt>
                <c:pt idx="783">
                  <c:v>0.97230116405523304</c:v>
                </c:pt>
                <c:pt idx="784">
                  <c:v>0.97354913054505199</c:v>
                </c:pt>
                <c:pt idx="785">
                  <c:v>0.97479709703487305</c:v>
                </c:pt>
                <c:pt idx="786">
                  <c:v>0.976045063524695</c:v>
                </c:pt>
                <c:pt idx="787">
                  <c:v>0.97729303001451595</c:v>
                </c:pt>
                <c:pt idx="788">
                  <c:v>0.97854099650433402</c:v>
                </c:pt>
                <c:pt idx="789">
                  <c:v>0.97978896299415497</c:v>
                </c:pt>
                <c:pt idx="790">
                  <c:v>0.98103692948397603</c:v>
                </c:pt>
                <c:pt idx="791">
                  <c:v>0.98228489597380098</c:v>
                </c:pt>
                <c:pt idx="792">
                  <c:v>0.98353286246361504</c:v>
                </c:pt>
                <c:pt idx="793">
                  <c:v>0.98478082895343999</c:v>
                </c:pt>
                <c:pt idx="794">
                  <c:v>0.98602879544325694</c:v>
                </c:pt>
                <c:pt idx="795">
                  <c:v>0.98727676193307901</c:v>
                </c:pt>
                <c:pt idx="796">
                  <c:v>0.98852472842289996</c:v>
                </c:pt>
                <c:pt idx="797">
                  <c:v>0.98977269491272002</c:v>
                </c:pt>
                <c:pt idx="798">
                  <c:v>0.99102066140253997</c:v>
                </c:pt>
                <c:pt idx="799">
                  <c:v>0.99226862789235903</c:v>
                </c:pt>
                <c:pt idx="800">
                  <c:v>0.99351659438217998</c:v>
                </c:pt>
                <c:pt idx="801">
                  <c:v>0.99476456087200105</c:v>
                </c:pt>
                <c:pt idx="802">
                  <c:v>0.99601252736182</c:v>
                </c:pt>
                <c:pt idx="803">
                  <c:v>0.99726049385164095</c:v>
                </c:pt>
                <c:pt idx="804">
                  <c:v>0.99850846034146201</c:v>
                </c:pt>
                <c:pt idx="805">
                  <c:v>0.99975642683128096</c:v>
                </c:pt>
                <c:pt idx="806">
                  <c:v>1.0010043933210999</c:v>
                </c:pt>
                <c:pt idx="807">
                  <c:v>1.0022523598109201</c:v>
                </c:pt>
                <c:pt idx="808">
                  <c:v>1.00350032630074</c:v>
                </c:pt>
                <c:pt idx="809">
                  <c:v>1.00474829279056</c:v>
                </c:pt>
                <c:pt idx="810">
                  <c:v>1.0059962592803799</c:v>
                </c:pt>
                <c:pt idx="811">
                  <c:v>1.0072442257701999</c:v>
                </c:pt>
                <c:pt idx="812">
                  <c:v>1.0084921922600201</c:v>
                </c:pt>
                <c:pt idx="813">
                  <c:v>1.00974015874984</c:v>
                </c:pt>
                <c:pt idx="814">
                  <c:v>1.01098812523966</c:v>
                </c:pt>
                <c:pt idx="815">
                  <c:v>1.0122360917294799</c:v>
                </c:pt>
                <c:pt idx="816">
                  <c:v>1.0134840582193001</c:v>
                </c:pt>
                <c:pt idx="817">
                  <c:v>1.0147320247091201</c:v>
                </c:pt>
                <c:pt idx="818">
                  <c:v>1.01597999119894</c:v>
                </c:pt>
                <c:pt idx="819">
                  <c:v>1.01722795768876</c:v>
                </c:pt>
                <c:pt idx="820">
                  <c:v>1.0184759241785799</c:v>
                </c:pt>
                <c:pt idx="821">
                  <c:v>1.0197238906684001</c:v>
                </c:pt>
                <c:pt idx="822">
                  <c:v>1.02097185715823</c:v>
                </c:pt>
                <c:pt idx="823">
                  <c:v>1.02221982364804</c:v>
                </c:pt>
                <c:pt idx="824">
                  <c:v>1.0234677901378599</c:v>
                </c:pt>
                <c:pt idx="825">
                  <c:v>1.0247157566276901</c:v>
                </c:pt>
                <c:pt idx="826">
                  <c:v>1.0259637231175101</c:v>
                </c:pt>
                <c:pt idx="827">
                  <c:v>1.02721168960733</c:v>
                </c:pt>
                <c:pt idx="828">
                  <c:v>1.02845965609715</c:v>
                </c:pt>
                <c:pt idx="829">
                  <c:v>1.0297076225869699</c:v>
                </c:pt>
                <c:pt idx="830">
                  <c:v>1.0309555890767801</c:v>
                </c:pt>
                <c:pt idx="831">
                  <c:v>1.03220355556661</c:v>
                </c:pt>
                <c:pt idx="832">
                  <c:v>1.03345152205643</c:v>
                </c:pt>
                <c:pt idx="833">
                  <c:v>1.0346994885462499</c:v>
                </c:pt>
                <c:pt idx="834">
                  <c:v>1.0359474550360701</c:v>
                </c:pt>
                <c:pt idx="835">
                  <c:v>1.0371954215258901</c:v>
                </c:pt>
                <c:pt idx="836">
                  <c:v>1.03844338801571</c:v>
                </c:pt>
                <c:pt idx="837">
                  <c:v>1.03969135450553</c:v>
                </c:pt>
                <c:pt idx="838">
                  <c:v>1.0409393209953499</c:v>
                </c:pt>
                <c:pt idx="839">
                  <c:v>1.0421872874851701</c:v>
                </c:pt>
                <c:pt idx="840">
                  <c:v>1.04343525397499</c:v>
                </c:pt>
                <c:pt idx="841">
                  <c:v>1.04468322046481</c:v>
                </c:pt>
                <c:pt idx="842">
                  <c:v>1.0459311869546299</c:v>
                </c:pt>
                <c:pt idx="843">
                  <c:v>1.0471791534444499</c:v>
                </c:pt>
                <c:pt idx="844">
                  <c:v>1.0484271199342701</c:v>
                </c:pt>
                <c:pt idx="845">
                  <c:v>1.04967508642409</c:v>
                </c:pt>
                <c:pt idx="846">
                  <c:v>1.05092305291391</c:v>
                </c:pt>
                <c:pt idx="847">
                  <c:v>1.0521710194037299</c:v>
                </c:pt>
                <c:pt idx="848">
                  <c:v>1.0534189858935501</c:v>
                </c:pt>
                <c:pt idx="849">
                  <c:v>1.05466695238337</c:v>
                </c:pt>
                <c:pt idx="850">
                  <c:v>1.05591491887319</c:v>
                </c:pt>
                <c:pt idx="851">
                  <c:v>1.05716288536301</c:v>
                </c:pt>
                <c:pt idx="852">
                  <c:v>1.0584108518528399</c:v>
                </c:pt>
                <c:pt idx="853">
                  <c:v>1.0596588183426601</c:v>
                </c:pt>
                <c:pt idx="854">
                  <c:v>1.06090678483247</c:v>
                </c:pt>
                <c:pt idx="855">
                  <c:v>1.0621547513223</c:v>
                </c:pt>
                <c:pt idx="856">
                  <c:v>1.0634027178121199</c:v>
                </c:pt>
                <c:pt idx="857">
                  <c:v>1.0646506843019401</c:v>
                </c:pt>
                <c:pt idx="858">
                  <c:v>1.06589865079176</c:v>
                </c:pt>
                <c:pt idx="859">
                  <c:v>1.06714661728158</c:v>
                </c:pt>
                <c:pt idx="860">
                  <c:v>1.0683945837714</c:v>
                </c:pt>
                <c:pt idx="861">
                  <c:v>1.0696425502612199</c:v>
                </c:pt>
                <c:pt idx="862">
                  <c:v>1.0708905167510401</c:v>
                </c:pt>
                <c:pt idx="863">
                  <c:v>1.07213848324086</c:v>
                </c:pt>
                <c:pt idx="864">
                  <c:v>1.07338644973068</c:v>
                </c:pt>
                <c:pt idx="865">
                  <c:v>1.0746344162204999</c:v>
                </c:pt>
                <c:pt idx="866">
                  <c:v>1.0758823827103201</c:v>
                </c:pt>
                <c:pt idx="867">
                  <c:v>1.0771303492001401</c:v>
                </c:pt>
              </c:numCache>
            </c:numRef>
          </c:xVal>
          <c:yVal>
            <c:numRef>
              <c:f>AVGx!$F$3:$F$870</c:f>
              <c:numCache>
                <c:formatCode>0.00E+00</c:formatCode>
                <c:ptCount val="868"/>
                <c:pt idx="0">
                  <c:v>-1.72093638392994E-7</c:v>
                </c:pt>
                <c:pt idx="1">
                  <c:v>-1.3855968728833999E-7</c:v>
                </c:pt>
                <c:pt idx="2">
                  <c:v>-1.5139000603383001E-8</c:v>
                </c:pt>
                <c:pt idx="3">
                  <c:v>-4.7716374598865703E-8</c:v>
                </c:pt>
                <c:pt idx="4">
                  <c:v>-4.7482691505453802E-8</c:v>
                </c:pt>
                <c:pt idx="5">
                  <c:v>-4.7269907909561402E-8</c:v>
                </c:pt>
                <c:pt idx="6">
                  <c:v>-4.7081456648882298E-8</c:v>
                </c:pt>
                <c:pt idx="7">
                  <c:v>-4.6937520598889503E-8</c:v>
                </c:pt>
                <c:pt idx="8">
                  <c:v>-4.6859462647648602E-8</c:v>
                </c:pt>
                <c:pt idx="9">
                  <c:v>-4.6865946492705599E-8</c:v>
                </c:pt>
                <c:pt idx="10">
                  <c:v>-4.6982130198817101E-8</c:v>
                </c:pt>
                <c:pt idx="11">
                  <c:v>-4.7239603124462797E-8</c:v>
                </c:pt>
                <c:pt idx="12">
                  <c:v>-4.76730646361939E-8</c:v>
                </c:pt>
                <c:pt idx="13">
                  <c:v>-4.8312390657342302E-8</c:v>
                </c:pt>
                <c:pt idx="14">
                  <c:v>-4.9193208420622998E-8</c:v>
                </c:pt>
                <c:pt idx="15">
                  <c:v>-5.0354255444504402E-8</c:v>
                </c:pt>
                <c:pt idx="16">
                  <c:v>-5.18266808323425E-8</c:v>
                </c:pt>
                <c:pt idx="17">
                  <c:v>-5.3638483106919499E-8</c:v>
                </c:pt>
                <c:pt idx="18">
                  <c:v>-5.58179333697685E-8</c:v>
                </c:pt>
                <c:pt idx="19">
                  <c:v>-5.83766631208551E-8</c:v>
                </c:pt>
                <c:pt idx="20">
                  <c:v>-6.1308277815927695E-8</c:v>
                </c:pt>
                <c:pt idx="21">
                  <c:v>-6.4599807606845701E-8</c:v>
                </c:pt>
                <c:pt idx="22">
                  <c:v>-6.8236784931355502E-8</c:v>
                </c:pt>
                <c:pt idx="23">
                  <c:v>-7.21982521705304E-8</c:v>
                </c:pt>
                <c:pt idx="24">
                  <c:v>-7.6466159546781498E-8</c:v>
                </c:pt>
                <c:pt idx="25">
                  <c:v>-8.1031184555029494E-8</c:v>
                </c:pt>
                <c:pt idx="26">
                  <c:v>-8.5887769659206704E-8</c:v>
                </c:pt>
                <c:pt idx="27">
                  <c:v>-9.1032426638150706E-8</c:v>
                </c:pt>
                <c:pt idx="28">
                  <c:v>-9.6464792496567001E-8</c:v>
                </c:pt>
                <c:pt idx="29">
                  <c:v>-1.02185577769235E-7</c:v>
                </c:pt>
                <c:pt idx="30">
                  <c:v>-1.0819581847858899E-7</c:v>
                </c:pt>
                <c:pt idx="31">
                  <c:v>-1.14496466396961E-7</c:v>
                </c:pt>
                <c:pt idx="32">
                  <c:v>-1.2108792241791501E-7</c:v>
                </c:pt>
                <c:pt idx="33">
                  <c:v>-1.2797094108482299E-7</c:v>
                </c:pt>
                <c:pt idx="34">
                  <c:v>-1.35145119303025E-7</c:v>
                </c:pt>
                <c:pt idx="35">
                  <c:v>-1.42607585100918E-7</c:v>
                </c:pt>
                <c:pt idx="36">
                  <c:v>-1.50350847001394E-7</c:v>
                </c:pt>
                <c:pt idx="37">
                  <c:v>-1.5836193374721299E-7</c:v>
                </c:pt>
                <c:pt idx="38">
                  <c:v>-1.6662076076243299E-7</c:v>
                </c:pt>
                <c:pt idx="39">
                  <c:v>-1.7509775222201901E-7</c:v>
                </c:pt>
                <c:pt idx="40">
                  <c:v>-1.8375751553948599E-7</c:v>
                </c:pt>
                <c:pt idx="41">
                  <c:v>-1.92563421443512E-7</c:v>
                </c:pt>
                <c:pt idx="42">
                  <c:v>-2.0147867410190501E-7</c:v>
                </c:pt>
                <c:pt idx="43">
                  <c:v>-2.1046444691053001E-7</c:v>
                </c:pt>
                <c:pt idx="44">
                  <c:v>-2.1947636455774599E-7</c:v>
                </c:pt>
                <c:pt idx="45">
                  <c:v>-2.2847162232905201E-7</c:v>
                </c:pt>
                <c:pt idx="46">
                  <c:v>-2.3740766441562001E-7</c:v>
                </c:pt>
                <c:pt idx="47">
                  <c:v>-2.4626185459825501E-7</c:v>
                </c:pt>
                <c:pt idx="48">
                  <c:v>-2.5502671063067803E-7</c:v>
                </c:pt>
                <c:pt idx="49">
                  <c:v>-2.6370693777196299E-7</c:v>
                </c:pt>
                <c:pt idx="50">
                  <c:v>-2.7232255916228898E-7</c:v>
                </c:pt>
                <c:pt idx="51">
                  <c:v>-2.8091192066562202E-7</c:v>
                </c:pt>
                <c:pt idx="52">
                  <c:v>-2.8950677366942099E-7</c:v>
                </c:pt>
                <c:pt idx="53">
                  <c:v>-2.9814310346433603E-7</c:v>
                </c:pt>
                <c:pt idx="54">
                  <c:v>-3.06850749846456E-7</c:v>
                </c:pt>
                <c:pt idx="55">
                  <c:v>-3.1564874644437403E-7</c:v>
                </c:pt>
                <c:pt idx="56">
                  <c:v>-3.2455346577272598E-7</c:v>
                </c:pt>
                <c:pt idx="57">
                  <c:v>-3.3356127672176101E-7</c:v>
                </c:pt>
                <c:pt idx="58">
                  <c:v>-3.4265698074022699E-7</c:v>
                </c:pt>
                <c:pt idx="59">
                  <c:v>-3.5184652443947299E-7</c:v>
                </c:pt>
                <c:pt idx="60">
                  <c:v>-3.61116604598131E-7</c:v>
                </c:pt>
                <c:pt idx="61">
                  <c:v>-3.7044598694411498E-7</c:v>
                </c:pt>
                <c:pt idx="62">
                  <c:v>-3.7982389467371398E-7</c:v>
                </c:pt>
                <c:pt idx="63">
                  <c:v>-3.8923806825141001E-7</c:v>
                </c:pt>
                <c:pt idx="64">
                  <c:v>-3.9866265042707002E-7</c:v>
                </c:pt>
                <c:pt idx="65">
                  <c:v>-4.08094324888168E-7</c:v>
                </c:pt>
                <c:pt idx="66">
                  <c:v>-4.17526436248639E-7</c:v>
                </c:pt>
                <c:pt idx="67">
                  <c:v>-4.2695639677510202E-7</c:v>
                </c:pt>
                <c:pt idx="68">
                  <c:v>-4.36385602039972E-7</c:v>
                </c:pt>
                <c:pt idx="69">
                  <c:v>-4.4581833925209502E-7</c:v>
                </c:pt>
                <c:pt idx="70">
                  <c:v>-4.5525826009642602E-7</c:v>
                </c:pt>
                <c:pt idx="71">
                  <c:v>-4.6471056893744898E-7</c:v>
                </c:pt>
                <c:pt idx="72">
                  <c:v>-4.7417894316941999E-7</c:v>
                </c:pt>
                <c:pt idx="73">
                  <c:v>-4.8366669952688703E-7</c:v>
                </c:pt>
                <c:pt idx="74">
                  <c:v>-4.9317748919648101E-7</c:v>
                </c:pt>
                <c:pt idx="75">
                  <c:v>-5.0271489204989404E-7</c:v>
                </c:pt>
                <c:pt idx="76">
                  <c:v>-5.1228215768644897E-7</c:v>
                </c:pt>
                <c:pt idx="77">
                  <c:v>-5.2188226711988002E-7</c:v>
                </c:pt>
                <c:pt idx="78">
                  <c:v>-5.3151809207137396E-7</c:v>
                </c:pt>
                <c:pt idx="79">
                  <c:v>-5.4119229109969503E-7</c:v>
                </c:pt>
                <c:pt idx="80">
                  <c:v>-5.50907698018887E-7</c:v>
                </c:pt>
                <c:pt idx="81">
                  <c:v>-5.6066729943523205E-7</c:v>
                </c:pt>
                <c:pt idx="82">
                  <c:v>-5.7047441635216605E-7</c:v>
                </c:pt>
                <c:pt idx="83">
                  <c:v>-5.8033292407215596E-7</c:v>
                </c:pt>
                <c:pt idx="84">
                  <c:v>-5.9024714940517399E-7</c:v>
                </c:pt>
                <c:pt idx="85">
                  <c:v>-6.0022182487173895E-7</c:v>
                </c:pt>
                <c:pt idx="86">
                  <c:v>-6.1026191159776704E-7</c:v>
                </c:pt>
                <c:pt idx="87">
                  <c:v>-6.2037241468214497E-7</c:v>
                </c:pt>
                <c:pt idx="88">
                  <c:v>-6.3055828095754196E-7</c:v>
                </c:pt>
                <c:pt idx="89">
                  <c:v>-6.4082423444627296E-7</c:v>
                </c:pt>
                <c:pt idx="90">
                  <c:v>-6.5117469911843302E-7</c:v>
                </c:pt>
                <c:pt idx="91">
                  <c:v>-6.6161376436085298E-7</c:v>
                </c:pt>
                <c:pt idx="92">
                  <c:v>-6.7214504760914197E-7</c:v>
                </c:pt>
                <c:pt idx="93">
                  <c:v>-6.8277161040077097E-7</c:v>
                </c:pt>
                <c:pt idx="94">
                  <c:v>-6.9349586185578897E-7</c:v>
                </c:pt>
                <c:pt idx="95">
                  <c:v>-7.0431942436949602E-7</c:v>
                </c:pt>
                <c:pt idx="96">
                  <c:v>-7.1524303047261503E-7</c:v>
                </c:pt>
                <c:pt idx="97">
                  <c:v>-7.2626646835010302E-7</c:v>
                </c:pt>
                <c:pt idx="98">
                  <c:v>-7.3738853790897504E-7</c:v>
                </c:pt>
                <c:pt idx="99">
                  <c:v>-7.4860708553454099E-7</c:v>
                </c:pt>
                <c:pt idx="100">
                  <c:v>-7.5991907989670104E-7</c:v>
                </c:pt>
                <c:pt idx="101">
                  <c:v>-7.7132071428438496E-7</c:v>
                </c:pt>
                <c:pt idx="102">
                  <c:v>-7.8280749771985903E-7</c:v>
                </c:pt>
                <c:pt idx="103">
                  <c:v>-7.94374430120305E-7</c:v>
                </c:pt>
                <c:pt idx="104">
                  <c:v>-8.0601614022448204E-7</c:v>
                </c:pt>
                <c:pt idx="105">
                  <c:v>-8.1772701038147702E-7</c:v>
                </c:pt>
                <c:pt idx="106">
                  <c:v>-8.2950132680057002E-7</c:v>
                </c:pt>
                <c:pt idx="107">
                  <c:v>-8.4133341967501696E-7</c:v>
                </c:pt>
                <c:pt idx="108">
                  <c:v>-8.5321775114959E-7</c:v>
                </c:pt>
                <c:pt idx="109">
                  <c:v>-8.6514899677994598E-7</c:v>
                </c:pt>
                <c:pt idx="110">
                  <c:v>-8.77122124647812E-7</c:v>
                </c:pt>
                <c:pt idx="111">
                  <c:v>-8.8913149259708303E-7</c:v>
                </c:pt>
                <c:pt idx="112">
                  <c:v>-9.01168602814351E-7</c:v>
                </c:pt>
                <c:pt idx="113">
                  <c:v>-9.1322515191968695E-7</c:v>
                </c:pt>
                <c:pt idx="114">
                  <c:v>-9.2529377899394397E-7</c:v>
                </c:pt>
                <c:pt idx="115">
                  <c:v>-9.3736798965298399E-7</c:v>
                </c:pt>
                <c:pt idx="116">
                  <c:v>-9.4944302846321996E-7</c:v>
                </c:pt>
                <c:pt idx="117">
                  <c:v>-9.6151806727345593E-7</c:v>
                </c:pt>
                <c:pt idx="118">
                  <c:v>-9.7359310608369201E-7</c:v>
                </c:pt>
                <c:pt idx="119">
                  <c:v>-9.856681448939249E-7</c:v>
                </c:pt>
                <c:pt idx="120">
                  <c:v>-9.9774318370416098E-7</c:v>
                </c:pt>
                <c:pt idx="121">
                  <c:v>-1.0098182225143901E-6</c:v>
                </c:pt>
                <c:pt idx="122">
                  <c:v>-1.02189326132463E-6</c:v>
                </c:pt>
                <c:pt idx="123">
                  <c:v>-1.0339683001348601E-6</c:v>
                </c:pt>
                <c:pt idx="124">
                  <c:v>-1.0460433389451E-6</c:v>
                </c:pt>
                <c:pt idx="125">
                  <c:v>-1.0581183777553299E-6</c:v>
                </c:pt>
                <c:pt idx="126">
                  <c:v>-1.0701934165655601E-6</c:v>
                </c:pt>
                <c:pt idx="127">
                  <c:v>-1.0822684553758E-6</c:v>
                </c:pt>
                <c:pt idx="128">
                  <c:v>-1.0943434941860401E-6</c:v>
                </c:pt>
                <c:pt idx="129">
                  <c:v>-1.10641853299627E-6</c:v>
                </c:pt>
                <c:pt idx="130">
                  <c:v>-1.1184935718064999E-6</c:v>
                </c:pt>
                <c:pt idx="131">
                  <c:v>-1.13056861061674E-6</c:v>
                </c:pt>
                <c:pt idx="132">
                  <c:v>-1.14264364942697E-6</c:v>
                </c:pt>
                <c:pt idx="133">
                  <c:v>-1.1547186882372101E-6</c:v>
                </c:pt>
                <c:pt idx="134">
                  <c:v>-1.16679372704744E-6</c:v>
                </c:pt>
                <c:pt idx="135">
                  <c:v>-1.1788687658576801E-6</c:v>
                </c:pt>
                <c:pt idx="136">
                  <c:v>-1.19094380466791E-6</c:v>
                </c:pt>
                <c:pt idx="137">
                  <c:v>-1.2030188434781499E-6</c:v>
                </c:pt>
                <c:pt idx="138">
                  <c:v>-1.21509388228839E-6</c:v>
                </c:pt>
                <c:pt idx="139">
                  <c:v>-1.2271689210986199E-6</c:v>
                </c:pt>
                <c:pt idx="140">
                  <c:v>-1.2392439599088501E-6</c:v>
                </c:pt>
                <c:pt idx="141">
                  <c:v>-1.25131899871909E-6</c:v>
                </c:pt>
                <c:pt idx="142">
                  <c:v>-1.2633940375293199E-6</c:v>
                </c:pt>
                <c:pt idx="143">
                  <c:v>-1.27546907633956E-6</c:v>
                </c:pt>
                <c:pt idx="144">
                  <c:v>-1.2875441151497899E-6</c:v>
                </c:pt>
                <c:pt idx="145">
                  <c:v>-1.29961915396003E-6</c:v>
                </c:pt>
                <c:pt idx="146">
                  <c:v>-1.31169419277026E-6</c:v>
                </c:pt>
                <c:pt idx="147">
                  <c:v>-1.3237692315805001E-6</c:v>
                </c:pt>
                <c:pt idx="148">
                  <c:v>-1.33584427039073E-6</c:v>
                </c:pt>
                <c:pt idx="149">
                  <c:v>-1.3479193092009701E-6</c:v>
                </c:pt>
                <c:pt idx="150">
                  <c:v>-1.3599943480112E-6</c:v>
                </c:pt>
                <c:pt idx="151">
                  <c:v>-1.3720693868214399E-6</c:v>
                </c:pt>
                <c:pt idx="152">
                  <c:v>-1.3841444256316701E-6</c:v>
                </c:pt>
                <c:pt idx="153">
                  <c:v>-1.39621946444191E-6</c:v>
                </c:pt>
                <c:pt idx="154">
                  <c:v>-1.4082945032521401E-6</c:v>
                </c:pt>
                <c:pt idx="155">
                  <c:v>-1.42036954206238E-6</c:v>
                </c:pt>
                <c:pt idx="156">
                  <c:v>-1.4324445808726099E-6</c:v>
                </c:pt>
                <c:pt idx="157">
                  <c:v>-1.44451961968285E-6</c:v>
                </c:pt>
                <c:pt idx="158">
                  <c:v>-1.45659465849308E-6</c:v>
                </c:pt>
                <c:pt idx="159">
                  <c:v>-1.4686696973033201E-6</c:v>
                </c:pt>
                <c:pt idx="160">
                  <c:v>-1.48074473611355E-6</c:v>
                </c:pt>
                <c:pt idx="161">
                  <c:v>-1.4928197749237901E-6</c:v>
                </c:pt>
                <c:pt idx="162">
                  <c:v>-1.50489481373402E-6</c:v>
                </c:pt>
                <c:pt idx="163">
                  <c:v>-1.5169698525442599E-6</c:v>
                </c:pt>
                <c:pt idx="164">
                  <c:v>-1.5290448913544901E-6</c:v>
                </c:pt>
                <c:pt idx="165">
                  <c:v>-1.54111993016472E-6</c:v>
                </c:pt>
                <c:pt idx="166">
                  <c:v>-1.5531949689749601E-6</c:v>
                </c:pt>
                <c:pt idx="167">
                  <c:v>-1.5652700077852E-6</c:v>
                </c:pt>
                <c:pt idx="168">
                  <c:v>-1.5773450465954299E-6</c:v>
                </c:pt>
                <c:pt idx="169">
                  <c:v>-1.5894200854056601E-6</c:v>
                </c:pt>
                <c:pt idx="170">
                  <c:v>-1.6014951242158999E-6</c:v>
                </c:pt>
                <c:pt idx="171">
                  <c:v>-1.6135701630261301E-6</c:v>
                </c:pt>
                <c:pt idx="172">
                  <c:v>-1.62564520183637E-6</c:v>
                </c:pt>
                <c:pt idx="173">
                  <c:v>-1.6377202406465999E-6</c:v>
                </c:pt>
                <c:pt idx="174">
                  <c:v>-1.64979527945684E-6</c:v>
                </c:pt>
                <c:pt idx="175">
                  <c:v>-1.6618703182670699E-6</c:v>
                </c:pt>
                <c:pt idx="176">
                  <c:v>-1.67394535707731E-6</c:v>
                </c:pt>
                <c:pt idx="177">
                  <c:v>-1.68602039588754E-6</c:v>
                </c:pt>
                <c:pt idx="178">
                  <c:v>-1.6980954346977699E-6</c:v>
                </c:pt>
                <c:pt idx="179">
                  <c:v>-1.71017047350801E-6</c:v>
                </c:pt>
                <c:pt idx="180">
                  <c:v>-1.7222455123182499E-6</c:v>
                </c:pt>
                <c:pt idx="181">
                  <c:v>-1.73432055112848E-6</c:v>
                </c:pt>
                <c:pt idx="182">
                  <c:v>-1.74639558993871E-6</c:v>
                </c:pt>
                <c:pt idx="183">
                  <c:v>-1.7584706287489501E-6</c:v>
                </c:pt>
                <c:pt idx="184">
                  <c:v>-1.77054566755918E-6</c:v>
                </c:pt>
                <c:pt idx="185">
                  <c:v>-1.7826207063694199E-6</c:v>
                </c:pt>
                <c:pt idx="186">
                  <c:v>-1.79469574517966E-6</c:v>
                </c:pt>
                <c:pt idx="187">
                  <c:v>-1.8067707839898899E-6</c:v>
                </c:pt>
                <c:pt idx="188">
                  <c:v>-1.81884582280013E-6</c:v>
                </c:pt>
                <c:pt idx="189">
                  <c:v>-1.83092086161036E-6</c:v>
                </c:pt>
                <c:pt idx="190">
                  <c:v>-1.8429959004205899E-6</c:v>
                </c:pt>
                <c:pt idx="191">
                  <c:v>-1.85507093923083E-6</c:v>
                </c:pt>
                <c:pt idx="192">
                  <c:v>-1.8671459780410599E-6</c:v>
                </c:pt>
                <c:pt idx="193">
                  <c:v>-1.8792210168513E-6</c:v>
                </c:pt>
                <c:pt idx="194">
                  <c:v>-1.8912960556615399E-6</c:v>
                </c:pt>
                <c:pt idx="195">
                  <c:v>-1.9033710944717701E-6</c:v>
                </c:pt>
                <c:pt idx="196">
                  <c:v>-1.915446133282E-6</c:v>
                </c:pt>
                <c:pt idx="197">
                  <c:v>-1.9275211720922401E-6</c:v>
                </c:pt>
                <c:pt idx="198">
                  <c:v>-1.9395962109024802E-6</c:v>
                </c:pt>
                <c:pt idx="199">
                  <c:v>-1.9516712497127101E-6</c:v>
                </c:pt>
                <c:pt idx="200">
                  <c:v>-1.9637462885229401E-6</c:v>
                </c:pt>
                <c:pt idx="201">
                  <c:v>-1.9758213273331802E-6</c:v>
                </c:pt>
                <c:pt idx="202">
                  <c:v>-1.9878963661434101E-6</c:v>
                </c:pt>
                <c:pt idx="203">
                  <c:v>-1.9999714049536502E-6</c:v>
                </c:pt>
                <c:pt idx="204">
                  <c:v>-2.0120464437638899E-6</c:v>
                </c:pt>
                <c:pt idx="205">
                  <c:v>-2.0241214825741198E-6</c:v>
                </c:pt>
                <c:pt idx="206">
                  <c:v>-2.0361965213843599E-6</c:v>
                </c:pt>
                <c:pt idx="207">
                  <c:v>-2.0482715601946E-6</c:v>
                </c:pt>
                <c:pt idx="208">
                  <c:v>-2.0603465990048299E-6</c:v>
                </c:pt>
                <c:pt idx="209">
                  <c:v>-2.0724216378150599E-6</c:v>
                </c:pt>
                <c:pt idx="210">
                  <c:v>-2.0844966766253E-6</c:v>
                </c:pt>
                <c:pt idx="211">
                  <c:v>-2.0965717154355299E-6</c:v>
                </c:pt>
                <c:pt idx="212">
                  <c:v>-2.1086467542457598E-6</c:v>
                </c:pt>
                <c:pt idx="213">
                  <c:v>-2.1207217930559999E-6</c:v>
                </c:pt>
                <c:pt idx="214">
                  <c:v>-2.13279683186624E-6</c:v>
                </c:pt>
                <c:pt idx="215">
                  <c:v>-2.14487187067647E-6</c:v>
                </c:pt>
                <c:pt idx="216">
                  <c:v>-2.1569469094866999E-6</c:v>
                </c:pt>
                <c:pt idx="217">
                  <c:v>-2.16902194829694E-6</c:v>
                </c:pt>
                <c:pt idx="218">
                  <c:v>-2.1810969871071801E-6</c:v>
                </c:pt>
                <c:pt idx="219">
                  <c:v>-2.19317202591741E-6</c:v>
                </c:pt>
                <c:pt idx="220">
                  <c:v>-2.2052470647276501E-6</c:v>
                </c:pt>
                <c:pt idx="221">
                  <c:v>-2.2173221035378801E-6</c:v>
                </c:pt>
                <c:pt idx="222">
                  <c:v>-2.22939714234811E-6</c:v>
                </c:pt>
                <c:pt idx="223">
                  <c:v>-2.2414721811583501E-6</c:v>
                </c:pt>
                <c:pt idx="224">
                  <c:v>-2.25354721996858E-6</c:v>
                </c:pt>
                <c:pt idx="225">
                  <c:v>-2.2656222587788201E-6</c:v>
                </c:pt>
                <c:pt idx="226">
                  <c:v>-2.2776972975890598E-6</c:v>
                </c:pt>
                <c:pt idx="227">
                  <c:v>-2.2897723363992902E-6</c:v>
                </c:pt>
                <c:pt idx="228">
                  <c:v>-2.3018473752095201E-6</c:v>
                </c:pt>
                <c:pt idx="229">
                  <c:v>-2.3139224140197602E-6</c:v>
                </c:pt>
                <c:pt idx="230">
                  <c:v>-2.3259974528299901E-6</c:v>
                </c:pt>
                <c:pt idx="231">
                  <c:v>-2.3380724916402298E-6</c:v>
                </c:pt>
                <c:pt idx="232">
                  <c:v>-2.3501475304504602E-6</c:v>
                </c:pt>
                <c:pt idx="233">
                  <c:v>-2.3622225692606998E-6</c:v>
                </c:pt>
                <c:pt idx="234">
                  <c:v>-2.3742976080709302E-6</c:v>
                </c:pt>
                <c:pt idx="235">
                  <c:v>-2.3863726468811601E-6</c:v>
                </c:pt>
                <c:pt idx="236">
                  <c:v>-2.3984476856913998E-6</c:v>
                </c:pt>
                <c:pt idx="237">
                  <c:v>-2.4105227245016302E-6</c:v>
                </c:pt>
                <c:pt idx="238">
                  <c:v>-2.4225977633118698E-6</c:v>
                </c:pt>
                <c:pt idx="239">
                  <c:v>-2.4346728021221099E-6</c:v>
                </c:pt>
                <c:pt idx="240">
                  <c:v>-2.4467478409323399E-6</c:v>
                </c:pt>
                <c:pt idx="241">
                  <c:v>-2.45882287974258E-6</c:v>
                </c:pt>
                <c:pt idx="242">
                  <c:v>-2.4708979185528201E-6</c:v>
                </c:pt>
                <c:pt idx="243">
                  <c:v>-2.48297295736305E-6</c:v>
                </c:pt>
                <c:pt idx="244">
                  <c:v>-2.4950479961732901E-6</c:v>
                </c:pt>
                <c:pt idx="245">
                  <c:v>-2.50712303498352E-6</c:v>
                </c:pt>
                <c:pt idx="246">
                  <c:v>-2.51919807379375E-6</c:v>
                </c:pt>
                <c:pt idx="247">
                  <c:v>-2.5312731126039901E-6</c:v>
                </c:pt>
                <c:pt idx="248">
                  <c:v>-2.54334815141422E-6</c:v>
                </c:pt>
                <c:pt idx="249">
                  <c:v>-2.5554231902244601E-6</c:v>
                </c:pt>
                <c:pt idx="250">
                  <c:v>-2.56749822903469E-6</c:v>
                </c:pt>
                <c:pt idx="251">
                  <c:v>-2.5795732678449301E-6</c:v>
                </c:pt>
                <c:pt idx="252">
                  <c:v>-2.5916483066551698E-6</c:v>
                </c:pt>
                <c:pt idx="253">
                  <c:v>-2.6037233454654099E-6</c:v>
                </c:pt>
                <c:pt idx="254">
                  <c:v>-2.6157983842756398E-6</c:v>
                </c:pt>
                <c:pt idx="255">
                  <c:v>-2.6278734230858702E-6</c:v>
                </c:pt>
                <c:pt idx="256">
                  <c:v>-2.6399484618961099E-6</c:v>
                </c:pt>
                <c:pt idx="257">
                  <c:v>-2.6520235007063398E-6</c:v>
                </c:pt>
                <c:pt idx="258">
                  <c:v>-2.6640985395165702E-6</c:v>
                </c:pt>
                <c:pt idx="259">
                  <c:v>-2.6761735783268098E-6</c:v>
                </c:pt>
                <c:pt idx="260">
                  <c:v>-2.6882486171370499E-6</c:v>
                </c:pt>
                <c:pt idx="261">
                  <c:v>-2.7003236559472799E-6</c:v>
                </c:pt>
                <c:pt idx="262">
                  <c:v>-2.71239869475752E-6</c:v>
                </c:pt>
                <c:pt idx="263">
                  <c:v>-2.7244737335677601E-6</c:v>
                </c:pt>
                <c:pt idx="264">
                  <c:v>-2.73654877237799E-6</c:v>
                </c:pt>
                <c:pt idx="265">
                  <c:v>-2.7486238111882301E-6</c:v>
                </c:pt>
                <c:pt idx="266">
                  <c:v>-2.76069884999846E-6</c:v>
                </c:pt>
                <c:pt idx="267">
                  <c:v>-2.77277388880869E-6</c:v>
                </c:pt>
                <c:pt idx="268">
                  <c:v>-2.7848489276189199E-6</c:v>
                </c:pt>
                <c:pt idx="269">
                  <c:v>-2.79692396642916E-6</c:v>
                </c:pt>
                <c:pt idx="270">
                  <c:v>-2.8089990052394001E-6</c:v>
                </c:pt>
                <c:pt idx="271">
                  <c:v>-2.8210740440496402E-6</c:v>
                </c:pt>
                <c:pt idx="272">
                  <c:v>-2.8331490828598701E-6</c:v>
                </c:pt>
                <c:pt idx="273">
                  <c:v>-2.8452241216701001E-6</c:v>
                </c:pt>
                <c:pt idx="274">
                  <c:v>-2.8572991604803402E-6</c:v>
                </c:pt>
                <c:pt idx="275">
                  <c:v>-2.8693741992905701E-6</c:v>
                </c:pt>
                <c:pt idx="276">
                  <c:v>-2.8814492381008E-6</c:v>
                </c:pt>
                <c:pt idx="277">
                  <c:v>-2.8935242769110401E-6</c:v>
                </c:pt>
                <c:pt idx="278">
                  <c:v>-2.9055993157212798E-6</c:v>
                </c:pt>
                <c:pt idx="279">
                  <c:v>-2.9176743545315102E-6</c:v>
                </c:pt>
                <c:pt idx="280">
                  <c:v>-2.9297493933417498E-6</c:v>
                </c:pt>
                <c:pt idx="281">
                  <c:v>-2.9418244321519899E-6</c:v>
                </c:pt>
                <c:pt idx="282">
                  <c:v>-2.9538994709622199E-6</c:v>
                </c:pt>
                <c:pt idx="283">
                  <c:v>-2.96597450977246E-6</c:v>
                </c:pt>
                <c:pt idx="284">
                  <c:v>-2.9780495485826899E-6</c:v>
                </c:pt>
                <c:pt idx="285">
                  <c:v>-2.99012458739293E-6</c:v>
                </c:pt>
                <c:pt idx="286">
                  <c:v>-3.0021996262031701E-6</c:v>
                </c:pt>
                <c:pt idx="287">
                  <c:v>-3.0142746650134E-6</c:v>
                </c:pt>
                <c:pt idx="288">
                  <c:v>-3.02634970382363E-6</c:v>
                </c:pt>
                <c:pt idx="289">
                  <c:v>-3.0384247426338701E-6</c:v>
                </c:pt>
                <c:pt idx="290">
                  <c:v>-3.0504997814441E-6</c:v>
                </c:pt>
                <c:pt idx="291">
                  <c:v>-3.0625748202543299E-6</c:v>
                </c:pt>
                <c:pt idx="292">
                  <c:v>-3.07464985906457E-6</c:v>
                </c:pt>
                <c:pt idx="293">
                  <c:v>-3.0867248978748101E-6</c:v>
                </c:pt>
                <c:pt idx="294">
                  <c:v>-3.0987999366850401E-6</c:v>
                </c:pt>
                <c:pt idx="295">
                  <c:v>-3.1108749754952802E-6</c:v>
                </c:pt>
                <c:pt idx="296">
                  <c:v>-3.1229500143055199E-6</c:v>
                </c:pt>
                <c:pt idx="297">
                  <c:v>-3.13502505311576E-6</c:v>
                </c:pt>
                <c:pt idx="298">
                  <c:v>-3.1471000919259801E-6</c:v>
                </c:pt>
                <c:pt idx="299">
                  <c:v>-3.1591751307362198E-6</c:v>
                </c:pt>
                <c:pt idx="300">
                  <c:v>-3.1712501695464599E-6</c:v>
                </c:pt>
                <c:pt idx="301">
                  <c:v>-3.1833252083566801E-6</c:v>
                </c:pt>
                <c:pt idx="302">
                  <c:v>-3.1954002471669198E-6</c:v>
                </c:pt>
                <c:pt idx="303">
                  <c:v>-3.2074752859771701E-6</c:v>
                </c:pt>
                <c:pt idx="304">
                  <c:v>-3.2195503247874E-6</c:v>
                </c:pt>
                <c:pt idx="305">
                  <c:v>-3.2316253635976202E-6</c:v>
                </c:pt>
                <c:pt idx="306">
                  <c:v>-3.2437004024078599E-6</c:v>
                </c:pt>
                <c:pt idx="307">
                  <c:v>-3.2557754412181E-6</c:v>
                </c:pt>
                <c:pt idx="308">
                  <c:v>-3.2678504800283299E-6</c:v>
                </c:pt>
                <c:pt idx="309">
                  <c:v>-3.27992551883857E-6</c:v>
                </c:pt>
                <c:pt idx="310">
                  <c:v>-3.2920005576488101E-6</c:v>
                </c:pt>
                <c:pt idx="311">
                  <c:v>-3.30407559645904E-6</c:v>
                </c:pt>
                <c:pt idx="312">
                  <c:v>-3.3161506352692801E-6</c:v>
                </c:pt>
                <c:pt idx="313">
                  <c:v>-3.3282256740795101E-6</c:v>
                </c:pt>
                <c:pt idx="314">
                  <c:v>-3.3403007128897502E-6</c:v>
                </c:pt>
                <c:pt idx="315">
                  <c:v>-3.3523757516999898E-6</c:v>
                </c:pt>
                <c:pt idx="316">
                  <c:v>-3.3644507905102202E-6</c:v>
                </c:pt>
                <c:pt idx="317">
                  <c:v>-3.3765258293204501E-6</c:v>
                </c:pt>
                <c:pt idx="318">
                  <c:v>-3.3886008681306898E-6</c:v>
                </c:pt>
                <c:pt idx="319">
                  <c:v>-3.4006759069409202E-6</c:v>
                </c:pt>
                <c:pt idx="320">
                  <c:v>-3.4127509457511598E-6</c:v>
                </c:pt>
                <c:pt idx="321">
                  <c:v>-3.4248259845613902E-6</c:v>
                </c:pt>
                <c:pt idx="322">
                  <c:v>-3.4369010233716299E-6</c:v>
                </c:pt>
                <c:pt idx="323">
                  <c:v>-3.4489760621818598E-6</c:v>
                </c:pt>
                <c:pt idx="324">
                  <c:v>-3.4610511009920999E-6</c:v>
                </c:pt>
                <c:pt idx="325">
                  <c:v>-3.4731261398023298E-6</c:v>
                </c:pt>
                <c:pt idx="326">
                  <c:v>-3.4852011786125699E-6</c:v>
                </c:pt>
                <c:pt idx="327">
                  <c:v>-3.4972762174227901E-6</c:v>
                </c:pt>
                <c:pt idx="328">
                  <c:v>-3.5093512562330298E-6</c:v>
                </c:pt>
                <c:pt idx="329">
                  <c:v>-3.5214262950432699E-6</c:v>
                </c:pt>
                <c:pt idx="330">
                  <c:v>-3.53350133385351E-6</c:v>
                </c:pt>
                <c:pt idx="331">
                  <c:v>-3.5455763726637399E-6</c:v>
                </c:pt>
                <c:pt idx="332">
                  <c:v>-3.55765141147398E-6</c:v>
                </c:pt>
                <c:pt idx="333">
                  <c:v>-3.56972645028421E-6</c:v>
                </c:pt>
                <c:pt idx="334">
                  <c:v>-3.5818014890944501E-6</c:v>
                </c:pt>
                <c:pt idx="335">
                  <c:v>-3.59387652790468E-6</c:v>
                </c:pt>
                <c:pt idx="336">
                  <c:v>-3.6059515667149201E-6</c:v>
                </c:pt>
                <c:pt idx="337">
                  <c:v>-3.61802660552515E-6</c:v>
                </c:pt>
                <c:pt idx="338">
                  <c:v>-3.6301016443353901E-6</c:v>
                </c:pt>
                <c:pt idx="339">
                  <c:v>-3.6421766831456298E-6</c:v>
                </c:pt>
                <c:pt idx="340">
                  <c:v>-3.6542517219558602E-6</c:v>
                </c:pt>
                <c:pt idx="341">
                  <c:v>-3.6663267607660901E-6</c:v>
                </c:pt>
                <c:pt idx="342">
                  <c:v>-3.6784017995763302E-6</c:v>
                </c:pt>
                <c:pt idx="343">
                  <c:v>-3.6904768383865699E-6</c:v>
                </c:pt>
                <c:pt idx="344">
                  <c:v>-3.7025518771967998E-6</c:v>
                </c:pt>
                <c:pt idx="345">
                  <c:v>-3.7146269160070501E-6</c:v>
                </c:pt>
                <c:pt idx="346">
                  <c:v>-3.7267019548172698E-6</c:v>
                </c:pt>
                <c:pt idx="347">
                  <c:v>-3.7387769936275099E-6</c:v>
                </c:pt>
                <c:pt idx="348">
                  <c:v>-3.7508520324377301E-6</c:v>
                </c:pt>
                <c:pt idx="349">
                  <c:v>-3.7629270712479698E-6</c:v>
                </c:pt>
                <c:pt idx="350">
                  <c:v>-3.7750021100582201E-6</c:v>
                </c:pt>
                <c:pt idx="351">
                  <c:v>-3.78707714886845E-6</c:v>
                </c:pt>
                <c:pt idx="352">
                  <c:v>-3.7991521876786799E-6</c:v>
                </c:pt>
                <c:pt idx="353">
                  <c:v>-3.8112272264889099E-6</c:v>
                </c:pt>
                <c:pt idx="354">
                  <c:v>-3.8233022652991504E-6</c:v>
                </c:pt>
                <c:pt idx="355">
                  <c:v>-3.8353773041093803E-6</c:v>
                </c:pt>
                <c:pt idx="356">
                  <c:v>-3.8474523429196297E-6</c:v>
                </c:pt>
                <c:pt idx="357">
                  <c:v>-3.8595273817298597E-6</c:v>
                </c:pt>
                <c:pt idx="358">
                  <c:v>-3.8716024205400803E-6</c:v>
                </c:pt>
                <c:pt idx="359">
                  <c:v>-3.8836774593503399E-6</c:v>
                </c:pt>
                <c:pt idx="360">
                  <c:v>-3.8957524981605596E-6</c:v>
                </c:pt>
                <c:pt idx="361">
                  <c:v>-3.9078275369707904E-6</c:v>
                </c:pt>
                <c:pt idx="362">
                  <c:v>-3.9199025757810398E-6</c:v>
                </c:pt>
                <c:pt idx="363">
                  <c:v>-3.9319776145912596E-6</c:v>
                </c:pt>
                <c:pt idx="364">
                  <c:v>-3.9440526534014997E-6</c:v>
                </c:pt>
                <c:pt idx="365">
                  <c:v>-3.9561276922117296E-6</c:v>
                </c:pt>
                <c:pt idx="366">
                  <c:v>-3.9682027310219697E-6</c:v>
                </c:pt>
                <c:pt idx="367">
                  <c:v>-3.9802777698321997E-6</c:v>
                </c:pt>
                <c:pt idx="368">
                  <c:v>-3.9923528086424499E-6</c:v>
                </c:pt>
                <c:pt idx="369">
                  <c:v>-4.0044278474526697E-6</c:v>
                </c:pt>
                <c:pt idx="370">
                  <c:v>-4.01650288626292E-6</c:v>
                </c:pt>
                <c:pt idx="371">
                  <c:v>-4.0285779250731499E-6</c:v>
                </c:pt>
                <c:pt idx="372">
                  <c:v>-4.04065296388339E-6</c:v>
                </c:pt>
                <c:pt idx="373">
                  <c:v>-4.0527280026936301E-6</c:v>
                </c:pt>
                <c:pt idx="374">
                  <c:v>-4.0648030415038499E-6</c:v>
                </c:pt>
                <c:pt idx="375">
                  <c:v>-4.07687808031409E-6</c:v>
                </c:pt>
                <c:pt idx="376">
                  <c:v>-4.0889531191243199E-6</c:v>
                </c:pt>
                <c:pt idx="377">
                  <c:v>-4.1010281579345702E-6</c:v>
                </c:pt>
                <c:pt idx="378">
                  <c:v>-4.1131031967448001E-6</c:v>
                </c:pt>
                <c:pt idx="379">
                  <c:v>-4.1251782355550402E-6</c:v>
                </c:pt>
                <c:pt idx="380">
                  <c:v>-4.13725327436526E-6</c:v>
                </c:pt>
                <c:pt idx="381">
                  <c:v>-4.1493283131754899E-6</c:v>
                </c:pt>
                <c:pt idx="382">
                  <c:v>-4.16140335198573E-6</c:v>
                </c:pt>
                <c:pt idx="383">
                  <c:v>-4.1734783907959803E-6</c:v>
                </c:pt>
                <c:pt idx="384">
                  <c:v>-4.1855534296062E-6</c:v>
                </c:pt>
                <c:pt idx="385">
                  <c:v>-4.1976284684164401E-6</c:v>
                </c:pt>
                <c:pt idx="386">
                  <c:v>-4.2097035072266802E-6</c:v>
                </c:pt>
                <c:pt idx="387">
                  <c:v>-4.2217785460369102E-6</c:v>
                </c:pt>
                <c:pt idx="388">
                  <c:v>-4.2338535848471401E-6</c:v>
                </c:pt>
                <c:pt idx="389">
                  <c:v>-4.2459286236573802E-6</c:v>
                </c:pt>
                <c:pt idx="390">
                  <c:v>-4.2580036624676101E-6</c:v>
                </c:pt>
                <c:pt idx="391">
                  <c:v>-4.2700787012778502E-6</c:v>
                </c:pt>
                <c:pt idx="392">
                  <c:v>-4.28215374008807E-6</c:v>
                </c:pt>
                <c:pt idx="393">
                  <c:v>-4.2942287788983203E-6</c:v>
                </c:pt>
                <c:pt idx="394">
                  <c:v>-4.30630381770854E-6</c:v>
                </c:pt>
                <c:pt idx="395">
                  <c:v>-4.3183788565187801E-6</c:v>
                </c:pt>
                <c:pt idx="396">
                  <c:v>-4.3304538953290202E-6</c:v>
                </c:pt>
                <c:pt idx="397">
                  <c:v>-4.3425289341392502E-6</c:v>
                </c:pt>
                <c:pt idx="398">
                  <c:v>-4.3546039729494903E-6</c:v>
                </c:pt>
                <c:pt idx="399">
                  <c:v>-4.3666790117597202E-6</c:v>
                </c:pt>
                <c:pt idx="400">
                  <c:v>-4.3787540505699603E-6</c:v>
                </c:pt>
                <c:pt idx="401">
                  <c:v>-4.3908290893801902E-6</c:v>
                </c:pt>
                <c:pt idx="402">
                  <c:v>-4.4029041281904303E-6</c:v>
                </c:pt>
                <c:pt idx="403">
                  <c:v>-4.4149791670006603E-6</c:v>
                </c:pt>
                <c:pt idx="404">
                  <c:v>-4.4270542058109004E-6</c:v>
                </c:pt>
                <c:pt idx="405">
                  <c:v>-4.4391292446211303E-6</c:v>
                </c:pt>
                <c:pt idx="406">
                  <c:v>-4.4512042834313704E-6</c:v>
                </c:pt>
                <c:pt idx="407">
                  <c:v>-4.4632793222416003E-6</c:v>
                </c:pt>
                <c:pt idx="408">
                  <c:v>-4.4753543610518396E-6</c:v>
                </c:pt>
                <c:pt idx="409">
                  <c:v>-4.4874293998620704E-6</c:v>
                </c:pt>
                <c:pt idx="410">
                  <c:v>-4.4995044386722901E-6</c:v>
                </c:pt>
                <c:pt idx="411">
                  <c:v>-4.5115794774825404E-6</c:v>
                </c:pt>
                <c:pt idx="412">
                  <c:v>-4.5236545162927703E-6</c:v>
                </c:pt>
                <c:pt idx="413">
                  <c:v>-4.5357295551030096E-6</c:v>
                </c:pt>
                <c:pt idx="414">
                  <c:v>-4.5478045939132302E-6</c:v>
                </c:pt>
                <c:pt idx="415">
                  <c:v>-4.5598796327234796E-6</c:v>
                </c:pt>
                <c:pt idx="416">
                  <c:v>-4.5719546715337002E-6</c:v>
                </c:pt>
                <c:pt idx="417">
                  <c:v>-4.5840297103439403E-6</c:v>
                </c:pt>
                <c:pt idx="418">
                  <c:v>-4.5961047491541796E-6</c:v>
                </c:pt>
                <c:pt idx="419">
                  <c:v>-4.6081797879644104E-6</c:v>
                </c:pt>
                <c:pt idx="420">
                  <c:v>-4.6202548267746496E-6</c:v>
                </c:pt>
                <c:pt idx="421">
                  <c:v>-4.6323298655848702E-6</c:v>
                </c:pt>
                <c:pt idx="422">
                  <c:v>-4.6444049043951196E-6</c:v>
                </c:pt>
                <c:pt idx="423">
                  <c:v>-4.6564799432053496E-6</c:v>
                </c:pt>
                <c:pt idx="424">
                  <c:v>-4.6685549820155804E-6</c:v>
                </c:pt>
                <c:pt idx="425">
                  <c:v>-4.6806300208258196E-6</c:v>
                </c:pt>
                <c:pt idx="426">
                  <c:v>-4.6927050596360597E-6</c:v>
                </c:pt>
                <c:pt idx="427">
                  <c:v>-4.7047800984462803E-6</c:v>
                </c:pt>
                <c:pt idx="428">
                  <c:v>-4.7168551372565103E-6</c:v>
                </c:pt>
                <c:pt idx="429">
                  <c:v>-4.7289301760667597E-6</c:v>
                </c:pt>
                <c:pt idx="430">
                  <c:v>-4.7410052148769896E-6</c:v>
                </c:pt>
                <c:pt idx="431">
                  <c:v>-4.7530802536872297E-6</c:v>
                </c:pt>
                <c:pt idx="432">
                  <c:v>-4.7651552924974596E-6</c:v>
                </c:pt>
                <c:pt idx="433">
                  <c:v>-4.7772303313076997E-6</c:v>
                </c:pt>
                <c:pt idx="434">
                  <c:v>-4.7893053701179297E-6</c:v>
                </c:pt>
                <c:pt idx="435">
                  <c:v>-4.8013804089281698E-6</c:v>
                </c:pt>
                <c:pt idx="436">
                  <c:v>-4.8134554477384099E-6</c:v>
                </c:pt>
                <c:pt idx="437">
                  <c:v>-4.8255304865486398E-6</c:v>
                </c:pt>
                <c:pt idx="438">
                  <c:v>-4.8376055253588596E-6</c:v>
                </c:pt>
                <c:pt idx="439">
                  <c:v>-4.8496805641690997E-6</c:v>
                </c:pt>
                <c:pt idx="440">
                  <c:v>-4.8617556029793499E-6</c:v>
                </c:pt>
                <c:pt idx="441">
                  <c:v>-4.8738306417895697E-6</c:v>
                </c:pt>
                <c:pt idx="442">
                  <c:v>-4.88590568059982E-6</c:v>
                </c:pt>
                <c:pt idx="443">
                  <c:v>-4.8979807194100397E-6</c:v>
                </c:pt>
                <c:pt idx="444">
                  <c:v>-4.9100557582202697E-6</c:v>
                </c:pt>
                <c:pt idx="445">
                  <c:v>-4.9221307970305098E-6</c:v>
                </c:pt>
                <c:pt idx="446">
                  <c:v>-4.9342058358407397E-6</c:v>
                </c:pt>
                <c:pt idx="447">
                  <c:v>-4.9462808746509798E-6</c:v>
                </c:pt>
                <c:pt idx="448">
                  <c:v>-4.9583559134612199E-6</c:v>
                </c:pt>
                <c:pt idx="449">
                  <c:v>-4.9704309522714498E-6</c:v>
                </c:pt>
                <c:pt idx="450">
                  <c:v>-4.9825059910816696E-6</c:v>
                </c:pt>
                <c:pt idx="451">
                  <c:v>-4.9945810298919199E-6</c:v>
                </c:pt>
                <c:pt idx="452">
                  <c:v>-5.0066560687021498E-6</c:v>
                </c:pt>
                <c:pt idx="453">
                  <c:v>-5.0187311075123797E-6</c:v>
                </c:pt>
                <c:pt idx="454">
                  <c:v>-5.0308061463226198E-6</c:v>
                </c:pt>
                <c:pt idx="455">
                  <c:v>-5.0428811851328599E-6</c:v>
                </c:pt>
                <c:pt idx="456">
                  <c:v>-5.0549562239430899E-6</c:v>
                </c:pt>
                <c:pt idx="457">
                  <c:v>-5.06703126275333E-6</c:v>
                </c:pt>
                <c:pt idx="458">
                  <c:v>-5.0791063015635802E-6</c:v>
                </c:pt>
                <c:pt idx="459">
                  <c:v>-5.0911813403738102E-6</c:v>
                </c:pt>
                <c:pt idx="460">
                  <c:v>-5.1032563791840299E-6</c:v>
                </c:pt>
                <c:pt idx="461">
                  <c:v>-5.11533141799427E-6</c:v>
                </c:pt>
                <c:pt idx="462">
                  <c:v>-5.1274064568045E-6</c:v>
                </c:pt>
                <c:pt idx="463">
                  <c:v>-5.1394814956147197E-6</c:v>
                </c:pt>
                <c:pt idx="464">
                  <c:v>-5.1515565344249802E-6</c:v>
                </c:pt>
                <c:pt idx="465">
                  <c:v>-5.1636315732352101E-6</c:v>
                </c:pt>
                <c:pt idx="466">
                  <c:v>-5.1757066120454502E-6</c:v>
                </c:pt>
                <c:pt idx="467">
                  <c:v>-5.1877816508556801E-6</c:v>
                </c:pt>
                <c:pt idx="468">
                  <c:v>-5.1998566896659101E-6</c:v>
                </c:pt>
                <c:pt idx="469">
                  <c:v>-5.2119317284761502E-6</c:v>
                </c:pt>
                <c:pt idx="470">
                  <c:v>-5.2240067672863801E-6</c:v>
                </c:pt>
                <c:pt idx="471">
                  <c:v>-5.2360818060966202E-6</c:v>
                </c:pt>
                <c:pt idx="472">
                  <c:v>-5.24815684490684E-6</c:v>
                </c:pt>
                <c:pt idx="473">
                  <c:v>-5.2602318837170801E-6</c:v>
                </c:pt>
                <c:pt idx="474">
                  <c:v>-5.27230692252731E-6</c:v>
                </c:pt>
                <c:pt idx="475">
                  <c:v>-5.2843819613375399E-6</c:v>
                </c:pt>
                <c:pt idx="476">
                  <c:v>-5.2964570001477699E-6</c:v>
                </c:pt>
                <c:pt idx="477">
                  <c:v>-5.30853203895801E-6</c:v>
                </c:pt>
                <c:pt idx="478">
                  <c:v>-5.3206070777682501E-6</c:v>
                </c:pt>
                <c:pt idx="479">
                  <c:v>-5.3326821165784902E-6</c:v>
                </c:pt>
                <c:pt idx="480">
                  <c:v>-5.3447571553887201E-6</c:v>
                </c:pt>
                <c:pt idx="481">
                  <c:v>-5.35683219419895E-6</c:v>
                </c:pt>
                <c:pt idx="482">
                  <c:v>-5.3689072330091901E-6</c:v>
                </c:pt>
                <c:pt idx="483">
                  <c:v>-5.3809822718194302E-6</c:v>
                </c:pt>
                <c:pt idx="484">
                  <c:v>-5.3930573106296602E-6</c:v>
                </c:pt>
                <c:pt idx="485">
                  <c:v>-5.4051323494399003E-6</c:v>
                </c:pt>
                <c:pt idx="486">
                  <c:v>-5.4172073882501404E-6</c:v>
                </c:pt>
                <c:pt idx="487">
                  <c:v>-5.4292824270603601E-6</c:v>
                </c:pt>
                <c:pt idx="488">
                  <c:v>-5.4413574658705901E-6</c:v>
                </c:pt>
                <c:pt idx="489">
                  <c:v>-5.45343250468082E-6</c:v>
                </c:pt>
                <c:pt idx="490">
                  <c:v>-5.4655075434910601E-6</c:v>
                </c:pt>
                <c:pt idx="491">
                  <c:v>-5.4775825823013104E-6</c:v>
                </c:pt>
                <c:pt idx="492">
                  <c:v>-5.4896576211115403E-6</c:v>
                </c:pt>
                <c:pt idx="493">
                  <c:v>-5.5017326599217601E-6</c:v>
                </c:pt>
                <c:pt idx="494">
                  <c:v>-5.5138076987320103E-6</c:v>
                </c:pt>
                <c:pt idx="495">
                  <c:v>-5.5258827375422496E-6</c:v>
                </c:pt>
                <c:pt idx="496">
                  <c:v>-5.5379577763524804E-6</c:v>
                </c:pt>
                <c:pt idx="497">
                  <c:v>-5.5500328151627103E-6</c:v>
                </c:pt>
                <c:pt idx="498">
                  <c:v>-5.5621078539729504E-6</c:v>
                </c:pt>
                <c:pt idx="499">
                  <c:v>-5.5741828927831897E-6</c:v>
                </c:pt>
                <c:pt idx="500">
                  <c:v>-5.5862579315934103E-6</c:v>
                </c:pt>
                <c:pt idx="501">
                  <c:v>-5.5983329704036504E-6</c:v>
                </c:pt>
                <c:pt idx="502">
                  <c:v>-5.6104080092138896E-6</c:v>
                </c:pt>
                <c:pt idx="503">
                  <c:v>-5.6224830480241102E-6</c:v>
                </c:pt>
                <c:pt idx="504">
                  <c:v>-5.6345580868343597E-6</c:v>
                </c:pt>
                <c:pt idx="505">
                  <c:v>-5.6466331256445998E-6</c:v>
                </c:pt>
                <c:pt idx="506">
                  <c:v>-5.6587081644548204E-6</c:v>
                </c:pt>
                <c:pt idx="507">
                  <c:v>-5.6707832032650503E-6</c:v>
                </c:pt>
                <c:pt idx="508">
                  <c:v>-5.6828582420753099E-6</c:v>
                </c:pt>
                <c:pt idx="509">
                  <c:v>-5.6949332808855297E-6</c:v>
                </c:pt>
                <c:pt idx="510">
                  <c:v>-5.7070083196957596E-6</c:v>
                </c:pt>
                <c:pt idx="511">
                  <c:v>-5.7190833585060099E-6</c:v>
                </c:pt>
                <c:pt idx="512">
                  <c:v>-5.7311583973162398E-6</c:v>
                </c:pt>
                <c:pt idx="513">
                  <c:v>-5.7432334361264604E-6</c:v>
                </c:pt>
                <c:pt idx="514">
                  <c:v>-5.7553084749367098E-6</c:v>
                </c:pt>
                <c:pt idx="515">
                  <c:v>-5.7673835137469398E-6</c:v>
                </c:pt>
                <c:pt idx="516">
                  <c:v>-5.7794585525571697E-6</c:v>
                </c:pt>
                <c:pt idx="517">
                  <c:v>-5.7915335913674098E-6</c:v>
                </c:pt>
                <c:pt idx="518">
                  <c:v>-5.8036086301776397E-6</c:v>
                </c:pt>
                <c:pt idx="519">
                  <c:v>-5.8156836689878798E-6</c:v>
                </c:pt>
                <c:pt idx="520">
                  <c:v>-5.8277587077981098E-6</c:v>
                </c:pt>
                <c:pt idx="521">
                  <c:v>-5.8398337466083499E-6</c:v>
                </c:pt>
                <c:pt idx="522">
                  <c:v>-5.8519087854185696E-6</c:v>
                </c:pt>
                <c:pt idx="523">
                  <c:v>-5.8639838242288199E-6</c:v>
                </c:pt>
                <c:pt idx="524">
                  <c:v>-5.8760588630390498E-6</c:v>
                </c:pt>
                <c:pt idx="525">
                  <c:v>-5.8881339018492899E-6</c:v>
                </c:pt>
                <c:pt idx="526">
                  <c:v>-5.9002089406595199E-6</c:v>
                </c:pt>
                <c:pt idx="527">
                  <c:v>-5.91228397946976E-6</c:v>
                </c:pt>
                <c:pt idx="528">
                  <c:v>-5.9243590182799899E-6</c:v>
                </c:pt>
                <c:pt idx="529">
                  <c:v>-5.9364340570902402E-6</c:v>
                </c:pt>
                <c:pt idx="530">
                  <c:v>-5.9485090959004498E-6</c:v>
                </c:pt>
                <c:pt idx="531">
                  <c:v>-5.9605841347106899E-6</c:v>
                </c:pt>
                <c:pt idx="532">
                  <c:v>-5.97265917352093E-6</c:v>
                </c:pt>
                <c:pt idx="533">
                  <c:v>-5.9847342123311497E-6</c:v>
                </c:pt>
                <c:pt idx="534">
                  <c:v>-5.9968092511413898E-6</c:v>
                </c:pt>
                <c:pt idx="535">
                  <c:v>-6.0088842899516198E-6</c:v>
                </c:pt>
                <c:pt idx="536">
                  <c:v>-6.02095932876187E-6</c:v>
                </c:pt>
                <c:pt idx="537">
                  <c:v>-6.0330343675721E-6</c:v>
                </c:pt>
                <c:pt idx="538">
                  <c:v>-6.0451094063823502E-6</c:v>
                </c:pt>
                <c:pt idx="539">
                  <c:v>-6.0571844451925903E-6</c:v>
                </c:pt>
                <c:pt idx="540">
                  <c:v>-6.0692594840028101E-6</c:v>
                </c:pt>
                <c:pt idx="541">
                  <c:v>-6.08133452281304E-6</c:v>
                </c:pt>
                <c:pt idx="542">
                  <c:v>-6.0934095616232801E-6</c:v>
                </c:pt>
                <c:pt idx="543">
                  <c:v>-6.1054846004335101E-6</c:v>
                </c:pt>
                <c:pt idx="544">
                  <c:v>-6.1175596392437603E-6</c:v>
                </c:pt>
                <c:pt idx="545">
                  <c:v>-6.1296346780539699E-6</c:v>
                </c:pt>
                <c:pt idx="546">
                  <c:v>-6.1417097168642202E-6</c:v>
                </c:pt>
                <c:pt idx="547">
                  <c:v>-6.1537847556744603E-6</c:v>
                </c:pt>
                <c:pt idx="548">
                  <c:v>-6.1658597944846801E-6</c:v>
                </c:pt>
                <c:pt idx="549">
                  <c:v>-6.17793483329491E-6</c:v>
                </c:pt>
                <c:pt idx="550">
                  <c:v>-6.1900098721051298E-6</c:v>
                </c:pt>
                <c:pt idx="551">
                  <c:v>-6.20208491091538E-6</c:v>
                </c:pt>
                <c:pt idx="552">
                  <c:v>-6.2141599497256201E-6</c:v>
                </c:pt>
                <c:pt idx="553">
                  <c:v>-6.2262349885358602E-6</c:v>
                </c:pt>
                <c:pt idx="554">
                  <c:v>-6.2383100273460902E-6</c:v>
                </c:pt>
                <c:pt idx="555">
                  <c:v>-6.2503850661563404E-6</c:v>
                </c:pt>
                <c:pt idx="556">
                  <c:v>-6.2624601049665602E-6</c:v>
                </c:pt>
                <c:pt idx="557">
                  <c:v>-6.2745351437768003E-6</c:v>
                </c:pt>
                <c:pt idx="558">
                  <c:v>-6.2866101825870404E-6</c:v>
                </c:pt>
                <c:pt idx="559">
                  <c:v>-6.2986852213972703E-6</c:v>
                </c:pt>
                <c:pt idx="560">
                  <c:v>-6.3107602602074901E-6</c:v>
                </c:pt>
                <c:pt idx="561">
                  <c:v>-6.3228352990177403E-6</c:v>
                </c:pt>
                <c:pt idx="562">
                  <c:v>-6.33491033782795E-6</c:v>
                </c:pt>
                <c:pt idx="563">
                  <c:v>-6.3469853766382002E-6</c:v>
                </c:pt>
                <c:pt idx="564">
                  <c:v>-6.3590604154484302E-6</c:v>
                </c:pt>
                <c:pt idx="565">
                  <c:v>-6.3711354542586702E-6</c:v>
                </c:pt>
                <c:pt idx="566">
                  <c:v>-6.3832104930689103E-6</c:v>
                </c:pt>
                <c:pt idx="567">
                  <c:v>-6.3952855318791598E-6</c:v>
                </c:pt>
                <c:pt idx="568">
                  <c:v>-6.4073605706893897E-6</c:v>
                </c:pt>
                <c:pt idx="569">
                  <c:v>-6.4194356094996002E-6</c:v>
                </c:pt>
                <c:pt idx="570">
                  <c:v>-6.4315106483098504E-6</c:v>
                </c:pt>
                <c:pt idx="571">
                  <c:v>-6.4435856871200702E-6</c:v>
                </c:pt>
                <c:pt idx="572">
                  <c:v>-6.4556607259303001E-6</c:v>
                </c:pt>
                <c:pt idx="573">
                  <c:v>-6.4677357647405301E-6</c:v>
                </c:pt>
                <c:pt idx="574">
                  <c:v>-6.4798108035507702E-6</c:v>
                </c:pt>
                <c:pt idx="575">
                  <c:v>-6.4918858423610001E-6</c:v>
                </c:pt>
                <c:pt idx="576">
                  <c:v>-6.5039608811712402E-6</c:v>
                </c:pt>
                <c:pt idx="577">
                  <c:v>-6.5160359199814803E-6</c:v>
                </c:pt>
                <c:pt idx="578">
                  <c:v>-6.5281109587917204E-6</c:v>
                </c:pt>
                <c:pt idx="579">
                  <c:v>-6.5401859976019503E-6</c:v>
                </c:pt>
                <c:pt idx="580">
                  <c:v>-6.5522610364121904E-6</c:v>
                </c:pt>
                <c:pt idx="581">
                  <c:v>-6.5643360752224203E-6</c:v>
                </c:pt>
                <c:pt idx="582">
                  <c:v>-6.5764111140326799E-6</c:v>
                </c:pt>
                <c:pt idx="583">
                  <c:v>-6.5884861528428997E-6</c:v>
                </c:pt>
                <c:pt idx="584">
                  <c:v>-6.6005611916531203E-6</c:v>
                </c:pt>
                <c:pt idx="585">
                  <c:v>-6.6126362304633604E-6</c:v>
                </c:pt>
                <c:pt idx="586">
                  <c:v>-6.6247112692736098E-6</c:v>
                </c:pt>
                <c:pt idx="587">
                  <c:v>-6.6367863080838398E-6</c:v>
                </c:pt>
                <c:pt idx="588">
                  <c:v>-6.6488613468940604E-6</c:v>
                </c:pt>
                <c:pt idx="589">
                  <c:v>-6.6609363857043098E-6</c:v>
                </c:pt>
                <c:pt idx="590">
                  <c:v>-6.6730114245145304E-6</c:v>
                </c:pt>
                <c:pt idx="591">
                  <c:v>-6.6850864633247697E-6</c:v>
                </c:pt>
                <c:pt idx="592">
                  <c:v>-6.6971615021349996E-6</c:v>
                </c:pt>
                <c:pt idx="593">
                  <c:v>-6.7092365409452397E-6</c:v>
                </c:pt>
                <c:pt idx="594">
                  <c:v>-6.7213115797554603E-6</c:v>
                </c:pt>
                <c:pt idx="595">
                  <c:v>-6.7333866185657004E-6</c:v>
                </c:pt>
                <c:pt idx="596">
                  <c:v>-6.7454616573759303E-6</c:v>
                </c:pt>
                <c:pt idx="597">
                  <c:v>-6.7575366961861696E-6</c:v>
                </c:pt>
                <c:pt idx="598">
                  <c:v>-6.7696117349964097E-6</c:v>
                </c:pt>
                <c:pt idx="599">
                  <c:v>-6.78168677380661E-6</c:v>
                </c:pt>
                <c:pt idx="600">
                  <c:v>-6.7937618126168603E-6</c:v>
                </c:pt>
                <c:pt idx="601">
                  <c:v>-6.8058368514271198E-6</c:v>
                </c:pt>
                <c:pt idx="602">
                  <c:v>-6.8179118902373396E-6</c:v>
                </c:pt>
                <c:pt idx="603">
                  <c:v>-6.8299869290475704E-6</c:v>
                </c:pt>
                <c:pt idx="604">
                  <c:v>-6.8420619678577902E-6</c:v>
                </c:pt>
                <c:pt idx="605">
                  <c:v>-6.8541370066680404E-6</c:v>
                </c:pt>
                <c:pt idx="606">
                  <c:v>-6.8662120454782703E-6</c:v>
                </c:pt>
                <c:pt idx="607">
                  <c:v>-6.8782870842885096E-6</c:v>
                </c:pt>
                <c:pt idx="608">
                  <c:v>-6.8903621230987599E-6</c:v>
                </c:pt>
                <c:pt idx="609">
                  <c:v>-6.9024371619089796E-6</c:v>
                </c:pt>
                <c:pt idx="610">
                  <c:v>-6.9145122007192197E-6</c:v>
                </c:pt>
                <c:pt idx="611">
                  <c:v>-6.9265872395294598E-6</c:v>
                </c:pt>
                <c:pt idx="612">
                  <c:v>-6.9386622783396703E-6</c:v>
                </c:pt>
                <c:pt idx="613">
                  <c:v>-6.9507373171499299E-6</c:v>
                </c:pt>
                <c:pt idx="614">
                  <c:v>-6.9628123559601598E-6</c:v>
                </c:pt>
                <c:pt idx="615">
                  <c:v>-6.9748873947703999E-6</c:v>
                </c:pt>
                <c:pt idx="616">
                  <c:v>-6.9869624335806103E-6</c:v>
                </c:pt>
                <c:pt idx="617">
                  <c:v>-6.9990374723908699E-6</c:v>
                </c:pt>
                <c:pt idx="618">
                  <c:v>-7.01111251120111E-6</c:v>
                </c:pt>
                <c:pt idx="619">
                  <c:v>-7.02318755001134E-6</c:v>
                </c:pt>
                <c:pt idx="620">
                  <c:v>-7.0352625888215597E-6</c:v>
                </c:pt>
                <c:pt idx="621">
                  <c:v>-7.0473376276318303E-6</c:v>
                </c:pt>
                <c:pt idx="622">
                  <c:v>-7.0594126664420298E-6</c:v>
                </c:pt>
                <c:pt idx="623">
                  <c:v>-7.0714877052522902E-6</c:v>
                </c:pt>
                <c:pt idx="624">
                  <c:v>-7.0835627440625201E-6</c:v>
                </c:pt>
                <c:pt idx="625">
                  <c:v>-7.0956377828727204E-6</c:v>
                </c:pt>
                <c:pt idx="626">
                  <c:v>-7.10771282168298E-6</c:v>
                </c:pt>
                <c:pt idx="627">
                  <c:v>-7.1197878604932201E-6</c:v>
                </c:pt>
                <c:pt idx="628">
                  <c:v>-7.1318628993034297E-6</c:v>
                </c:pt>
                <c:pt idx="629">
                  <c:v>-7.14393793811368E-6</c:v>
                </c:pt>
                <c:pt idx="630">
                  <c:v>-7.1560129769239099E-6</c:v>
                </c:pt>
                <c:pt idx="631">
                  <c:v>-7.1680880157341297E-6</c:v>
                </c:pt>
                <c:pt idx="632">
                  <c:v>-7.1801630545443698E-6</c:v>
                </c:pt>
                <c:pt idx="633">
                  <c:v>-7.19223809335462E-6</c:v>
                </c:pt>
                <c:pt idx="634">
                  <c:v>-7.2043131321648398E-6</c:v>
                </c:pt>
                <c:pt idx="635">
                  <c:v>-7.2163881709750901E-6</c:v>
                </c:pt>
                <c:pt idx="636">
                  <c:v>-7.2284632097853098E-6</c:v>
                </c:pt>
                <c:pt idx="637">
                  <c:v>-7.2405382485955703E-6</c:v>
                </c:pt>
                <c:pt idx="638">
                  <c:v>-7.25261328740579E-6</c:v>
                </c:pt>
                <c:pt idx="639">
                  <c:v>-7.2646883262160301E-6</c:v>
                </c:pt>
                <c:pt idx="640">
                  <c:v>-7.2767633650262499E-6</c:v>
                </c:pt>
                <c:pt idx="641">
                  <c:v>-7.2888384038364798E-6</c:v>
                </c:pt>
                <c:pt idx="642">
                  <c:v>-7.3009134426467496E-6</c:v>
                </c:pt>
                <c:pt idx="643">
                  <c:v>-7.3129884814569702E-6</c:v>
                </c:pt>
                <c:pt idx="644">
                  <c:v>-7.3250635202672001E-6</c:v>
                </c:pt>
                <c:pt idx="645">
                  <c:v>-7.3371385590774199E-6</c:v>
                </c:pt>
                <c:pt idx="646">
                  <c:v>-7.3492135978876803E-6</c:v>
                </c:pt>
                <c:pt idx="647">
                  <c:v>-7.3612886366979103E-6</c:v>
                </c:pt>
                <c:pt idx="648">
                  <c:v>-7.3733636755081402E-6</c:v>
                </c:pt>
                <c:pt idx="649">
                  <c:v>-7.3854387143183701E-6</c:v>
                </c:pt>
                <c:pt idx="650">
                  <c:v>-7.3975137531286001E-6</c:v>
                </c:pt>
                <c:pt idx="651">
                  <c:v>-7.4095887919388402E-6</c:v>
                </c:pt>
                <c:pt idx="652">
                  <c:v>-7.4216638307490599E-6</c:v>
                </c:pt>
                <c:pt idx="653">
                  <c:v>-7.4337388695593102E-6</c:v>
                </c:pt>
                <c:pt idx="654">
                  <c:v>-7.4458139083695401E-6</c:v>
                </c:pt>
                <c:pt idx="655">
                  <c:v>-7.4578889471797802E-6</c:v>
                </c:pt>
                <c:pt idx="656">
                  <c:v>-7.4699639859900102E-6</c:v>
                </c:pt>
                <c:pt idx="657">
                  <c:v>-7.4820390248002596E-6</c:v>
                </c:pt>
                <c:pt idx="658">
                  <c:v>-7.4941140636104904E-6</c:v>
                </c:pt>
                <c:pt idx="659">
                  <c:v>-7.5061891024207203E-6</c:v>
                </c:pt>
                <c:pt idx="660">
                  <c:v>-7.5182641412309299E-6</c:v>
                </c:pt>
                <c:pt idx="661">
                  <c:v>-7.5303391800411903E-6</c:v>
                </c:pt>
                <c:pt idx="662">
                  <c:v>-7.5424142188514101E-6</c:v>
                </c:pt>
                <c:pt idx="663">
                  <c:v>-7.5544892576616299E-6</c:v>
                </c:pt>
                <c:pt idx="664">
                  <c:v>-7.5665642964718903E-6</c:v>
                </c:pt>
                <c:pt idx="665">
                  <c:v>-7.5786393352821304E-6</c:v>
                </c:pt>
                <c:pt idx="666">
                  <c:v>-7.5907143740923696E-6</c:v>
                </c:pt>
                <c:pt idx="667">
                  <c:v>-7.6027894129025903E-6</c:v>
                </c:pt>
                <c:pt idx="668">
                  <c:v>-7.6148644517128202E-6</c:v>
                </c:pt>
                <c:pt idx="669">
                  <c:v>-7.6269394905230603E-6</c:v>
                </c:pt>
                <c:pt idx="670">
                  <c:v>-7.6390145293332902E-6</c:v>
                </c:pt>
                <c:pt idx="671">
                  <c:v>-7.6510895681435295E-6</c:v>
                </c:pt>
                <c:pt idx="672">
                  <c:v>-7.6631646069537603E-6</c:v>
                </c:pt>
                <c:pt idx="673">
                  <c:v>-7.6752396457639995E-6</c:v>
                </c:pt>
                <c:pt idx="674">
                  <c:v>-7.6873146845742201E-6</c:v>
                </c:pt>
                <c:pt idx="675">
                  <c:v>-7.6993897233844594E-6</c:v>
                </c:pt>
                <c:pt idx="676">
                  <c:v>-7.7114647621947003E-6</c:v>
                </c:pt>
                <c:pt idx="677">
                  <c:v>-7.7235398010049192E-6</c:v>
                </c:pt>
                <c:pt idx="678">
                  <c:v>-7.7356148398151704E-6</c:v>
                </c:pt>
                <c:pt idx="679">
                  <c:v>-7.7476898786253994E-6</c:v>
                </c:pt>
                <c:pt idx="680">
                  <c:v>-7.7597649174356506E-6</c:v>
                </c:pt>
                <c:pt idx="681">
                  <c:v>-7.7718399562458695E-6</c:v>
                </c:pt>
                <c:pt idx="682">
                  <c:v>-7.7839149950561206E-6</c:v>
                </c:pt>
                <c:pt idx="683">
                  <c:v>-7.7959900338663497E-6</c:v>
                </c:pt>
                <c:pt idx="684">
                  <c:v>-7.8080650726765703E-6</c:v>
                </c:pt>
                <c:pt idx="685">
                  <c:v>-7.8201401114868095E-6</c:v>
                </c:pt>
                <c:pt idx="686">
                  <c:v>-7.8322151502970708E-6</c:v>
                </c:pt>
                <c:pt idx="687">
                  <c:v>-7.8442901891072897E-6</c:v>
                </c:pt>
                <c:pt idx="688">
                  <c:v>-7.8563652279175002E-6</c:v>
                </c:pt>
                <c:pt idx="689">
                  <c:v>-7.8684402667277598E-6</c:v>
                </c:pt>
                <c:pt idx="690">
                  <c:v>-7.8805153055379804E-6</c:v>
                </c:pt>
                <c:pt idx="691">
                  <c:v>-7.8925903443481993E-6</c:v>
                </c:pt>
                <c:pt idx="692">
                  <c:v>-7.9046653831584504E-6</c:v>
                </c:pt>
                <c:pt idx="693">
                  <c:v>-7.9167404219686998E-6</c:v>
                </c:pt>
                <c:pt idx="694">
                  <c:v>-7.9288154607789493E-6</c:v>
                </c:pt>
                <c:pt idx="695">
                  <c:v>-7.9408904995891495E-6</c:v>
                </c:pt>
                <c:pt idx="696">
                  <c:v>-7.9529655383994007E-6</c:v>
                </c:pt>
                <c:pt idx="697">
                  <c:v>-7.9650405772096297E-6</c:v>
                </c:pt>
                <c:pt idx="698">
                  <c:v>-7.9771156160198504E-6</c:v>
                </c:pt>
                <c:pt idx="699">
                  <c:v>-7.9891906548300896E-6</c:v>
                </c:pt>
                <c:pt idx="700">
                  <c:v>-8.0012656936403102E-6</c:v>
                </c:pt>
                <c:pt idx="701">
                  <c:v>-8.0133407324505698E-6</c:v>
                </c:pt>
                <c:pt idx="702">
                  <c:v>-8.0254157712608006E-6</c:v>
                </c:pt>
                <c:pt idx="703">
                  <c:v>-8.03749081007105E-6</c:v>
                </c:pt>
                <c:pt idx="704">
                  <c:v>-8.0495658488812808E-6</c:v>
                </c:pt>
                <c:pt idx="705">
                  <c:v>-8.0616408876914794E-6</c:v>
                </c:pt>
                <c:pt idx="706">
                  <c:v>-8.0737159265017593E-6</c:v>
                </c:pt>
                <c:pt idx="707">
                  <c:v>-8.0857909653119494E-6</c:v>
                </c:pt>
                <c:pt idx="708">
                  <c:v>-8.0978660041222192E-6</c:v>
                </c:pt>
                <c:pt idx="709">
                  <c:v>-8.1099410429324194E-6</c:v>
                </c:pt>
                <c:pt idx="710">
                  <c:v>-8.1220160817426807E-6</c:v>
                </c:pt>
                <c:pt idx="711">
                  <c:v>-8.1340911205528996E-6</c:v>
                </c:pt>
                <c:pt idx="712">
                  <c:v>-8.1461661593631304E-6</c:v>
                </c:pt>
                <c:pt idx="713">
                  <c:v>-8.1582411981733697E-6</c:v>
                </c:pt>
                <c:pt idx="714">
                  <c:v>-8.1703162369836208E-6</c:v>
                </c:pt>
                <c:pt idx="715">
                  <c:v>-8.18239127579386E-6</c:v>
                </c:pt>
                <c:pt idx="716">
                  <c:v>-8.1944663146040807E-6</c:v>
                </c:pt>
                <c:pt idx="717">
                  <c:v>-8.2065413534143199E-6</c:v>
                </c:pt>
                <c:pt idx="718">
                  <c:v>-8.2186163922245304E-6</c:v>
                </c:pt>
                <c:pt idx="719">
                  <c:v>-8.2306914310347798E-6</c:v>
                </c:pt>
                <c:pt idx="720">
                  <c:v>-8.2427664698450292E-6</c:v>
                </c:pt>
                <c:pt idx="721">
                  <c:v>-8.25484150865526E-6</c:v>
                </c:pt>
                <c:pt idx="722">
                  <c:v>-8.2669165474655094E-6</c:v>
                </c:pt>
                <c:pt idx="723">
                  <c:v>-8.2789915862756995E-6</c:v>
                </c:pt>
                <c:pt idx="724">
                  <c:v>-8.2910666250859608E-6</c:v>
                </c:pt>
                <c:pt idx="725">
                  <c:v>-8.3031416638961899E-6</c:v>
                </c:pt>
                <c:pt idx="726">
                  <c:v>-8.3152167027064207E-6</c:v>
                </c:pt>
                <c:pt idx="727">
                  <c:v>-8.3272917415166599E-6</c:v>
                </c:pt>
                <c:pt idx="728">
                  <c:v>-8.3393667803268992E-6</c:v>
                </c:pt>
                <c:pt idx="729">
                  <c:v>-8.3514418191371401E-6</c:v>
                </c:pt>
                <c:pt idx="730">
                  <c:v>-8.3635168579473607E-6</c:v>
                </c:pt>
                <c:pt idx="731">
                  <c:v>-8.3755918967576E-6</c:v>
                </c:pt>
                <c:pt idx="732">
                  <c:v>-8.3876669355678494E-6</c:v>
                </c:pt>
                <c:pt idx="733">
                  <c:v>-8.3997419743780598E-6</c:v>
                </c:pt>
                <c:pt idx="734">
                  <c:v>-8.4118170131883008E-6</c:v>
                </c:pt>
                <c:pt idx="735">
                  <c:v>-8.42389205199854E-6</c:v>
                </c:pt>
                <c:pt idx="736">
                  <c:v>-8.4359670908087607E-6</c:v>
                </c:pt>
                <c:pt idx="737">
                  <c:v>-8.4480421296190304E-6</c:v>
                </c:pt>
                <c:pt idx="738">
                  <c:v>-8.4601171684292392E-6</c:v>
                </c:pt>
                <c:pt idx="739">
                  <c:v>-8.4721922072394801E-6</c:v>
                </c:pt>
                <c:pt idx="740">
                  <c:v>-8.4842672460496906E-6</c:v>
                </c:pt>
                <c:pt idx="741">
                  <c:v>-8.4963422848599501E-6</c:v>
                </c:pt>
                <c:pt idx="742">
                  <c:v>-8.5084173236701792E-6</c:v>
                </c:pt>
                <c:pt idx="743">
                  <c:v>-8.5204923624804202E-6</c:v>
                </c:pt>
                <c:pt idx="744">
                  <c:v>-8.5325674012906594E-6</c:v>
                </c:pt>
                <c:pt idx="745">
                  <c:v>-8.54464244010088E-6</c:v>
                </c:pt>
                <c:pt idx="746">
                  <c:v>-8.5567174789111295E-6</c:v>
                </c:pt>
                <c:pt idx="747">
                  <c:v>-8.5687925177213501E-6</c:v>
                </c:pt>
                <c:pt idx="748">
                  <c:v>-8.5808675565315605E-6</c:v>
                </c:pt>
                <c:pt idx="749">
                  <c:v>-8.5929425953418303E-6</c:v>
                </c:pt>
                <c:pt idx="750">
                  <c:v>-8.6050176341520492E-6</c:v>
                </c:pt>
                <c:pt idx="751">
                  <c:v>-8.6170926729623003E-6</c:v>
                </c:pt>
                <c:pt idx="752">
                  <c:v>-8.6291677117725294E-6</c:v>
                </c:pt>
                <c:pt idx="753">
                  <c:v>-8.64124275058275E-6</c:v>
                </c:pt>
                <c:pt idx="754">
                  <c:v>-8.6533177893929893E-6</c:v>
                </c:pt>
                <c:pt idx="755">
                  <c:v>-8.6653928282032302E-6</c:v>
                </c:pt>
                <c:pt idx="756">
                  <c:v>-8.6774678670134508E-6</c:v>
                </c:pt>
                <c:pt idx="757">
                  <c:v>-8.6895429058236799E-6</c:v>
                </c:pt>
                <c:pt idx="758">
                  <c:v>-8.7016179446339598E-6</c:v>
                </c:pt>
                <c:pt idx="759">
                  <c:v>-8.7136929834441703E-6</c:v>
                </c:pt>
                <c:pt idx="760">
                  <c:v>-8.7257680222543892E-6</c:v>
                </c:pt>
                <c:pt idx="761">
                  <c:v>-8.73784306106462E-6</c:v>
                </c:pt>
                <c:pt idx="762">
                  <c:v>-8.7499180998748796E-6</c:v>
                </c:pt>
                <c:pt idx="763">
                  <c:v>-8.7619931386851205E-6</c:v>
                </c:pt>
                <c:pt idx="764">
                  <c:v>-8.7740681774953394E-6</c:v>
                </c:pt>
                <c:pt idx="765">
                  <c:v>-8.7861432163055905E-6</c:v>
                </c:pt>
                <c:pt idx="766">
                  <c:v>-8.7982182551158095E-6</c:v>
                </c:pt>
                <c:pt idx="767">
                  <c:v>-8.8102932939260301E-6</c:v>
                </c:pt>
                <c:pt idx="768">
                  <c:v>-8.8223683327362795E-6</c:v>
                </c:pt>
                <c:pt idx="769">
                  <c:v>-8.8344433715465001E-6</c:v>
                </c:pt>
                <c:pt idx="770">
                  <c:v>-8.8465184103567394E-6</c:v>
                </c:pt>
                <c:pt idx="771">
                  <c:v>-8.8585934491669905E-6</c:v>
                </c:pt>
                <c:pt idx="772">
                  <c:v>-8.8706684879772297E-6</c:v>
                </c:pt>
                <c:pt idx="773">
                  <c:v>-8.8827435267874503E-6</c:v>
                </c:pt>
                <c:pt idx="774">
                  <c:v>-8.8948185655976693E-6</c:v>
                </c:pt>
                <c:pt idx="775">
                  <c:v>-8.9068936044079407E-6</c:v>
                </c:pt>
                <c:pt idx="776">
                  <c:v>-8.9189686432181308E-6</c:v>
                </c:pt>
                <c:pt idx="777">
                  <c:v>-8.9310436820283904E-6</c:v>
                </c:pt>
                <c:pt idx="778">
                  <c:v>-8.9431187208386093E-6</c:v>
                </c:pt>
                <c:pt idx="779">
                  <c:v>-8.9551937596488706E-6</c:v>
                </c:pt>
                <c:pt idx="780">
                  <c:v>-8.9672687984590692E-6</c:v>
                </c:pt>
                <c:pt idx="781">
                  <c:v>-8.9793438372693406E-6</c:v>
                </c:pt>
                <c:pt idx="782">
                  <c:v>-8.99141887607959E-6</c:v>
                </c:pt>
                <c:pt idx="783">
                  <c:v>-9.0034939148898293E-6</c:v>
                </c:pt>
                <c:pt idx="784">
                  <c:v>-9.0155689537000398E-6</c:v>
                </c:pt>
                <c:pt idx="785">
                  <c:v>-9.0276439925102604E-6</c:v>
                </c:pt>
                <c:pt idx="786">
                  <c:v>-9.0397190313204895E-6</c:v>
                </c:pt>
                <c:pt idx="787">
                  <c:v>-9.0517940701307304E-6</c:v>
                </c:pt>
                <c:pt idx="788">
                  <c:v>-9.0638691089409595E-6</c:v>
                </c:pt>
                <c:pt idx="789">
                  <c:v>-9.0759441477512004E-6</c:v>
                </c:pt>
                <c:pt idx="790">
                  <c:v>-9.0880191865614397E-6</c:v>
                </c:pt>
                <c:pt idx="791">
                  <c:v>-9.1000942253716908E-6</c:v>
                </c:pt>
                <c:pt idx="792">
                  <c:v>-9.1121692641819097E-6</c:v>
                </c:pt>
                <c:pt idx="793">
                  <c:v>-9.1242443029921507E-6</c:v>
                </c:pt>
                <c:pt idx="794">
                  <c:v>-9.1363193418024001E-6</c:v>
                </c:pt>
                <c:pt idx="795">
                  <c:v>-9.1483943806126207E-6</c:v>
                </c:pt>
                <c:pt idx="796">
                  <c:v>-9.16046941942286E-6</c:v>
                </c:pt>
                <c:pt idx="797">
                  <c:v>-9.1725444582330806E-6</c:v>
                </c:pt>
                <c:pt idx="798">
                  <c:v>-9.1846194970433401E-6</c:v>
                </c:pt>
                <c:pt idx="799">
                  <c:v>-9.1966945358535608E-6</c:v>
                </c:pt>
                <c:pt idx="800">
                  <c:v>-9.2087695746637899E-6</c:v>
                </c:pt>
                <c:pt idx="801">
                  <c:v>-9.2208446134740206E-6</c:v>
                </c:pt>
                <c:pt idx="802">
                  <c:v>-9.2329196522842497E-6</c:v>
                </c:pt>
                <c:pt idx="803">
                  <c:v>-9.2449946910944805E-6</c:v>
                </c:pt>
                <c:pt idx="804">
                  <c:v>-9.2570697299047299E-6</c:v>
                </c:pt>
                <c:pt idx="805">
                  <c:v>-9.2691447687149607E-6</c:v>
                </c:pt>
                <c:pt idx="806">
                  <c:v>-9.2812198075252E-6</c:v>
                </c:pt>
                <c:pt idx="807">
                  <c:v>-9.2932948463354307E-6</c:v>
                </c:pt>
                <c:pt idx="808">
                  <c:v>-9.30536988514567E-6</c:v>
                </c:pt>
                <c:pt idx="809">
                  <c:v>-9.3174449239559008E-6</c:v>
                </c:pt>
                <c:pt idx="810">
                  <c:v>-9.3295199627661197E-6</c:v>
                </c:pt>
                <c:pt idx="811">
                  <c:v>-9.3415950015763894E-6</c:v>
                </c:pt>
                <c:pt idx="812">
                  <c:v>-9.3536700403865999E-6</c:v>
                </c:pt>
                <c:pt idx="813">
                  <c:v>-9.3657450791968103E-6</c:v>
                </c:pt>
                <c:pt idx="814">
                  <c:v>-9.3778201180070496E-6</c:v>
                </c:pt>
                <c:pt idx="815">
                  <c:v>-9.3898951568173092E-6</c:v>
                </c:pt>
                <c:pt idx="816">
                  <c:v>-9.40197019562754E-6</c:v>
                </c:pt>
                <c:pt idx="817">
                  <c:v>-9.4140452344377606E-6</c:v>
                </c:pt>
                <c:pt idx="818">
                  <c:v>-9.4261202732479897E-6</c:v>
                </c:pt>
                <c:pt idx="819">
                  <c:v>-9.4381953120582594E-6</c:v>
                </c:pt>
                <c:pt idx="820">
                  <c:v>-9.4502703508684902E-6</c:v>
                </c:pt>
                <c:pt idx="821">
                  <c:v>-9.4623453896787193E-6</c:v>
                </c:pt>
                <c:pt idx="822">
                  <c:v>-9.4744204284889196E-6</c:v>
                </c:pt>
                <c:pt idx="823">
                  <c:v>-9.4864954672991605E-6</c:v>
                </c:pt>
                <c:pt idx="824">
                  <c:v>-9.4985705061093998E-6</c:v>
                </c:pt>
                <c:pt idx="825">
                  <c:v>-9.5106455449196407E-6</c:v>
                </c:pt>
                <c:pt idx="826">
                  <c:v>-9.5227205837299003E-6</c:v>
                </c:pt>
                <c:pt idx="827">
                  <c:v>-9.5347956225401294E-6</c:v>
                </c:pt>
                <c:pt idx="828">
                  <c:v>-9.5468706613503398E-6</c:v>
                </c:pt>
                <c:pt idx="829">
                  <c:v>-9.5589457001605994E-6</c:v>
                </c:pt>
                <c:pt idx="830">
                  <c:v>-9.57102073897082E-6</c:v>
                </c:pt>
                <c:pt idx="831">
                  <c:v>-9.5830957777810694E-6</c:v>
                </c:pt>
                <c:pt idx="832">
                  <c:v>-9.5951708165913002E-6</c:v>
                </c:pt>
                <c:pt idx="833">
                  <c:v>-9.6072458554015395E-6</c:v>
                </c:pt>
                <c:pt idx="834">
                  <c:v>-9.6193208942117601E-6</c:v>
                </c:pt>
                <c:pt idx="835">
                  <c:v>-9.6313959330219705E-6</c:v>
                </c:pt>
                <c:pt idx="836">
                  <c:v>-9.6434709718322301E-6</c:v>
                </c:pt>
                <c:pt idx="837">
                  <c:v>-9.6555460106424507E-6</c:v>
                </c:pt>
                <c:pt idx="838">
                  <c:v>-9.6676210494527001E-6</c:v>
                </c:pt>
                <c:pt idx="839">
                  <c:v>-9.6796960882629496E-6</c:v>
                </c:pt>
                <c:pt idx="840">
                  <c:v>-9.6917711270731905E-6</c:v>
                </c:pt>
                <c:pt idx="841">
                  <c:v>-9.7038461658833993E-6</c:v>
                </c:pt>
                <c:pt idx="842">
                  <c:v>-9.7159212046936301E-6</c:v>
                </c:pt>
                <c:pt idx="843">
                  <c:v>-9.7279962435038795E-6</c:v>
                </c:pt>
                <c:pt idx="844">
                  <c:v>-9.7400712823141204E-6</c:v>
                </c:pt>
                <c:pt idx="845">
                  <c:v>-9.7521463211243698E-6</c:v>
                </c:pt>
                <c:pt idx="846">
                  <c:v>-9.7642213599345701E-6</c:v>
                </c:pt>
                <c:pt idx="847">
                  <c:v>-9.7762963987448094E-6</c:v>
                </c:pt>
                <c:pt idx="848">
                  <c:v>-9.78837143755503E-6</c:v>
                </c:pt>
                <c:pt idx="849">
                  <c:v>-9.8004464763652896E-6</c:v>
                </c:pt>
                <c:pt idx="850">
                  <c:v>-9.8125215151755102E-6</c:v>
                </c:pt>
                <c:pt idx="851">
                  <c:v>-9.8245965539857393E-6</c:v>
                </c:pt>
                <c:pt idx="852">
                  <c:v>-9.8366715927959701E-6</c:v>
                </c:pt>
                <c:pt idx="853">
                  <c:v>-9.8487466316062093E-6</c:v>
                </c:pt>
                <c:pt idx="854">
                  <c:v>-9.8608216704164604E-6</c:v>
                </c:pt>
                <c:pt idx="855">
                  <c:v>-9.8728967092266793E-6</c:v>
                </c:pt>
                <c:pt idx="856">
                  <c:v>-9.8849717480369203E-6</c:v>
                </c:pt>
                <c:pt idx="857">
                  <c:v>-9.8970467868471494E-6</c:v>
                </c:pt>
                <c:pt idx="858">
                  <c:v>-9.9091218256573903E-6</c:v>
                </c:pt>
                <c:pt idx="859">
                  <c:v>-9.9211968644676397E-6</c:v>
                </c:pt>
                <c:pt idx="860">
                  <c:v>-9.9332719032778705E-6</c:v>
                </c:pt>
                <c:pt idx="861">
                  <c:v>-9.9453469420880996E-6</c:v>
                </c:pt>
                <c:pt idx="862">
                  <c:v>-9.9574219808983405E-6</c:v>
                </c:pt>
                <c:pt idx="863">
                  <c:v>-9.9694970197085595E-6</c:v>
                </c:pt>
                <c:pt idx="864">
                  <c:v>-9.9815720585188106E-6</c:v>
                </c:pt>
                <c:pt idx="865">
                  <c:v>-9.9936470973290295E-6</c:v>
                </c:pt>
                <c:pt idx="866">
                  <c:v>-1.0005722136139199E-5</c:v>
                </c:pt>
                <c:pt idx="867">
                  <c:v>-1.00177971749495E-5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68-44A9-BC03-18E18C5762EA}"/>
            </c:ext>
          </c:extLst>
        </c:ser>
        <c:ser>
          <c:idx val="2"/>
          <c:order val="3"/>
          <c:tx>
            <c:strRef>
              <c:f>AVGx!$G$1</c:f>
              <c:strCache>
                <c:ptCount val="1"/>
                <c:pt idx="0">
                  <c:v>-2.0 deg. 12-SLOTS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dLbl>
              <c:idx val="808"/>
              <c:layout>
                <c:manualLayout>
                  <c:x val="1.8115942028985508E-2"/>
                  <c:y val="-0.10215248734986802"/>
                </c:manualLayout>
              </c:layout>
              <c:numFmt formatCode="#,##0.000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0-D0A2-464F-860D-6AA62DE430A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xVal>
            <c:numRef>
              <c:f>AVGx!$G$3:$G$870</c:f>
              <c:numCache>
                <c:formatCode>0.00E+00</c:formatCode>
                <c:ptCount val="868"/>
                <c:pt idx="0">
                  <c:v>1.32792631635588E-3</c:v>
                </c:pt>
                <c:pt idx="1">
                  <c:v>1.8606794817389201E-3</c:v>
                </c:pt>
                <c:pt idx="2">
                  <c:v>2.3944131819170801E-3</c:v>
                </c:pt>
                <c:pt idx="3">
                  <c:v>3.19608914509614E-3</c:v>
                </c:pt>
                <c:pt idx="4">
                  <c:v>4.26616110031716E-3</c:v>
                </c:pt>
                <c:pt idx="5">
                  <c:v>5.3393868124435801E-3</c:v>
                </c:pt>
                <c:pt idx="6">
                  <c:v>6.4159182171791701E-3</c:v>
                </c:pt>
                <c:pt idx="7">
                  <c:v>7.4959081250262601E-3</c:v>
                </c:pt>
                <c:pt idx="8">
                  <c:v>8.5795021434766205E-3</c:v>
                </c:pt>
                <c:pt idx="9">
                  <c:v>9.6668337323612408E-3</c:v>
                </c:pt>
                <c:pt idx="10">
                  <c:v>1.07580214654705E-2</c:v>
                </c:pt>
                <c:pt idx="11">
                  <c:v>1.1853167708783899E-2</c:v>
                </c:pt>
                <c:pt idx="12">
                  <c:v>1.2952358213612E-2</c:v>
                </c:pt>
                <c:pt idx="13">
                  <c:v>1.4055662301039501E-2</c:v>
                </c:pt>
                <c:pt idx="14">
                  <c:v>1.5163133423106699E-2</c:v>
                </c:pt>
                <c:pt idx="15">
                  <c:v>1.6274809989271301E-2</c:v>
                </c:pt>
                <c:pt idx="16">
                  <c:v>1.7390716378689899E-2</c:v>
                </c:pt>
                <c:pt idx="17">
                  <c:v>1.8510864087581999E-2</c:v>
                </c:pt>
                <c:pt idx="18">
                  <c:v>1.9635252941083401E-2</c:v>
                </c:pt>
                <c:pt idx="19">
                  <c:v>2.07638723423361E-2</c:v>
                </c:pt>
                <c:pt idx="20">
                  <c:v>2.1896702525059101E-2</c:v>
                </c:pt>
                <c:pt idx="21">
                  <c:v>2.3033715795801799E-2</c:v>
                </c:pt>
                <c:pt idx="22">
                  <c:v>2.4174877709254299E-2</c:v>
                </c:pt>
                <c:pt idx="23">
                  <c:v>2.5320148180239199E-2</c:v>
                </c:pt>
                <c:pt idx="24">
                  <c:v>2.6469482523093099E-2</c:v>
                </c:pt>
                <c:pt idx="25">
                  <c:v>2.7622832395357899E-2</c:v>
                </c:pt>
                <c:pt idx="26">
                  <c:v>2.8780146645048799E-2</c:v>
                </c:pt>
                <c:pt idx="27">
                  <c:v>2.99413720689394E-2</c:v>
                </c:pt>
                <c:pt idx="28">
                  <c:v>3.1106454069206299E-2</c:v>
                </c:pt>
                <c:pt idx="29">
                  <c:v>3.2275337211459199E-2</c:v>
                </c:pt>
                <c:pt idx="30">
                  <c:v>3.3447965691498098E-2</c:v>
                </c:pt>
                <c:pt idx="31">
                  <c:v>3.4624283707850499E-2</c:v>
                </c:pt>
                <c:pt idx="32">
                  <c:v>3.5804235742962903E-2</c:v>
                </c:pt>
                <c:pt idx="33">
                  <c:v>3.6987766757044002E-2</c:v>
                </c:pt>
                <c:pt idx="34">
                  <c:v>3.8174822293112302E-2</c:v>
                </c:pt>
                <c:pt idx="35">
                  <c:v>3.9365348491012801E-2</c:v>
                </c:pt>
                <c:pt idx="36">
                  <c:v>4.0559292006800397E-2</c:v>
                </c:pt>
                <c:pt idx="37">
                  <c:v>4.1756599827245798E-2</c:v>
                </c:pt>
                <c:pt idx="38">
                  <c:v>4.2957218964013999E-2</c:v>
                </c:pt>
                <c:pt idx="39">
                  <c:v>4.4161096003407799E-2</c:v>
                </c:pt>
                <c:pt idx="40">
                  <c:v>4.5368176485342401E-2</c:v>
                </c:pt>
                <c:pt idx="41">
                  <c:v>4.6578404073001602E-2</c:v>
                </c:pt>
                <c:pt idx="42">
                  <c:v>4.7791719460674703E-2</c:v>
                </c:pt>
                <c:pt idx="43">
                  <c:v>4.9008058968968801E-2</c:v>
                </c:pt>
                <c:pt idx="44">
                  <c:v>5.0227352773389002E-2</c:v>
                </c:pt>
                <c:pt idx="45">
                  <c:v>5.1449522715441398E-2</c:v>
                </c:pt>
                <c:pt idx="46">
                  <c:v>5.2674479682420103E-2</c:v>
                </c:pt>
                <c:pt idx="47">
                  <c:v>5.3902120672023997E-2</c:v>
                </c:pt>
                <c:pt idx="48">
                  <c:v>5.5132325733240901E-2</c:v>
                </c:pt>
                <c:pt idx="49">
                  <c:v>5.6364955243985798E-2</c:v>
                </c:pt>
                <c:pt idx="50">
                  <c:v>5.7599848072130602E-2</c:v>
                </c:pt>
                <c:pt idx="51">
                  <c:v>5.8836821428273997E-2</c:v>
                </c:pt>
                <c:pt idx="52">
                  <c:v>6.0075673076845901E-2</c:v>
                </c:pt>
                <c:pt idx="53">
                  <c:v>6.1316186288281199E-2</c:v>
                </c:pt>
                <c:pt idx="54">
                  <c:v>6.2558137264422595E-2</c:v>
                </c:pt>
                <c:pt idx="55">
                  <c:v>6.3801304179872606E-2</c:v>
                </c:pt>
                <c:pt idx="56">
                  <c:v>6.5045476408540207E-2</c:v>
                </c:pt>
                <c:pt idx="57">
                  <c:v>6.6290462373829601E-2</c:v>
                </c:pt>
                <c:pt idx="58">
                  <c:v>6.7536094905763899E-2</c:v>
                </c:pt>
                <c:pt idx="59">
                  <c:v>6.87822335890554E-2</c:v>
                </c:pt>
                <c:pt idx="60">
                  <c:v>7.0028764351272796E-2</c:v>
                </c:pt>
                <c:pt idx="61">
                  <c:v>7.12755969995824E-2</c:v>
                </c:pt>
                <c:pt idx="62">
                  <c:v>7.2522661685702899E-2</c:v>
                </c:pt>
                <c:pt idx="63">
                  <c:v>7.3769905069962602E-2</c:v>
                </c:pt>
                <c:pt idx="64">
                  <c:v>7.5017286743380596E-2</c:v>
                </c:pt>
                <c:pt idx="65">
                  <c:v>7.6264776173221596E-2</c:v>
                </c:pt>
                <c:pt idx="66">
                  <c:v>7.7512350262207097E-2</c:v>
                </c:pt>
                <c:pt idx="67">
                  <c:v>7.87599914622817E-2</c:v>
                </c:pt>
                <c:pt idx="68">
                  <c:v>8.0007686356061494E-2</c:v>
                </c:pt>
                <c:pt idx="69">
                  <c:v>8.1255424601002296E-2</c:v>
                </c:pt>
                <c:pt idx="70">
                  <c:v>8.2503198156476498E-2</c:v>
                </c:pt>
                <c:pt idx="71">
                  <c:v>8.3751000713209206E-2</c:v>
                </c:pt>
                <c:pt idx="72">
                  <c:v>8.4998827275865496E-2</c:v>
                </c:pt>
                <c:pt idx="73">
                  <c:v>8.62466738528644E-2</c:v>
                </c:pt>
                <c:pt idx="74">
                  <c:v>8.7494537225589003E-2</c:v>
                </c:pt>
                <c:pt idx="75">
                  <c:v>8.8742414776899606E-2</c:v>
                </c:pt>
                <c:pt idx="76">
                  <c:v>8.9990304361598397E-2</c:v>
                </c:pt>
                <c:pt idx="77">
                  <c:v>9.1238204208292498E-2</c:v>
                </c:pt>
                <c:pt idx="78">
                  <c:v>9.24861128444429E-2</c:v>
                </c:pt>
                <c:pt idx="79">
                  <c:v>9.3734029038610098E-2</c:v>
                </c:pt>
                <c:pt idx="80">
                  <c:v>9.4981951755407606E-2</c:v>
                </c:pt>
                <c:pt idx="81">
                  <c:v>9.6229880120873995E-2</c:v>
                </c:pt>
                <c:pt idx="82">
                  <c:v>9.7477813394860294E-2</c:v>
                </c:pt>
                <c:pt idx="83">
                  <c:v>9.8725750949086005E-2</c:v>
                </c:pt>
                <c:pt idx="84">
                  <c:v>9.9973692249572296E-2</c:v>
                </c:pt>
                <c:pt idx="85">
                  <c:v>0.101221636842229</c:v>
                </c:pt>
                <c:pt idx="86">
                  <c:v>0.10246958434096</c:v>
                </c:pt>
                <c:pt idx="87">
                  <c:v>0.103717534417665</c:v>
                </c:pt>
                <c:pt idx="88">
                  <c:v>0.104965486793638</c:v>
                </c:pt>
                <c:pt idx="89">
                  <c:v>0.106213441232303</c:v>
                </c:pt>
                <c:pt idx="90">
                  <c:v>0.107461397532862</c:v>
                </c:pt>
                <c:pt idx="91">
                  <c:v>0.10870935552469101</c:v>
                </c:pt>
                <c:pt idx="92">
                  <c:v>0.109957315062469</c:v>
                </c:pt>
                <c:pt idx="93">
                  <c:v>0.11120527602198101</c:v>
                </c:pt>
                <c:pt idx="94">
                  <c:v>0.112453238296412</c:v>
                </c:pt>
                <c:pt idx="95">
                  <c:v>0.113701201793162</c:v>
                </c:pt>
                <c:pt idx="96">
                  <c:v>0.11494916643113</c:v>
                </c:pt>
                <c:pt idx="97">
                  <c:v>0.116197132138446</c:v>
                </c:pt>
                <c:pt idx="98">
                  <c:v>0.11744509885054701</c:v>
                </c:pt>
                <c:pt idx="99">
                  <c:v>0.118693066508626</c:v>
                </c:pt>
                <c:pt idx="100">
                  <c:v>0.119941035058376</c:v>
                </c:pt>
                <c:pt idx="101">
                  <c:v>0.12118900444900001</c:v>
                </c:pt>
                <c:pt idx="102">
                  <c:v>0.122436974632452</c:v>
                </c:pt>
                <c:pt idx="103">
                  <c:v>0.123684945562873</c:v>
                </c:pt>
                <c:pt idx="104">
                  <c:v>0.12493291719620001</c:v>
                </c:pt>
                <c:pt idx="105">
                  <c:v>0.12618088948989301</c:v>
                </c:pt>
                <c:pt idx="106">
                  <c:v>0.127428862402786</c:v>
                </c:pt>
                <c:pt idx="107">
                  <c:v>0.128676835895008</c:v>
                </c:pt>
                <c:pt idx="108">
                  <c:v>0.12992480992797201</c:v>
                </c:pt>
                <c:pt idx="109">
                  <c:v>0.13117278446440001</c:v>
                </c:pt>
                <c:pt idx="110">
                  <c:v>0.13242075946833501</c:v>
                </c:pt>
                <c:pt idx="111">
                  <c:v>0.13366873489275599</c:v>
                </c:pt>
                <c:pt idx="112">
                  <c:v>0.134916710648014</c:v>
                </c:pt>
                <c:pt idx="113">
                  <c:v>0.13616468664091799</c:v>
                </c:pt>
                <c:pt idx="114">
                  <c:v>0.13741266278520001</c:v>
                </c:pt>
                <c:pt idx="115">
                  <c:v>0.13866063900116599</c:v>
                </c:pt>
                <c:pt idx="116">
                  <c:v>0.13990861522791401</c:v>
                </c:pt>
                <c:pt idx="117">
                  <c:v>0.141156591454661</c:v>
                </c:pt>
                <c:pt idx="118">
                  <c:v>0.142404567681408</c:v>
                </c:pt>
                <c:pt idx="119">
                  <c:v>0.14365254390815499</c:v>
                </c:pt>
                <c:pt idx="120">
                  <c:v>0.14490052013490201</c:v>
                </c:pt>
                <c:pt idx="121">
                  <c:v>0.14614849636165</c:v>
                </c:pt>
                <c:pt idx="122">
                  <c:v>0.147396472588397</c:v>
                </c:pt>
                <c:pt idx="123">
                  <c:v>0.14864444881514399</c:v>
                </c:pt>
                <c:pt idx="124">
                  <c:v>0.14989242504189099</c:v>
                </c:pt>
                <c:pt idx="125">
                  <c:v>0.15114040126863901</c:v>
                </c:pt>
                <c:pt idx="126">
                  <c:v>0.152388377495385</c:v>
                </c:pt>
                <c:pt idx="127">
                  <c:v>0.153636353722133</c:v>
                </c:pt>
                <c:pt idx="128">
                  <c:v>0.15488432994887999</c:v>
                </c:pt>
                <c:pt idx="129">
                  <c:v>0.15613230617562701</c:v>
                </c:pt>
                <c:pt idx="130">
                  <c:v>0.157380282402375</c:v>
                </c:pt>
                <c:pt idx="131">
                  <c:v>0.158628258629122</c:v>
                </c:pt>
                <c:pt idx="132">
                  <c:v>0.15987623485586899</c:v>
                </c:pt>
                <c:pt idx="133">
                  <c:v>0.16112421108261599</c:v>
                </c:pt>
                <c:pt idx="134">
                  <c:v>0.16237218730936301</c:v>
                </c:pt>
                <c:pt idx="135">
                  <c:v>0.163620163536111</c:v>
                </c:pt>
                <c:pt idx="136">
                  <c:v>0.164868139762858</c:v>
                </c:pt>
                <c:pt idx="137">
                  <c:v>0.16611611598960499</c:v>
                </c:pt>
                <c:pt idx="138">
                  <c:v>0.16736409221635201</c:v>
                </c:pt>
                <c:pt idx="139">
                  <c:v>0.1686120684431</c:v>
                </c:pt>
                <c:pt idx="140">
                  <c:v>0.169860044669847</c:v>
                </c:pt>
                <c:pt idx="141">
                  <c:v>0.17110802089659399</c:v>
                </c:pt>
                <c:pt idx="142">
                  <c:v>0.17235599712334099</c:v>
                </c:pt>
                <c:pt idx="143">
                  <c:v>0.17360397335008901</c:v>
                </c:pt>
                <c:pt idx="144">
                  <c:v>0.174851949576836</c:v>
                </c:pt>
                <c:pt idx="145">
                  <c:v>0.176099925803583</c:v>
                </c:pt>
                <c:pt idx="146">
                  <c:v>0.17734790203032999</c:v>
                </c:pt>
                <c:pt idx="147">
                  <c:v>0.17859587825707801</c:v>
                </c:pt>
                <c:pt idx="148">
                  <c:v>0.17984385448382501</c:v>
                </c:pt>
                <c:pt idx="149">
                  <c:v>0.181091830710572</c:v>
                </c:pt>
                <c:pt idx="150">
                  <c:v>0.18233980693731899</c:v>
                </c:pt>
                <c:pt idx="151">
                  <c:v>0.18358778316406599</c:v>
                </c:pt>
                <c:pt idx="152">
                  <c:v>0.18483575939081301</c:v>
                </c:pt>
                <c:pt idx="153">
                  <c:v>0.18608373561756</c:v>
                </c:pt>
                <c:pt idx="154">
                  <c:v>0.187331711844308</c:v>
                </c:pt>
                <c:pt idx="155">
                  <c:v>0.18857968807105499</c:v>
                </c:pt>
                <c:pt idx="156">
                  <c:v>0.18982766429780301</c:v>
                </c:pt>
                <c:pt idx="157">
                  <c:v>0.19107564052455001</c:v>
                </c:pt>
                <c:pt idx="158">
                  <c:v>0.192323616751297</c:v>
                </c:pt>
                <c:pt idx="159">
                  <c:v>0.19357159297804499</c:v>
                </c:pt>
                <c:pt idx="160">
                  <c:v>0.19481956920479199</c:v>
                </c:pt>
                <c:pt idx="161">
                  <c:v>0.19606754543153901</c:v>
                </c:pt>
                <c:pt idx="162">
                  <c:v>0.197315521658286</c:v>
                </c:pt>
                <c:pt idx="163">
                  <c:v>0.198563497885033</c:v>
                </c:pt>
                <c:pt idx="164">
                  <c:v>0.19981147411177999</c:v>
                </c:pt>
                <c:pt idx="165">
                  <c:v>0.20105945033852701</c:v>
                </c:pt>
                <c:pt idx="166">
                  <c:v>0.20230742656527401</c:v>
                </c:pt>
                <c:pt idx="167">
                  <c:v>0.203555402792022</c:v>
                </c:pt>
                <c:pt idx="168">
                  <c:v>0.20480337901876999</c:v>
                </c:pt>
                <c:pt idx="169">
                  <c:v>0.20605135524551699</c:v>
                </c:pt>
                <c:pt idx="170">
                  <c:v>0.20729933147226401</c:v>
                </c:pt>
                <c:pt idx="171">
                  <c:v>0.208547307699011</c:v>
                </c:pt>
                <c:pt idx="172">
                  <c:v>0.209795283925758</c:v>
                </c:pt>
                <c:pt idx="173">
                  <c:v>0.21104326015250499</c:v>
                </c:pt>
                <c:pt idx="174">
                  <c:v>0.21229123637925301</c:v>
                </c:pt>
                <c:pt idx="175">
                  <c:v>0.21353921260600001</c:v>
                </c:pt>
                <c:pt idx="176">
                  <c:v>0.214787188832747</c:v>
                </c:pt>
                <c:pt idx="177">
                  <c:v>0.216035165059493</c:v>
                </c:pt>
                <c:pt idx="178">
                  <c:v>0.21728314128624099</c:v>
                </c:pt>
                <c:pt idx="179">
                  <c:v>0.21853111751298801</c:v>
                </c:pt>
                <c:pt idx="180">
                  <c:v>0.219779093739736</c:v>
                </c:pt>
                <c:pt idx="181">
                  <c:v>0.221027069966483</c:v>
                </c:pt>
                <c:pt idx="182">
                  <c:v>0.22227504619322999</c:v>
                </c:pt>
                <c:pt idx="183">
                  <c:v>0.22352302241997701</c:v>
                </c:pt>
                <c:pt idx="184">
                  <c:v>0.22477099864672501</c:v>
                </c:pt>
                <c:pt idx="185">
                  <c:v>0.226018974873472</c:v>
                </c:pt>
                <c:pt idx="186">
                  <c:v>0.22726695110021999</c:v>
                </c:pt>
                <c:pt idx="187">
                  <c:v>0.22851492732696699</c:v>
                </c:pt>
                <c:pt idx="188">
                  <c:v>0.22976290355371401</c:v>
                </c:pt>
                <c:pt idx="189">
                  <c:v>0.231010879780461</c:v>
                </c:pt>
                <c:pt idx="190">
                  <c:v>0.232258856007208</c:v>
                </c:pt>
                <c:pt idx="191">
                  <c:v>0.23350683223395499</c:v>
                </c:pt>
                <c:pt idx="192">
                  <c:v>0.23475480846070301</c:v>
                </c:pt>
                <c:pt idx="193">
                  <c:v>0.23600278468745001</c:v>
                </c:pt>
                <c:pt idx="194">
                  <c:v>0.237250760914197</c:v>
                </c:pt>
                <c:pt idx="195">
                  <c:v>0.23849873714094499</c:v>
                </c:pt>
                <c:pt idx="196">
                  <c:v>0.23974671336769199</c:v>
                </c:pt>
                <c:pt idx="197">
                  <c:v>0.24099468959443901</c:v>
                </c:pt>
                <c:pt idx="198">
                  <c:v>0.242242665821187</c:v>
                </c:pt>
                <c:pt idx="199">
                  <c:v>0.243490642047933</c:v>
                </c:pt>
                <c:pt idx="200">
                  <c:v>0.24473861827468099</c:v>
                </c:pt>
                <c:pt idx="201">
                  <c:v>0.24598659450142801</c:v>
                </c:pt>
                <c:pt idx="202">
                  <c:v>0.24723457072817601</c:v>
                </c:pt>
                <c:pt idx="203">
                  <c:v>0.248482546954923</c:v>
                </c:pt>
                <c:pt idx="204">
                  <c:v>0.249730523181669</c:v>
                </c:pt>
                <c:pt idx="205">
                  <c:v>0.25097849940841699</c:v>
                </c:pt>
                <c:pt idx="206">
                  <c:v>0.25222647563516398</c:v>
                </c:pt>
                <c:pt idx="207">
                  <c:v>0.25347445186191198</c:v>
                </c:pt>
                <c:pt idx="208">
                  <c:v>0.25472242808865903</c:v>
                </c:pt>
                <c:pt idx="209">
                  <c:v>0.25597040431540602</c:v>
                </c:pt>
                <c:pt idx="210">
                  <c:v>0.25721838054215301</c:v>
                </c:pt>
                <c:pt idx="211">
                  <c:v>0.25846635676890001</c:v>
                </c:pt>
                <c:pt idx="212">
                  <c:v>0.259714332995648</c:v>
                </c:pt>
                <c:pt idx="213">
                  <c:v>0.26096230922239499</c:v>
                </c:pt>
                <c:pt idx="214">
                  <c:v>0.26221028544914299</c:v>
                </c:pt>
                <c:pt idx="215">
                  <c:v>0.26345826167588898</c:v>
                </c:pt>
                <c:pt idx="216">
                  <c:v>0.26470623790263598</c:v>
                </c:pt>
                <c:pt idx="217">
                  <c:v>0.26595421412938403</c:v>
                </c:pt>
                <c:pt idx="218">
                  <c:v>0.26720219035613102</c:v>
                </c:pt>
                <c:pt idx="219">
                  <c:v>0.26845016658287801</c:v>
                </c:pt>
                <c:pt idx="220">
                  <c:v>0.26969814280962601</c:v>
                </c:pt>
                <c:pt idx="221">
                  <c:v>0.270946119036374</c:v>
                </c:pt>
                <c:pt idx="222">
                  <c:v>0.27219409526312099</c:v>
                </c:pt>
                <c:pt idx="223">
                  <c:v>0.27344207148986799</c:v>
                </c:pt>
                <c:pt idx="224">
                  <c:v>0.27469004771661498</c:v>
                </c:pt>
                <c:pt idx="225">
                  <c:v>0.27593802394336198</c:v>
                </c:pt>
                <c:pt idx="226">
                  <c:v>0.27718600017010903</c:v>
                </c:pt>
                <c:pt idx="227">
                  <c:v>0.27843397639685702</c:v>
                </c:pt>
                <c:pt idx="228">
                  <c:v>0.27968195262360401</c:v>
                </c:pt>
                <c:pt idx="229">
                  <c:v>0.28092992885035001</c:v>
                </c:pt>
                <c:pt idx="230">
                  <c:v>0.282177905077099</c:v>
                </c:pt>
                <c:pt idx="231">
                  <c:v>0.28342588130384599</c:v>
                </c:pt>
                <c:pt idx="232">
                  <c:v>0.28467385753059299</c:v>
                </c:pt>
                <c:pt idx="233">
                  <c:v>0.28592183375733898</c:v>
                </c:pt>
                <c:pt idx="234">
                  <c:v>0.28716980998408698</c:v>
                </c:pt>
                <c:pt idx="235">
                  <c:v>0.28841778621083503</c:v>
                </c:pt>
                <c:pt idx="236">
                  <c:v>0.28966576243758202</c:v>
                </c:pt>
                <c:pt idx="237">
                  <c:v>0.29091373866432901</c:v>
                </c:pt>
                <c:pt idx="238">
                  <c:v>0.29216171489107701</c:v>
                </c:pt>
                <c:pt idx="239">
                  <c:v>0.293409691117824</c:v>
                </c:pt>
                <c:pt idx="240">
                  <c:v>0.29465766734457</c:v>
                </c:pt>
                <c:pt idx="241">
                  <c:v>0.29590564357131799</c:v>
                </c:pt>
                <c:pt idx="242">
                  <c:v>0.29715361979806598</c:v>
                </c:pt>
                <c:pt idx="243">
                  <c:v>0.29840159602481198</c:v>
                </c:pt>
                <c:pt idx="244">
                  <c:v>0.29964957225156003</c:v>
                </c:pt>
                <c:pt idx="245">
                  <c:v>0.30089754847830702</c:v>
                </c:pt>
                <c:pt idx="246">
                  <c:v>0.30214552470505501</c:v>
                </c:pt>
                <c:pt idx="247">
                  <c:v>0.30339350093180201</c:v>
                </c:pt>
                <c:pt idx="248">
                  <c:v>0.304641477158549</c:v>
                </c:pt>
                <c:pt idx="249">
                  <c:v>0.305889453385296</c:v>
                </c:pt>
                <c:pt idx="250">
                  <c:v>0.30713742961204399</c:v>
                </c:pt>
                <c:pt idx="251">
                  <c:v>0.30838540583879098</c:v>
                </c:pt>
                <c:pt idx="252">
                  <c:v>0.30963338206553798</c:v>
                </c:pt>
                <c:pt idx="253">
                  <c:v>0.31088135829228403</c:v>
                </c:pt>
                <c:pt idx="254">
                  <c:v>0.31212933451903302</c:v>
                </c:pt>
                <c:pt idx="255">
                  <c:v>0.31337731074577901</c:v>
                </c:pt>
                <c:pt idx="256">
                  <c:v>0.31462528697252701</c:v>
                </c:pt>
                <c:pt idx="257">
                  <c:v>0.315873263199274</c:v>
                </c:pt>
                <c:pt idx="258">
                  <c:v>0.317121239426021</c:v>
                </c:pt>
                <c:pt idx="259">
                  <c:v>0.31836921565276899</c:v>
                </c:pt>
                <c:pt idx="260">
                  <c:v>0.31961719187951598</c:v>
                </c:pt>
                <c:pt idx="261">
                  <c:v>0.32086516810626298</c:v>
                </c:pt>
                <c:pt idx="262">
                  <c:v>0.32211314433301003</c:v>
                </c:pt>
                <c:pt idx="263">
                  <c:v>0.32336112055975702</c:v>
                </c:pt>
                <c:pt idx="264">
                  <c:v>0.32460909678650601</c:v>
                </c:pt>
                <c:pt idx="265">
                  <c:v>0.32585707301325201</c:v>
                </c:pt>
                <c:pt idx="266">
                  <c:v>0.327105049239999</c:v>
                </c:pt>
                <c:pt idx="267">
                  <c:v>0.328353025466746</c:v>
                </c:pt>
                <c:pt idx="268">
                  <c:v>0.32960100169349399</c:v>
                </c:pt>
                <c:pt idx="269">
                  <c:v>0.33084897792024098</c:v>
                </c:pt>
                <c:pt idx="270">
                  <c:v>0.33209695414698798</c:v>
                </c:pt>
                <c:pt idx="271">
                  <c:v>0.33334493037373503</c:v>
                </c:pt>
                <c:pt idx="272">
                  <c:v>0.33459290660048202</c:v>
                </c:pt>
                <c:pt idx="273">
                  <c:v>0.33584088282723001</c:v>
                </c:pt>
                <c:pt idx="274">
                  <c:v>0.33708885905397701</c:v>
                </c:pt>
                <c:pt idx="275">
                  <c:v>0.338336835280725</c:v>
                </c:pt>
                <c:pt idx="276">
                  <c:v>0.339584811507472</c:v>
                </c:pt>
                <c:pt idx="277">
                  <c:v>0.34083278773421999</c:v>
                </c:pt>
                <c:pt idx="278">
                  <c:v>0.34208076396096598</c:v>
                </c:pt>
                <c:pt idx="279">
                  <c:v>0.34332874018771398</c:v>
                </c:pt>
                <c:pt idx="280">
                  <c:v>0.34457671641446103</c:v>
                </c:pt>
                <c:pt idx="281">
                  <c:v>0.34582469264120802</c:v>
                </c:pt>
                <c:pt idx="282">
                  <c:v>0.34707266886795601</c:v>
                </c:pt>
                <c:pt idx="283">
                  <c:v>0.34832064509470201</c:v>
                </c:pt>
                <c:pt idx="284">
                  <c:v>0.34956862132145</c:v>
                </c:pt>
                <c:pt idx="285">
                  <c:v>0.35081659754819799</c:v>
                </c:pt>
                <c:pt idx="286">
                  <c:v>0.35206457377494399</c:v>
                </c:pt>
                <c:pt idx="287">
                  <c:v>0.35331255000169198</c:v>
                </c:pt>
                <c:pt idx="288">
                  <c:v>0.35456052622843898</c:v>
                </c:pt>
                <c:pt idx="289">
                  <c:v>0.35580850245518603</c:v>
                </c:pt>
                <c:pt idx="290">
                  <c:v>0.35705647868193402</c:v>
                </c:pt>
                <c:pt idx="291">
                  <c:v>0.35830445490868101</c:v>
                </c:pt>
                <c:pt idx="292">
                  <c:v>0.35955243113542801</c:v>
                </c:pt>
                <c:pt idx="293">
                  <c:v>0.360800407362176</c:v>
                </c:pt>
                <c:pt idx="294">
                  <c:v>0.362048383588922</c:v>
                </c:pt>
                <c:pt idx="295">
                  <c:v>0.36329635981566999</c:v>
                </c:pt>
                <c:pt idx="296">
                  <c:v>0.36454433604241598</c:v>
                </c:pt>
                <c:pt idx="297">
                  <c:v>0.36579231226916498</c:v>
                </c:pt>
                <c:pt idx="298">
                  <c:v>0.36704028849591103</c:v>
                </c:pt>
                <c:pt idx="299">
                  <c:v>0.36828826472265902</c:v>
                </c:pt>
                <c:pt idx="300">
                  <c:v>0.36953624094940601</c:v>
                </c:pt>
                <c:pt idx="301">
                  <c:v>0.37078421717615301</c:v>
                </c:pt>
                <c:pt idx="302">
                  <c:v>0.372032193402901</c:v>
                </c:pt>
                <c:pt idx="303">
                  <c:v>0.373280169629648</c:v>
                </c:pt>
                <c:pt idx="304">
                  <c:v>0.37452814585639499</c:v>
                </c:pt>
                <c:pt idx="305">
                  <c:v>0.37577612208314198</c:v>
                </c:pt>
                <c:pt idx="306">
                  <c:v>0.37702409830988998</c:v>
                </c:pt>
                <c:pt idx="307">
                  <c:v>0.37827207453663603</c:v>
                </c:pt>
                <c:pt idx="308">
                  <c:v>0.37952005076338402</c:v>
                </c:pt>
                <c:pt idx="309">
                  <c:v>0.38076802699013101</c:v>
                </c:pt>
                <c:pt idx="310">
                  <c:v>0.38201600321687801</c:v>
                </c:pt>
                <c:pt idx="311">
                  <c:v>0.383263979443625</c:v>
                </c:pt>
                <c:pt idx="312">
                  <c:v>0.384511955670373</c:v>
                </c:pt>
                <c:pt idx="313">
                  <c:v>0.38575993189712099</c:v>
                </c:pt>
                <c:pt idx="314">
                  <c:v>0.38700790812386698</c:v>
                </c:pt>
                <c:pt idx="315">
                  <c:v>0.38825588435061498</c:v>
                </c:pt>
                <c:pt idx="316">
                  <c:v>0.38950386057736303</c:v>
                </c:pt>
                <c:pt idx="317">
                  <c:v>0.39075183680411002</c:v>
                </c:pt>
                <c:pt idx="318">
                  <c:v>0.39199981303085601</c:v>
                </c:pt>
                <c:pt idx="319">
                  <c:v>0.39324778925760301</c:v>
                </c:pt>
                <c:pt idx="320">
                  <c:v>0.394495765484351</c:v>
                </c:pt>
                <c:pt idx="321">
                  <c:v>0.395743741711098</c:v>
                </c:pt>
                <c:pt idx="322">
                  <c:v>0.39699171793784499</c:v>
                </c:pt>
                <c:pt idx="323">
                  <c:v>0.39823969416459298</c:v>
                </c:pt>
                <c:pt idx="324">
                  <c:v>0.39948767039133998</c:v>
                </c:pt>
                <c:pt idx="325">
                  <c:v>0.40073564661808703</c:v>
                </c:pt>
                <c:pt idx="326">
                  <c:v>0.40198362284483402</c:v>
                </c:pt>
                <c:pt idx="327">
                  <c:v>0.40323159907158301</c:v>
                </c:pt>
                <c:pt idx="328">
                  <c:v>0.40447957529833001</c:v>
                </c:pt>
                <c:pt idx="329">
                  <c:v>0.405727551525075</c:v>
                </c:pt>
                <c:pt idx="330">
                  <c:v>0.406975527751823</c:v>
                </c:pt>
                <c:pt idx="331">
                  <c:v>0.40822350397857099</c:v>
                </c:pt>
                <c:pt idx="332">
                  <c:v>0.40947148020531798</c:v>
                </c:pt>
                <c:pt idx="333">
                  <c:v>0.41071945643206598</c:v>
                </c:pt>
                <c:pt idx="334">
                  <c:v>0.41196743265881303</c:v>
                </c:pt>
                <c:pt idx="335">
                  <c:v>0.41321540888556002</c:v>
                </c:pt>
                <c:pt idx="336">
                  <c:v>0.41446338511230701</c:v>
                </c:pt>
                <c:pt idx="337">
                  <c:v>0.41571136133905401</c:v>
                </c:pt>
                <c:pt idx="338">
                  <c:v>0.416959337565802</c:v>
                </c:pt>
                <c:pt idx="339">
                  <c:v>0.418207313792548</c:v>
                </c:pt>
                <c:pt idx="340">
                  <c:v>0.41945529001929599</c:v>
                </c:pt>
                <c:pt idx="341">
                  <c:v>0.42070326624604298</c:v>
                </c:pt>
                <c:pt idx="342">
                  <c:v>0.42195124247278998</c:v>
                </c:pt>
                <c:pt idx="343">
                  <c:v>0.42319921869953803</c:v>
                </c:pt>
                <c:pt idx="344">
                  <c:v>0.42444719492628502</c:v>
                </c:pt>
                <c:pt idx="345">
                  <c:v>0.42569517115303201</c:v>
                </c:pt>
                <c:pt idx="346">
                  <c:v>0.42694314737977901</c:v>
                </c:pt>
                <c:pt idx="347">
                  <c:v>0.428191123606526</c:v>
                </c:pt>
                <c:pt idx="348">
                  <c:v>0.429439099833275</c:v>
                </c:pt>
                <c:pt idx="349">
                  <c:v>0.43068707606002199</c:v>
                </c:pt>
                <c:pt idx="350">
                  <c:v>0.43193505228676798</c:v>
                </c:pt>
                <c:pt idx="351">
                  <c:v>0.43318302851351498</c:v>
                </c:pt>
                <c:pt idx="352">
                  <c:v>0.43443100474026403</c:v>
                </c:pt>
                <c:pt idx="353">
                  <c:v>0.43567898096701002</c:v>
                </c:pt>
                <c:pt idx="354">
                  <c:v>0.43692695719375702</c:v>
                </c:pt>
                <c:pt idx="355">
                  <c:v>0.43817493342050501</c:v>
                </c:pt>
                <c:pt idx="356">
                  <c:v>0.439422909647253</c:v>
                </c:pt>
                <c:pt idx="357">
                  <c:v>0.440670885873999</c:v>
                </c:pt>
                <c:pt idx="358">
                  <c:v>0.44191886210074699</c:v>
                </c:pt>
                <c:pt idx="359">
                  <c:v>0.44316683832749398</c:v>
                </c:pt>
                <c:pt idx="360">
                  <c:v>0.44441481455424098</c:v>
                </c:pt>
                <c:pt idx="361">
                  <c:v>0.44566279078098803</c:v>
                </c:pt>
                <c:pt idx="362">
                  <c:v>0.44691076700773602</c:v>
                </c:pt>
                <c:pt idx="363">
                  <c:v>0.44815874323448202</c:v>
                </c:pt>
                <c:pt idx="364">
                  <c:v>0.44940671946123101</c:v>
                </c:pt>
                <c:pt idx="365">
                  <c:v>0.450654695687977</c:v>
                </c:pt>
                <c:pt idx="366">
                  <c:v>0.451902671914725</c:v>
                </c:pt>
                <c:pt idx="367">
                  <c:v>0.45315064814147099</c:v>
                </c:pt>
                <c:pt idx="368">
                  <c:v>0.45439862436821898</c:v>
                </c:pt>
                <c:pt idx="369">
                  <c:v>0.45564660059496698</c:v>
                </c:pt>
                <c:pt idx="370">
                  <c:v>0.45689457682171197</c:v>
                </c:pt>
                <c:pt idx="371">
                  <c:v>0.45814255304846102</c:v>
                </c:pt>
                <c:pt idx="372">
                  <c:v>0.45939052927520602</c:v>
                </c:pt>
                <c:pt idx="373">
                  <c:v>0.46063850550195601</c:v>
                </c:pt>
                <c:pt idx="374">
                  <c:v>0.461886481728702</c:v>
                </c:pt>
                <c:pt idx="375">
                  <c:v>0.46313445795545</c:v>
                </c:pt>
                <c:pt idx="376">
                  <c:v>0.46438243418219599</c:v>
                </c:pt>
                <c:pt idx="377">
                  <c:v>0.46563041040894398</c:v>
                </c:pt>
                <c:pt idx="378">
                  <c:v>0.46687838663569098</c:v>
                </c:pt>
                <c:pt idx="379">
                  <c:v>0.46812636286243797</c:v>
                </c:pt>
                <c:pt idx="380">
                  <c:v>0.46937433908918602</c:v>
                </c:pt>
                <c:pt idx="381">
                  <c:v>0.47062231531593302</c:v>
                </c:pt>
                <c:pt idx="382">
                  <c:v>0.47187029154268101</c:v>
                </c:pt>
                <c:pt idx="383">
                  <c:v>0.473118267769427</c:v>
                </c:pt>
                <c:pt idx="384">
                  <c:v>0.474366243996174</c:v>
                </c:pt>
                <c:pt idx="385">
                  <c:v>0.47561422022292099</c:v>
                </c:pt>
                <c:pt idx="386">
                  <c:v>0.47686219644966898</c:v>
                </c:pt>
                <c:pt idx="387">
                  <c:v>0.47811017267641598</c:v>
                </c:pt>
                <c:pt idx="388">
                  <c:v>0.47935814890316297</c:v>
                </c:pt>
                <c:pt idx="389">
                  <c:v>0.48060612512991102</c:v>
                </c:pt>
                <c:pt idx="390">
                  <c:v>0.48185410135665702</c:v>
                </c:pt>
                <c:pt idx="391">
                  <c:v>0.48310207758340501</c:v>
                </c:pt>
                <c:pt idx="392">
                  <c:v>0.484350053810152</c:v>
                </c:pt>
                <c:pt idx="393">
                  <c:v>0.485598030036898</c:v>
                </c:pt>
                <c:pt idx="394">
                  <c:v>0.48684600626364799</c:v>
                </c:pt>
                <c:pt idx="395">
                  <c:v>0.48809398249039299</c:v>
                </c:pt>
                <c:pt idx="396">
                  <c:v>0.48934195871713998</c:v>
                </c:pt>
                <c:pt idx="397">
                  <c:v>0.49058993494388797</c:v>
                </c:pt>
                <c:pt idx="398">
                  <c:v>0.49183791117063502</c:v>
                </c:pt>
                <c:pt idx="399">
                  <c:v>0.49308588739738302</c:v>
                </c:pt>
                <c:pt idx="400">
                  <c:v>0.49433386362413101</c:v>
                </c:pt>
                <c:pt idx="401">
                  <c:v>0.495581839850876</c:v>
                </c:pt>
                <c:pt idx="402">
                  <c:v>0.496829816077624</c:v>
                </c:pt>
                <c:pt idx="403">
                  <c:v>0.49807779230437199</c:v>
                </c:pt>
                <c:pt idx="404">
                  <c:v>0.49932576853111799</c:v>
                </c:pt>
                <c:pt idx="405">
                  <c:v>0.50057374475786598</c:v>
                </c:pt>
                <c:pt idx="406">
                  <c:v>0.50182172098461197</c:v>
                </c:pt>
                <c:pt idx="407">
                  <c:v>0.50306969721135997</c:v>
                </c:pt>
                <c:pt idx="408">
                  <c:v>0.50431767343810796</c:v>
                </c:pt>
                <c:pt idx="409">
                  <c:v>0.50556564966485396</c:v>
                </c:pt>
                <c:pt idx="410">
                  <c:v>0.50681362589160095</c:v>
                </c:pt>
                <c:pt idx="411">
                  <c:v>0.50806160211834805</c:v>
                </c:pt>
                <c:pt idx="412">
                  <c:v>0.50930957834509705</c:v>
                </c:pt>
                <c:pt idx="413">
                  <c:v>0.51055755457184304</c:v>
                </c:pt>
                <c:pt idx="414">
                  <c:v>0.51180553079859203</c:v>
                </c:pt>
                <c:pt idx="415">
                  <c:v>0.51305350702533603</c:v>
                </c:pt>
                <c:pt idx="416">
                  <c:v>0.51430148325208402</c:v>
                </c:pt>
                <c:pt idx="417">
                  <c:v>0.51554945947883202</c:v>
                </c:pt>
                <c:pt idx="418">
                  <c:v>0.51679743570558001</c:v>
                </c:pt>
                <c:pt idx="419">
                  <c:v>0.518045411932328</c:v>
                </c:pt>
                <c:pt idx="420">
                  <c:v>0.519293388159073</c:v>
                </c:pt>
                <c:pt idx="421">
                  <c:v>0.52054136438581899</c:v>
                </c:pt>
                <c:pt idx="422">
                  <c:v>0.52178934061256699</c:v>
                </c:pt>
                <c:pt idx="423">
                  <c:v>0.52303731683931398</c:v>
                </c:pt>
                <c:pt idx="424">
                  <c:v>0.52428529306606098</c:v>
                </c:pt>
                <c:pt idx="425">
                  <c:v>0.52553326929281097</c:v>
                </c:pt>
                <c:pt idx="426">
                  <c:v>0.52678124551955596</c:v>
                </c:pt>
                <c:pt idx="427">
                  <c:v>0.52802922174630296</c:v>
                </c:pt>
                <c:pt idx="428">
                  <c:v>0.52927719797304995</c:v>
                </c:pt>
                <c:pt idx="429">
                  <c:v>0.53052517419979905</c:v>
                </c:pt>
                <c:pt idx="430">
                  <c:v>0.53177315042654605</c:v>
                </c:pt>
                <c:pt idx="431">
                  <c:v>0.53302112665329204</c:v>
                </c:pt>
                <c:pt idx="432">
                  <c:v>0.53426910288004104</c:v>
                </c:pt>
                <c:pt idx="433">
                  <c:v>0.53551707910678603</c:v>
                </c:pt>
                <c:pt idx="434">
                  <c:v>0.53676505533353502</c:v>
                </c:pt>
                <c:pt idx="435">
                  <c:v>0.53801303156028102</c:v>
                </c:pt>
                <c:pt idx="436">
                  <c:v>0.53926100778703001</c:v>
                </c:pt>
                <c:pt idx="437">
                  <c:v>0.54050898401377601</c:v>
                </c:pt>
                <c:pt idx="438">
                  <c:v>0.541756960240521</c:v>
                </c:pt>
                <c:pt idx="439">
                  <c:v>0.54300493646727199</c:v>
                </c:pt>
                <c:pt idx="440">
                  <c:v>0.54425291269401699</c:v>
                </c:pt>
                <c:pt idx="441">
                  <c:v>0.54550088892076498</c:v>
                </c:pt>
                <c:pt idx="442">
                  <c:v>0.54674886514751198</c:v>
                </c:pt>
                <c:pt idx="443">
                  <c:v>0.54799684137425797</c:v>
                </c:pt>
                <c:pt idx="444">
                  <c:v>0.54924481760100496</c:v>
                </c:pt>
                <c:pt idx="445">
                  <c:v>0.55049279382775296</c:v>
                </c:pt>
                <c:pt idx="446">
                  <c:v>0.55174077005450095</c:v>
                </c:pt>
                <c:pt idx="447">
                  <c:v>0.55298874628124695</c:v>
                </c:pt>
                <c:pt idx="448">
                  <c:v>0.55423672250799605</c:v>
                </c:pt>
                <c:pt idx="449">
                  <c:v>0.55548469873474204</c:v>
                </c:pt>
                <c:pt idx="450">
                  <c:v>0.55673267496148904</c:v>
                </c:pt>
                <c:pt idx="451">
                  <c:v>0.55798065118823803</c:v>
                </c:pt>
                <c:pt idx="452">
                  <c:v>0.55922862741498303</c:v>
                </c:pt>
                <c:pt idx="453">
                  <c:v>0.56047660364173202</c:v>
                </c:pt>
                <c:pt idx="454">
                  <c:v>0.56172457986847701</c:v>
                </c:pt>
                <c:pt idx="455">
                  <c:v>0.56297255609522501</c:v>
                </c:pt>
                <c:pt idx="456">
                  <c:v>0.564220532321973</c:v>
                </c:pt>
                <c:pt idx="457">
                  <c:v>0.56546850854871999</c:v>
                </c:pt>
                <c:pt idx="458">
                  <c:v>0.56671648477546799</c:v>
                </c:pt>
                <c:pt idx="459">
                  <c:v>0.56796446100221398</c:v>
                </c:pt>
                <c:pt idx="460">
                  <c:v>0.56921243722896198</c:v>
                </c:pt>
                <c:pt idx="461">
                  <c:v>0.57046041345570897</c:v>
                </c:pt>
                <c:pt idx="462">
                  <c:v>0.57170838968245596</c:v>
                </c:pt>
                <c:pt idx="463">
                  <c:v>0.57295636590920396</c:v>
                </c:pt>
                <c:pt idx="464">
                  <c:v>0.57420434213594895</c:v>
                </c:pt>
                <c:pt idx="465">
                  <c:v>0.57545231836269695</c:v>
                </c:pt>
                <c:pt idx="466">
                  <c:v>0.57670029458944605</c:v>
                </c:pt>
                <c:pt idx="467">
                  <c:v>0.57794827081619304</c:v>
                </c:pt>
                <c:pt idx="468">
                  <c:v>0.57919624704293804</c:v>
                </c:pt>
                <c:pt idx="469">
                  <c:v>0.58044422326968503</c:v>
                </c:pt>
                <c:pt idx="470">
                  <c:v>0.58169219949643303</c:v>
                </c:pt>
                <c:pt idx="471">
                  <c:v>0.58294017572318102</c:v>
                </c:pt>
                <c:pt idx="472">
                  <c:v>0.58418815194992801</c:v>
                </c:pt>
                <c:pt idx="473">
                  <c:v>0.58543612817667501</c:v>
                </c:pt>
                <c:pt idx="474">
                  <c:v>0.586684104403421</c:v>
                </c:pt>
                <c:pt idx="475">
                  <c:v>0.58793208063017</c:v>
                </c:pt>
                <c:pt idx="476">
                  <c:v>0.58918005685691699</c:v>
                </c:pt>
                <c:pt idx="477">
                  <c:v>0.59042803308366398</c:v>
                </c:pt>
                <c:pt idx="478">
                  <c:v>0.59167600931041098</c:v>
                </c:pt>
                <c:pt idx="479">
                  <c:v>0.59292398553715997</c:v>
                </c:pt>
                <c:pt idx="480">
                  <c:v>0.59417196176390596</c:v>
                </c:pt>
                <c:pt idx="481">
                  <c:v>0.59541993799065196</c:v>
                </c:pt>
                <c:pt idx="482">
                  <c:v>0.59666791421739895</c:v>
                </c:pt>
                <c:pt idx="483">
                  <c:v>0.59791589044414795</c:v>
                </c:pt>
                <c:pt idx="484">
                  <c:v>0.59916386667089305</c:v>
                </c:pt>
                <c:pt idx="485">
                  <c:v>0.60041184289764105</c:v>
                </c:pt>
                <c:pt idx="486">
                  <c:v>0.60165981912438904</c:v>
                </c:pt>
                <c:pt idx="487">
                  <c:v>0.60290779535113603</c:v>
                </c:pt>
                <c:pt idx="488">
                  <c:v>0.60415577157788303</c:v>
                </c:pt>
                <c:pt idx="489">
                  <c:v>0.60540374780463102</c:v>
                </c:pt>
                <c:pt idx="490">
                  <c:v>0.60665172403137801</c:v>
                </c:pt>
                <c:pt idx="491">
                  <c:v>0.60789970025812601</c:v>
                </c:pt>
                <c:pt idx="492">
                  <c:v>0.609147676484873</c:v>
                </c:pt>
                <c:pt idx="493">
                  <c:v>0.610395652711619</c:v>
                </c:pt>
                <c:pt idx="494">
                  <c:v>0.61164362893836599</c:v>
                </c:pt>
                <c:pt idx="495">
                  <c:v>0.61289160516511398</c:v>
                </c:pt>
                <c:pt idx="496">
                  <c:v>0.61413958139186098</c:v>
                </c:pt>
                <c:pt idx="497">
                  <c:v>0.61538755761860797</c:v>
                </c:pt>
                <c:pt idx="498">
                  <c:v>0.61663553384535597</c:v>
                </c:pt>
                <c:pt idx="499">
                  <c:v>0.61788351007210296</c:v>
                </c:pt>
                <c:pt idx="500">
                  <c:v>0.61913148629884895</c:v>
                </c:pt>
                <c:pt idx="501">
                  <c:v>0.62037946252559695</c:v>
                </c:pt>
                <c:pt idx="502">
                  <c:v>0.62162743875234505</c:v>
                </c:pt>
                <c:pt idx="503">
                  <c:v>0.62287541497909005</c:v>
                </c:pt>
                <c:pt idx="504">
                  <c:v>0.62412339120584004</c:v>
                </c:pt>
                <c:pt idx="505">
                  <c:v>0.62537136743258603</c:v>
                </c:pt>
                <c:pt idx="506">
                  <c:v>0.62661934365933403</c:v>
                </c:pt>
                <c:pt idx="507">
                  <c:v>0.62786731988608002</c:v>
                </c:pt>
                <c:pt idx="508">
                  <c:v>0.62911529611282802</c:v>
                </c:pt>
                <c:pt idx="509">
                  <c:v>0.63036327233957401</c:v>
                </c:pt>
                <c:pt idx="510">
                  <c:v>0.631611248566323</c:v>
                </c:pt>
                <c:pt idx="511">
                  <c:v>0.632859224793067</c:v>
                </c:pt>
                <c:pt idx="512">
                  <c:v>0.63410720101981499</c:v>
                </c:pt>
                <c:pt idx="513">
                  <c:v>0.63535517724656299</c:v>
                </c:pt>
                <c:pt idx="514">
                  <c:v>0.63660315347331098</c:v>
                </c:pt>
                <c:pt idx="515">
                  <c:v>0.63785112970005797</c:v>
                </c:pt>
                <c:pt idx="516">
                  <c:v>0.63909910592680597</c:v>
                </c:pt>
                <c:pt idx="517">
                  <c:v>0.64034708215355096</c:v>
                </c:pt>
                <c:pt idx="518">
                  <c:v>0.64159505838029895</c:v>
                </c:pt>
                <c:pt idx="519">
                  <c:v>0.64284303460704695</c:v>
                </c:pt>
                <c:pt idx="520">
                  <c:v>0.64409101083379405</c:v>
                </c:pt>
                <c:pt idx="521">
                  <c:v>0.64533898706054005</c:v>
                </c:pt>
                <c:pt idx="522">
                  <c:v>0.64658696328728804</c:v>
                </c:pt>
                <c:pt idx="523">
                  <c:v>0.64783493951403504</c:v>
                </c:pt>
                <c:pt idx="524">
                  <c:v>0.64908291574078303</c:v>
                </c:pt>
                <c:pt idx="525">
                  <c:v>0.65033089196752902</c:v>
                </c:pt>
                <c:pt idx="526">
                  <c:v>0.65157886819427602</c:v>
                </c:pt>
                <c:pt idx="527">
                  <c:v>0.65282684442102301</c:v>
                </c:pt>
                <c:pt idx="528">
                  <c:v>0.65407482064777001</c:v>
                </c:pt>
                <c:pt idx="529">
                  <c:v>0.655322796874518</c:v>
                </c:pt>
                <c:pt idx="530">
                  <c:v>0.65657077310126599</c:v>
                </c:pt>
                <c:pt idx="531">
                  <c:v>0.65781874932801299</c:v>
                </c:pt>
                <c:pt idx="532">
                  <c:v>0.65906672555475998</c:v>
                </c:pt>
                <c:pt idx="533">
                  <c:v>0.66031470178150697</c:v>
                </c:pt>
                <c:pt idx="534">
                  <c:v>0.66156267800825397</c:v>
                </c:pt>
                <c:pt idx="535">
                  <c:v>0.66281065423500196</c:v>
                </c:pt>
                <c:pt idx="536">
                  <c:v>0.66405863046174796</c:v>
                </c:pt>
                <c:pt idx="537">
                  <c:v>0.66530660668849795</c:v>
                </c:pt>
                <c:pt idx="538">
                  <c:v>0.66655458291524095</c:v>
                </c:pt>
                <c:pt idx="539">
                  <c:v>0.66780255914199105</c:v>
                </c:pt>
                <c:pt idx="540">
                  <c:v>0.66905053536873704</c:v>
                </c:pt>
                <c:pt idx="541">
                  <c:v>0.67029851159548604</c:v>
                </c:pt>
                <c:pt idx="542">
                  <c:v>0.67154648782223103</c:v>
                </c:pt>
                <c:pt idx="543">
                  <c:v>0.67279446404898002</c:v>
                </c:pt>
                <c:pt idx="544">
                  <c:v>0.67404244027572702</c:v>
                </c:pt>
                <c:pt idx="545">
                  <c:v>0.67529041650247401</c:v>
                </c:pt>
                <c:pt idx="546">
                  <c:v>0.67653839272922101</c:v>
                </c:pt>
                <c:pt idx="547">
                  <c:v>0.677786368955968</c:v>
                </c:pt>
                <c:pt idx="548">
                  <c:v>0.67903434518271599</c:v>
                </c:pt>
                <c:pt idx="549">
                  <c:v>0.68028232140946299</c:v>
                </c:pt>
                <c:pt idx="550">
                  <c:v>0.68153029763620898</c:v>
                </c:pt>
                <c:pt idx="551">
                  <c:v>0.68277827386295797</c:v>
                </c:pt>
                <c:pt idx="552">
                  <c:v>0.68402625008970497</c:v>
                </c:pt>
                <c:pt idx="553">
                  <c:v>0.68527422631645096</c:v>
                </c:pt>
                <c:pt idx="554">
                  <c:v>0.68652220254319696</c:v>
                </c:pt>
                <c:pt idx="555">
                  <c:v>0.68777017876994695</c:v>
                </c:pt>
                <c:pt idx="556">
                  <c:v>0.68901815499669306</c:v>
                </c:pt>
                <c:pt idx="557">
                  <c:v>0.69026613122344005</c:v>
                </c:pt>
                <c:pt idx="558">
                  <c:v>0.69151410745018704</c:v>
                </c:pt>
                <c:pt idx="559">
                  <c:v>0.69276208367693504</c:v>
                </c:pt>
                <c:pt idx="560">
                  <c:v>0.69401005990368203</c:v>
                </c:pt>
                <c:pt idx="561">
                  <c:v>0.69525803613042703</c:v>
                </c:pt>
                <c:pt idx="562">
                  <c:v>0.69650601235717602</c:v>
                </c:pt>
                <c:pt idx="563">
                  <c:v>0.69775398858392301</c:v>
                </c:pt>
                <c:pt idx="564">
                  <c:v>0.69900196481067001</c:v>
                </c:pt>
                <c:pt idx="565">
                  <c:v>0.700249941037417</c:v>
                </c:pt>
                <c:pt idx="566">
                  <c:v>0.70149791726416499</c:v>
                </c:pt>
                <c:pt idx="567">
                  <c:v>0.70274589349091099</c:v>
                </c:pt>
                <c:pt idx="568">
                  <c:v>0.70399386971765798</c:v>
                </c:pt>
                <c:pt idx="569">
                  <c:v>0.70524184594440598</c:v>
                </c:pt>
                <c:pt idx="570">
                  <c:v>0.70648982217115297</c:v>
                </c:pt>
                <c:pt idx="571">
                  <c:v>0.70773779839789996</c:v>
                </c:pt>
                <c:pt idx="572">
                  <c:v>0.70898577462464796</c:v>
                </c:pt>
                <c:pt idx="573">
                  <c:v>0.71023375085139495</c:v>
                </c:pt>
                <c:pt idx="574">
                  <c:v>0.71148172707814195</c:v>
                </c:pt>
                <c:pt idx="575">
                  <c:v>0.71272970330488805</c:v>
                </c:pt>
                <c:pt idx="576">
                  <c:v>0.71397767953163804</c:v>
                </c:pt>
                <c:pt idx="577">
                  <c:v>0.71522565575838304</c:v>
                </c:pt>
                <c:pt idx="578">
                  <c:v>0.71647363198513003</c:v>
                </c:pt>
                <c:pt idx="579">
                  <c:v>0.71772160821187703</c:v>
                </c:pt>
                <c:pt idx="580">
                  <c:v>0.71896958443862702</c:v>
                </c:pt>
                <c:pt idx="581">
                  <c:v>0.72021756066537201</c:v>
                </c:pt>
                <c:pt idx="582">
                  <c:v>0.72146553689212001</c:v>
                </c:pt>
                <c:pt idx="583">
                  <c:v>0.722713513118868</c:v>
                </c:pt>
                <c:pt idx="584">
                  <c:v>0.723961489345614</c:v>
                </c:pt>
                <c:pt idx="585">
                  <c:v>0.72520946557236299</c:v>
                </c:pt>
                <c:pt idx="586">
                  <c:v>0.72645744179910898</c:v>
                </c:pt>
                <c:pt idx="587">
                  <c:v>0.72770541802585698</c:v>
                </c:pt>
                <c:pt idx="588">
                  <c:v>0.72895339425260297</c:v>
                </c:pt>
                <c:pt idx="589">
                  <c:v>0.73020137047934996</c:v>
                </c:pt>
                <c:pt idx="590">
                  <c:v>0.73144934670609796</c:v>
                </c:pt>
                <c:pt idx="591">
                  <c:v>0.73269732293284395</c:v>
                </c:pt>
                <c:pt idx="592">
                  <c:v>0.73394529915959195</c:v>
                </c:pt>
                <c:pt idx="593">
                  <c:v>0.73519327538633905</c:v>
                </c:pt>
                <c:pt idx="594">
                  <c:v>0.73644125161308605</c:v>
                </c:pt>
                <c:pt idx="595">
                  <c:v>0.73768922783983104</c:v>
                </c:pt>
                <c:pt idx="596">
                  <c:v>0.73893720406658103</c:v>
                </c:pt>
                <c:pt idx="597">
                  <c:v>0.74018518029332803</c:v>
                </c:pt>
                <c:pt idx="598">
                  <c:v>0.74143315652007402</c:v>
                </c:pt>
                <c:pt idx="599">
                  <c:v>0.74268113274682401</c:v>
                </c:pt>
                <c:pt idx="600">
                  <c:v>0.74392910897356901</c:v>
                </c:pt>
                <c:pt idx="601">
                  <c:v>0.745177085200315</c:v>
                </c:pt>
                <c:pt idx="602">
                  <c:v>0.746425061427063</c:v>
                </c:pt>
                <c:pt idx="603">
                  <c:v>0.74767303765381099</c:v>
                </c:pt>
                <c:pt idx="604">
                  <c:v>0.74892101388055898</c:v>
                </c:pt>
                <c:pt idx="605">
                  <c:v>0.75016899010730298</c:v>
                </c:pt>
                <c:pt idx="606">
                  <c:v>0.75141696633405197</c:v>
                </c:pt>
                <c:pt idx="607">
                  <c:v>0.75266494256080196</c:v>
                </c:pt>
                <c:pt idx="608">
                  <c:v>0.75391291878754796</c:v>
                </c:pt>
                <c:pt idx="609">
                  <c:v>0.75516089501429395</c:v>
                </c:pt>
                <c:pt idx="610">
                  <c:v>0.75640887124104195</c:v>
                </c:pt>
                <c:pt idx="611">
                  <c:v>0.75765684746778805</c:v>
                </c:pt>
                <c:pt idx="612">
                  <c:v>0.75890482369453605</c:v>
                </c:pt>
                <c:pt idx="613">
                  <c:v>0.76015279992128304</c:v>
                </c:pt>
                <c:pt idx="614">
                  <c:v>0.76140077614803003</c:v>
                </c:pt>
                <c:pt idx="615">
                  <c:v>0.76264875237477803</c:v>
                </c:pt>
                <c:pt idx="616">
                  <c:v>0.76389672860152702</c:v>
                </c:pt>
                <c:pt idx="617">
                  <c:v>0.76514470482827202</c:v>
                </c:pt>
                <c:pt idx="618">
                  <c:v>0.76639268105501901</c:v>
                </c:pt>
                <c:pt idx="619">
                  <c:v>0.767640657281767</c:v>
                </c:pt>
                <c:pt idx="620">
                  <c:v>0.768888633508516</c:v>
                </c:pt>
                <c:pt idx="621">
                  <c:v>0.77013660973525999</c:v>
                </c:pt>
                <c:pt idx="622">
                  <c:v>0.77138458596200699</c:v>
                </c:pt>
                <c:pt idx="623">
                  <c:v>0.77263256218875598</c:v>
                </c:pt>
                <c:pt idx="624">
                  <c:v>0.77388053841550297</c:v>
                </c:pt>
                <c:pt idx="625">
                  <c:v>0.77512851464224897</c:v>
                </c:pt>
                <c:pt idx="626">
                  <c:v>0.77637649086899596</c:v>
                </c:pt>
                <c:pt idx="627">
                  <c:v>0.77762446709574296</c:v>
                </c:pt>
                <c:pt idx="628">
                  <c:v>0.77887244332249095</c:v>
                </c:pt>
                <c:pt idx="629">
                  <c:v>0.78012041954924005</c:v>
                </c:pt>
                <c:pt idx="630">
                  <c:v>0.78136839577598605</c:v>
                </c:pt>
                <c:pt idx="631">
                  <c:v>0.78261637200273204</c:v>
                </c:pt>
                <c:pt idx="632">
                  <c:v>0.78386434822948203</c:v>
                </c:pt>
                <c:pt idx="633">
                  <c:v>0.78511232445622703</c:v>
                </c:pt>
                <c:pt idx="634">
                  <c:v>0.78636030068297402</c:v>
                </c:pt>
                <c:pt idx="635">
                  <c:v>0.78760827690972202</c:v>
                </c:pt>
                <c:pt idx="636">
                  <c:v>0.78885625313647001</c:v>
                </c:pt>
                <c:pt idx="637">
                  <c:v>0.790104229363215</c:v>
                </c:pt>
                <c:pt idx="638">
                  <c:v>0.791352205589963</c:v>
                </c:pt>
                <c:pt idx="639">
                  <c:v>0.79260018181670999</c:v>
                </c:pt>
                <c:pt idx="640">
                  <c:v>0.79384815804345599</c:v>
                </c:pt>
                <c:pt idx="641">
                  <c:v>0.79509613427020398</c:v>
                </c:pt>
                <c:pt idx="642">
                  <c:v>0.79634411049695197</c:v>
                </c:pt>
                <c:pt idx="643">
                  <c:v>0.79759208672369897</c:v>
                </c:pt>
                <c:pt idx="644">
                  <c:v>0.79884006295044596</c:v>
                </c:pt>
                <c:pt idx="645">
                  <c:v>0.80008803917719395</c:v>
                </c:pt>
                <c:pt idx="646">
                  <c:v>0.80133601540393995</c:v>
                </c:pt>
                <c:pt idx="647">
                  <c:v>0.80258399163068905</c:v>
                </c:pt>
                <c:pt idx="648">
                  <c:v>0.80383196785743405</c:v>
                </c:pt>
                <c:pt idx="649">
                  <c:v>0.80507994408418304</c:v>
                </c:pt>
                <c:pt idx="650">
                  <c:v>0.80632792031093004</c:v>
                </c:pt>
                <c:pt idx="651">
                  <c:v>0.80757589653767803</c:v>
                </c:pt>
                <c:pt idx="652">
                  <c:v>0.80882387276442402</c:v>
                </c:pt>
                <c:pt idx="653">
                  <c:v>0.81007184899117202</c:v>
                </c:pt>
                <c:pt idx="654">
                  <c:v>0.81131982521791901</c:v>
                </c:pt>
                <c:pt idx="655">
                  <c:v>0.812567801444667</c:v>
                </c:pt>
                <c:pt idx="656">
                  <c:v>0.813815777671413</c:v>
                </c:pt>
                <c:pt idx="657">
                  <c:v>0.81506375389815999</c:v>
                </c:pt>
                <c:pt idx="658">
                  <c:v>0.81631173012490699</c:v>
                </c:pt>
                <c:pt idx="659">
                  <c:v>0.81755970635165398</c:v>
                </c:pt>
                <c:pt idx="660">
                  <c:v>0.81880768257840197</c:v>
                </c:pt>
                <c:pt idx="661">
                  <c:v>0.82005565880514697</c:v>
                </c:pt>
                <c:pt idx="662">
                  <c:v>0.82130363503189596</c:v>
                </c:pt>
                <c:pt idx="663">
                  <c:v>0.82255161125864495</c:v>
                </c:pt>
                <c:pt idx="664">
                  <c:v>0.82379958748538895</c:v>
                </c:pt>
                <c:pt idx="665">
                  <c:v>0.82504756371213706</c:v>
                </c:pt>
                <c:pt idx="666">
                  <c:v>0.82629553993888805</c:v>
                </c:pt>
                <c:pt idx="667">
                  <c:v>0.82754351616562805</c:v>
                </c:pt>
                <c:pt idx="668">
                  <c:v>0.82879149239238004</c:v>
                </c:pt>
                <c:pt idx="669">
                  <c:v>0.83003946861912603</c:v>
                </c:pt>
                <c:pt idx="670">
                  <c:v>0.83128744484587302</c:v>
                </c:pt>
                <c:pt idx="671">
                  <c:v>0.83253542107262202</c:v>
                </c:pt>
                <c:pt idx="672">
                  <c:v>0.83378339729936601</c:v>
                </c:pt>
                <c:pt idx="673">
                  <c:v>0.83503137352611501</c:v>
                </c:pt>
                <c:pt idx="674">
                  <c:v>0.836279349752861</c:v>
                </c:pt>
                <c:pt idx="675">
                  <c:v>0.83752732597961299</c:v>
                </c:pt>
                <c:pt idx="676">
                  <c:v>0.83877530220635699</c:v>
                </c:pt>
                <c:pt idx="677">
                  <c:v>0.84002327843310198</c:v>
                </c:pt>
                <c:pt idx="678">
                  <c:v>0.84127125465984998</c:v>
                </c:pt>
                <c:pt idx="679">
                  <c:v>0.84251923088659997</c:v>
                </c:pt>
                <c:pt idx="680">
                  <c:v>0.84376720711334696</c:v>
                </c:pt>
                <c:pt idx="681">
                  <c:v>0.84501518334009096</c:v>
                </c:pt>
                <c:pt idx="682">
                  <c:v>0.84626315956683895</c:v>
                </c:pt>
                <c:pt idx="683">
                  <c:v>0.84751113579358595</c:v>
                </c:pt>
                <c:pt idx="684">
                  <c:v>0.84875911202033405</c:v>
                </c:pt>
                <c:pt idx="685">
                  <c:v>0.85000708824708304</c:v>
                </c:pt>
                <c:pt idx="686">
                  <c:v>0.85125506447383004</c:v>
                </c:pt>
                <c:pt idx="687">
                  <c:v>0.85250304070057503</c:v>
                </c:pt>
                <c:pt idx="688">
                  <c:v>0.85375101692732402</c:v>
                </c:pt>
                <c:pt idx="689">
                  <c:v>0.85499899315407102</c:v>
                </c:pt>
                <c:pt idx="690">
                  <c:v>0.85624696938081701</c:v>
                </c:pt>
                <c:pt idx="691">
                  <c:v>0.85749494560756601</c:v>
                </c:pt>
                <c:pt idx="692">
                  <c:v>0.858742921834314</c:v>
                </c:pt>
                <c:pt idx="693">
                  <c:v>0.859990898061058</c:v>
                </c:pt>
                <c:pt idx="694">
                  <c:v>0.86123887428780499</c:v>
                </c:pt>
                <c:pt idx="695">
                  <c:v>0.86248685051455298</c:v>
                </c:pt>
                <c:pt idx="696">
                  <c:v>0.86373482674130098</c:v>
                </c:pt>
                <c:pt idx="697">
                  <c:v>0.86498280296804697</c:v>
                </c:pt>
                <c:pt idx="698">
                  <c:v>0.86623077919479297</c:v>
                </c:pt>
                <c:pt idx="699">
                  <c:v>0.86747875542154296</c:v>
                </c:pt>
                <c:pt idx="700">
                  <c:v>0.86872673164828895</c:v>
                </c:pt>
                <c:pt idx="701">
                  <c:v>0.86997470787503695</c:v>
                </c:pt>
                <c:pt idx="702">
                  <c:v>0.87122268410178405</c:v>
                </c:pt>
                <c:pt idx="703">
                  <c:v>0.87247066032853104</c:v>
                </c:pt>
                <c:pt idx="704">
                  <c:v>0.87371863655527804</c:v>
                </c:pt>
                <c:pt idx="705">
                  <c:v>0.87496661278202503</c:v>
                </c:pt>
                <c:pt idx="706">
                  <c:v>0.87621458900877103</c:v>
                </c:pt>
                <c:pt idx="707">
                  <c:v>0.87746256523552002</c:v>
                </c:pt>
                <c:pt idx="708">
                  <c:v>0.87871054146226601</c:v>
                </c:pt>
                <c:pt idx="709">
                  <c:v>0.87995851768901501</c:v>
                </c:pt>
                <c:pt idx="710">
                  <c:v>0.881206493915761</c:v>
                </c:pt>
                <c:pt idx="711">
                  <c:v>0.882454470142508</c:v>
                </c:pt>
                <c:pt idx="712">
                  <c:v>0.88370244636925499</c:v>
                </c:pt>
                <c:pt idx="713">
                  <c:v>0.88495042259600298</c:v>
                </c:pt>
                <c:pt idx="714">
                  <c:v>0.88619839882274998</c:v>
                </c:pt>
                <c:pt idx="715">
                  <c:v>0.88744637504949797</c:v>
                </c:pt>
                <c:pt idx="716">
                  <c:v>0.88869435127624596</c:v>
                </c:pt>
                <c:pt idx="717">
                  <c:v>0.88994232750298996</c:v>
                </c:pt>
                <c:pt idx="718">
                  <c:v>0.89119030372974195</c:v>
                </c:pt>
                <c:pt idx="719">
                  <c:v>0.89243827995648395</c:v>
                </c:pt>
                <c:pt idx="720">
                  <c:v>0.89368625618323205</c:v>
                </c:pt>
                <c:pt idx="721">
                  <c:v>0.89493423240998105</c:v>
                </c:pt>
                <c:pt idx="722">
                  <c:v>0.89618220863672504</c:v>
                </c:pt>
                <c:pt idx="723">
                  <c:v>0.89743018486347703</c:v>
                </c:pt>
                <c:pt idx="724">
                  <c:v>0.89867816109022303</c:v>
                </c:pt>
                <c:pt idx="725">
                  <c:v>0.89992613731696902</c:v>
                </c:pt>
                <c:pt idx="726">
                  <c:v>0.90117411354371701</c:v>
                </c:pt>
                <c:pt idx="727">
                  <c:v>0.90242208977046101</c:v>
                </c:pt>
                <c:pt idx="728">
                  <c:v>0.903670065997209</c:v>
                </c:pt>
                <c:pt idx="729">
                  <c:v>0.904918042223958</c:v>
                </c:pt>
                <c:pt idx="730">
                  <c:v>0.90616601845070599</c:v>
                </c:pt>
                <c:pt idx="731">
                  <c:v>0.90741399467745298</c:v>
                </c:pt>
                <c:pt idx="732">
                  <c:v>0.90866197090419998</c:v>
                </c:pt>
                <c:pt idx="733">
                  <c:v>0.90990994713094597</c:v>
                </c:pt>
                <c:pt idx="734">
                  <c:v>0.91115792335769497</c:v>
                </c:pt>
                <c:pt idx="735">
                  <c:v>0.91240589958444196</c:v>
                </c:pt>
                <c:pt idx="736">
                  <c:v>0.91365387581118696</c:v>
                </c:pt>
                <c:pt idx="737">
                  <c:v>0.91490185203793795</c:v>
                </c:pt>
                <c:pt idx="738">
                  <c:v>0.91614982826468405</c:v>
                </c:pt>
                <c:pt idx="739">
                  <c:v>0.91739780449143005</c:v>
                </c:pt>
                <c:pt idx="740">
                  <c:v>0.91864578071817804</c:v>
                </c:pt>
                <c:pt idx="741">
                  <c:v>0.91989375694492503</c:v>
                </c:pt>
                <c:pt idx="742">
                  <c:v>0.92114173317167003</c:v>
                </c:pt>
                <c:pt idx="743">
                  <c:v>0.92238970939841902</c:v>
                </c:pt>
                <c:pt idx="744">
                  <c:v>0.92363768562516502</c:v>
                </c:pt>
                <c:pt idx="745">
                  <c:v>0.92488566185191401</c:v>
                </c:pt>
                <c:pt idx="746">
                  <c:v>0.926133638078661</c:v>
                </c:pt>
                <c:pt idx="747">
                  <c:v>0.927381614305409</c:v>
                </c:pt>
                <c:pt idx="748">
                  <c:v>0.92862959053215499</c:v>
                </c:pt>
                <c:pt idx="749">
                  <c:v>0.92987756675890298</c:v>
                </c:pt>
                <c:pt idx="750">
                  <c:v>0.93112554298565098</c:v>
                </c:pt>
                <c:pt idx="751">
                  <c:v>0.93237351921239697</c:v>
                </c:pt>
                <c:pt idx="752">
                  <c:v>0.93362149543914097</c:v>
                </c:pt>
                <c:pt idx="753">
                  <c:v>0.93486947166589096</c:v>
                </c:pt>
                <c:pt idx="754">
                  <c:v>0.93611744789263895</c:v>
                </c:pt>
                <c:pt idx="755">
                  <c:v>0.93736542411938495</c:v>
                </c:pt>
                <c:pt idx="756">
                  <c:v>0.93861340034613205</c:v>
                </c:pt>
                <c:pt idx="757">
                  <c:v>0.93986137657287905</c:v>
                </c:pt>
                <c:pt idx="758">
                  <c:v>0.94110935279962604</c:v>
                </c:pt>
                <c:pt idx="759">
                  <c:v>0.94235732902637503</c:v>
                </c:pt>
                <c:pt idx="760">
                  <c:v>0.94360530525312103</c:v>
                </c:pt>
                <c:pt idx="761">
                  <c:v>0.94485328147987102</c:v>
                </c:pt>
                <c:pt idx="762">
                  <c:v>0.94610125770661402</c:v>
                </c:pt>
                <c:pt idx="763">
                  <c:v>0.94734923393336101</c:v>
                </c:pt>
                <c:pt idx="764">
                  <c:v>0.94859721016011</c:v>
                </c:pt>
                <c:pt idx="765">
                  <c:v>0.949845186386855</c:v>
                </c:pt>
                <c:pt idx="766">
                  <c:v>0.95109316261360399</c:v>
                </c:pt>
                <c:pt idx="767">
                  <c:v>0.95234113884035299</c:v>
                </c:pt>
                <c:pt idx="768">
                  <c:v>0.95358911506710098</c:v>
                </c:pt>
                <c:pt idx="769">
                  <c:v>0.95483709129384897</c:v>
                </c:pt>
                <c:pt idx="770">
                  <c:v>0.95608506752059597</c:v>
                </c:pt>
                <c:pt idx="771">
                  <c:v>0.95733304374734096</c:v>
                </c:pt>
                <c:pt idx="772">
                  <c:v>0.95858101997408895</c:v>
                </c:pt>
                <c:pt idx="773">
                  <c:v>0.95982899620083695</c:v>
                </c:pt>
                <c:pt idx="774">
                  <c:v>0.96107697242758305</c:v>
                </c:pt>
                <c:pt idx="775">
                  <c:v>0.96232494865432905</c:v>
                </c:pt>
                <c:pt idx="776">
                  <c:v>0.96357292488107704</c:v>
                </c:pt>
                <c:pt idx="777">
                  <c:v>0.96482090110782504</c:v>
                </c:pt>
                <c:pt idx="778">
                  <c:v>0.96606887733457303</c:v>
                </c:pt>
                <c:pt idx="779">
                  <c:v>0.96731685356131802</c:v>
                </c:pt>
                <c:pt idx="780">
                  <c:v>0.96856482978806702</c:v>
                </c:pt>
                <c:pt idx="781">
                  <c:v>0.96981280601481301</c:v>
                </c:pt>
                <c:pt idx="782">
                  <c:v>0.971060782241563</c:v>
                </c:pt>
                <c:pt idx="783">
                  <c:v>0.972308758468306</c:v>
                </c:pt>
                <c:pt idx="784">
                  <c:v>0.97355673469505599</c:v>
                </c:pt>
                <c:pt idx="785">
                  <c:v>0.97480471092180099</c:v>
                </c:pt>
                <c:pt idx="786">
                  <c:v>0.97605268714854898</c:v>
                </c:pt>
                <c:pt idx="787">
                  <c:v>0.97730066337529298</c:v>
                </c:pt>
                <c:pt idx="788">
                  <c:v>0.97854863960204297</c:v>
                </c:pt>
                <c:pt idx="789">
                  <c:v>0.97979661582879096</c:v>
                </c:pt>
                <c:pt idx="790">
                  <c:v>0.98104459205553796</c:v>
                </c:pt>
                <c:pt idx="791">
                  <c:v>0.98229256828228695</c:v>
                </c:pt>
                <c:pt idx="792">
                  <c:v>0.98354054450903405</c:v>
                </c:pt>
                <c:pt idx="793">
                  <c:v>0.98478852073577905</c:v>
                </c:pt>
                <c:pt idx="794">
                  <c:v>0.98603649696252504</c:v>
                </c:pt>
                <c:pt idx="795">
                  <c:v>0.98728447318927304</c:v>
                </c:pt>
                <c:pt idx="796">
                  <c:v>0.98853244941602203</c:v>
                </c:pt>
                <c:pt idx="797">
                  <c:v>0.98978042564276603</c:v>
                </c:pt>
                <c:pt idx="798">
                  <c:v>0.99102840186951602</c:v>
                </c:pt>
                <c:pt idx="799">
                  <c:v>0.99227637809626501</c:v>
                </c:pt>
                <c:pt idx="800">
                  <c:v>0.99352435432301001</c:v>
                </c:pt>
                <c:pt idx="801">
                  <c:v>0.994772330549757</c:v>
                </c:pt>
                <c:pt idx="802">
                  <c:v>0.99602030677650399</c:v>
                </c:pt>
                <c:pt idx="803">
                  <c:v>0.99726828300324899</c:v>
                </c:pt>
                <c:pt idx="804">
                  <c:v>0.99851625922999698</c:v>
                </c:pt>
                <c:pt idx="805">
                  <c:v>0.99976423545674398</c:v>
                </c:pt>
                <c:pt idx="806">
                  <c:v>1.0010122116834901</c:v>
                </c:pt>
                <c:pt idx="807">
                  <c:v>1.00226018791024</c:v>
                </c:pt>
                <c:pt idx="808">
                  <c:v>1.0035081641369801</c:v>
                </c:pt>
                <c:pt idx="809">
                  <c:v>1.00475614036373</c:v>
                </c:pt>
                <c:pt idx="810">
                  <c:v>1.0060041165904701</c:v>
                </c:pt>
                <c:pt idx="811">
                  <c:v>1.0072520928172299</c:v>
                </c:pt>
                <c:pt idx="812">
                  <c:v>1.00850006904397</c:v>
                </c:pt>
                <c:pt idx="813">
                  <c:v>1.0097480452707199</c:v>
                </c:pt>
                <c:pt idx="814">
                  <c:v>1.01099602149747</c:v>
                </c:pt>
                <c:pt idx="815">
                  <c:v>1.0122439977242099</c:v>
                </c:pt>
                <c:pt idx="816">
                  <c:v>1.01349197395096</c:v>
                </c:pt>
                <c:pt idx="817">
                  <c:v>1.0147399501777099</c:v>
                </c:pt>
                <c:pt idx="818">
                  <c:v>1.01598792640445</c:v>
                </c:pt>
                <c:pt idx="819">
                  <c:v>1.0172359026311999</c:v>
                </c:pt>
                <c:pt idx="820">
                  <c:v>1.01848387885795</c:v>
                </c:pt>
                <c:pt idx="821">
                  <c:v>1.0197318550846901</c:v>
                </c:pt>
                <c:pt idx="822">
                  <c:v>1.02097983131144</c:v>
                </c:pt>
                <c:pt idx="823">
                  <c:v>1.0222278075381901</c:v>
                </c:pt>
                <c:pt idx="824">
                  <c:v>1.02347578376494</c:v>
                </c:pt>
                <c:pt idx="825">
                  <c:v>1.0247237599916901</c:v>
                </c:pt>
                <c:pt idx="826">
                  <c:v>1.02597173621843</c:v>
                </c:pt>
                <c:pt idx="827">
                  <c:v>1.0272197124451801</c:v>
                </c:pt>
                <c:pt idx="828">
                  <c:v>1.0284676886719299</c:v>
                </c:pt>
                <c:pt idx="829">
                  <c:v>1.0297156648986701</c:v>
                </c:pt>
                <c:pt idx="830">
                  <c:v>1.0309636411254199</c:v>
                </c:pt>
                <c:pt idx="831">
                  <c:v>1.03221161735217</c:v>
                </c:pt>
                <c:pt idx="832">
                  <c:v>1.0334595935789099</c:v>
                </c:pt>
                <c:pt idx="833">
                  <c:v>1.03470756980566</c:v>
                </c:pt>
                <c:pt idx="834">
                  <c:v>1.0359555460324099</c:v>
                </c:pt>
                <c:pt idx="835">
                  <c:v>1.03720352225916</c:v>
                </c:pt>
                <c:pt idx="836">
                  <c:v>1.0384514984858999</c:v>
                </c:pt>
                <c:pt idx="837">
                  <c:v>1.03969947471265</c:v>
                </c:pt>
                <c:pt idx="838">
                  <c:v>1.0409474509394001</c:v>
                </c:pt>
                <c:pt idx="839">
                  <c:v>1.04219542716615</c:v>
                </c:pt>
                <c:pt idx="840">
                  <c:v>1.0434434033929001</c:v>
                </c:pt>
                <c:pt idx="841">
                  <c:v>1.04469137961964</c:v>
                </c:pt>
                <c:pt idx="842">
                  <c:v>1.0459393558463901</c:v>
                </c:pt>
                <c:pt idx="843">
                  <c:v>1.04718733207314</c:v>
                </c:pt>
                <c:pt idx="844">
                  <c:v>1.0484353082998801</c:v>
                </c:pt>
                <c:pt idx="845">
                  <c:v>1.04968328452663</c:v>
                </c:pt>
                <c:pt idx="846">
                  <c:v>1.0509312607533701</c:v>
                </c:pt>
                <c:pt idx="847">
                  <c:v>1.0521792369801199</c:v>
                </c:pt>
                <c:pt idx="848">
                  <c:v>1.0534272132068701</c:v>
                </c:pt>
                <c:pt idx="849">
                  <c:v>1.0546751894336199</c:v>
                </c:pt>
                <c:pt idx="850">
                  <c:v>1.05592316566037</c:v>
                </c:pt>
                <c:pt idx="851">
                  <c:v>1.0571711418871099</c:v>
                </c:pt>
                <c:pt idx="852">
                  <c:v>1.05841911811386</c:v>
                </c:pt>
                <c:pt idx="853">
                  <c:v>1.0596670943406099</c:v>
                </c:pt>
                <c:pt idx="854">
                  <c:v>1.06091507056735</c:v>
                </c:pt>
                <c:pt idx="855">
                  <c:v>1.0621630467940999</c:v>
                </c:pt>
                <c:pt idx="856">
                  <c:v>1.06341102302085</c:v>
                </c:pt>
                <c:pt idx="857">
                  <c:v>1.0646589992476001</c:v>
                </c:pt>
                <c:pt idx="858">
                  <c:v>1.06590697547434</c:v>
                </c:pt>
                <c:pt idx="859">
                  <c:v>1.0671549517010901</c:v>
                </c:pt>
                <c:pt idx="860">
                  <c:v>1.06840292792784</c:v>
                </c:pt>
                <c:pt idx="861">
                  <c:v>1.0696509041545801</c:v>
                </c:pt>
                <c:pt idx="862">
                  <c:v>1.07089888038133</c:v>
                </c:pt>
                <c:pt idx="863">
                  <c:v>1.0721468566080801</c:v>
                </c:pt>
                <c:pt idx="864">
                  <c:v>1.0733948328348299</c:v>
                </c:pt>
                <c:pt idx="865">
                  <c:v>1.0746428090615701</c:v>
                </c:pt>
                <c:pt idx="866">
                  <c:v>1.0758907852883199</c:v>
                </c:pt>
                <c:pt idx="867">
                  <c:v>1.07713876151507</c:v>
                </c:pt>
              </c:numCache>
            </c:numRef>
          </c:xVal>
          <c:yVal>
            <c:numRef>
              <c:f>AVGx!$H$3:$H$870</c:f>
              <c:numCache>
                <c:formatCode>0.00E+00</c:formatCode>
                <c:ptCount val="868"/>
                <c:pt idx="0">
                  <c:v>-1.7244841173190401E-7</c:v>
                </c:pt>
                <c:pt idx="1">
                  <c:v>-1.3914563750167901E-7</c:v>
                </c:pt>
                <c:pt idx="2">
                  <c:v>-1.59663806188251E-8</c:v>
                </c:pt>
                <c:pt idx="3">
                  <c:v>-4.8896600210913701E-8</c:v>
                </c:pt>
                <c:pt idx="4">
                  <c:v>-4.91609851678248E-8</c:v>
                </c:pt>
                <c:pt idx="5">
                  <c:v>-4.9457558339674998E-8</c:v>
                </c:pt>
                <c:pt idx="6">
                  <c:v>-4.9793489444889201E-8</c:v>
                </c:pt>
                <c:pt idx="7">
                  <c:v>-5.0184274484913898E-8</c:v>
                </c:pt>
                <c:pt idx="8">
                  <c:v>-5.0648987946695702E-8</c:v>
                </c:pt>
                <c:pt idx="9">
                  <c:v>-5.1200471831414298E-8</c:v>
                </c:pt>
                <c:pt idx="10">
                  <c:v>-5.1851837526933602E-8</c:v>
                </c:pt>
                <c:pt idx="11">
                  <c:v>-5.2613083351608901E-8</c:v>
                </c:pt>
                <c:pt idx="12">
                  <c:v>-5.34943161086749E-8</c:v>
                </c:pt>
                <c:pt idx="13">
                  <c:v>-5.4496470013931698E-8</c:v>
                </c:pt>
                <c:pt idx="14">
                  <c:v>-5.5615044658785201E-8</c:v>
                </c:pt>
                <c:pt idx="15">
                  <c:v>-5.6846453986150903E-8</c:v>
                </c:pt>
                <c:pt idx="16">
                  <c:v>-5.8191529618618398E-8</c:v>
                </c:pt>
                <c:pt idx="17">
                  <c:v>-5.9650580763483306E-8</c:v>
                </c:pt>
                <c:pt idx="18">
                  <c:v>-6.1237024335462199E-8</c:v>
                </c:pt>
                <c:pt idx="19">
                  <c:v>-6.29757388444271E-8</c:v>
                </c:pt>
                <c:pt idx="20">
                  <c:v>-6.4885330963481205E-8</c:v>
                </c:pt>
                <c:pt idx="21">
                  <c:v>-6.69956231865297E-8</c:v>
                </c:pt>
                <c:pt idx="22">
                  <c:v>-6.9342574987970102E-8</c:v>
                </c:pt>
                <c:pt idx="23">
                  <c:v>-7.1958916821806403E-8</c:v>
                </c:pt>
                <c:pt idx="24">
                  <c:v>-7.4866494947355499E-8</c:v>
                </c:pt>
                <c:pt idx="25">
                  <c:v>-7.8087825654727105E-8</c:v>
                </c:pt>
                <c:pt idx="26">
                  <c:v>-8.1633889703458106E-8</c:v>
                </c:pt>
                <c:pt idx="27">
                  <c:v>-8.55051374159973E-8</c:v>
                </c:pt>
                <c:pt idx="28">
                  <c:v>-8.9695966455257598E-8</c:v>
                </c:pt>
                <c:pt idx="29">
                  <c:v>-9.4196260714089904E-8</c:v>
                </c:pt>
                <c:pt idx="30">
                  <c:v>-9.8991612695431096E-8</c:v>
                </c:pt>
                <c:pt idx="31">
                  <c:v>-1.04065893921701E-7</c:v>
                </c:pt>
                <c:pt idx="32">
                  <c:v>-1.0940327715134301E-7</c:v>
                </c:pt>
                <c:pt idx="33">
                  <c:v>-1.14989388431936E-7</c:v>
                </c:pt>
                <c:pt idx="34">
                  <c:v>-1.2081277539425301E-7</c:v>
                </c:pt>
                <c:pt idx="35">
                  <c:v>-1.2686579674840699E-7</c:v>
                </c:pt>
                <c:pt idx="36">
                  <c:v>-1.3314505751188201E-7</c:v>
                </c:pt>
                <c:pt idx="37">
                  <c:v>-1.39651387636543E-7</c:v>
                </c:pt>
                <c:pt idx="38">
                  <c:v>-1.4638812193490001E-7</c:v>
                </c:pt>
                <c:pt idx="39">
                  <c:v>-1.53356127430379E-7</c:v>
                </c:pt>
                <c:pt idx="40">
                  <c:v>-1.6054760998504799E-7</c:v>
                </c:pt>
                <c:pt idx="41">
                  <c:v>-1.6794640351431001E-7</c:v>
                </c:pt>
                <c:pt idx="42">
                  <c:v>-1.7553462409021399E-7</c:v>
                </c:pt>
                <c:pt idx="43">
                  <c:v>-1.8329016676458201E-7</c:v>
                </c:pt>
                <c:pt idx="44">
                  <c:v>-1.91178613841031E-7</c:v>
                </c:pt>
                <c:pt idx="45">
                  <c:v>-1.9916529767150299E-7</c:v>
                </c:pt>
                <c:pt idx="46">
                  <c:v>-2.07211975366465E-7</c:v>
                </c:pt>
                <c:pt idx="47">
                  <c:v>-2.1528410099775399E-7</c:v>
                </c:pt>
                <c:pt idx="48">
                  <c:v>-2.2336798833239399E-7</c:v>
                </c:pt>
                <c:pt idx="49">
                  <c:v>-2.31454220896473E-7</c:v>
                </c:pt>
                <c:pt idx="50">
                  <c:v>-2.3955230498825699E-7</c:v>
                </c:pt>
                <c:pt idx="51">
                  <c:v>-2.4769645602891398E-7</c:v>
                </c:pt>
                <c:pt idx="52">
                  <c:v>-2.55908269163536E-7</c:v>
                </c:pt>
                <c:pt idx="53">
                  <c:v>-2.6418353400007002E-7</c:v>
                </c:pt>
                <c:pt idx="54">
                  <c:v>-2.7253131261286101E-7</c:v>
                </c:pt>
                <c:pt idx="55">
                  <c:v>-2.8096130416870701E-7</c:v>
                </c:pt>
                <c:pt idx="56">
                  <c:v>-2.8944962512546602E-7</c:v>
                </c:pt>
                <c:pt idx="57">
                  <c:v>-2.9797840374599399E-7</c:v>
                </c:pt>
                <c:pt idx="58">
                  <c:v>-3.0654318316027298E-7</c:v>
                </c:pt>
                <c:pt idx="59">
                  <c:v>-3.1512719111207598E-7</c:v>
                </c:pt>
                <c:pt idx="60">
                  <c:v>-3.23696585148802E-7</c:v>
                </c:pt>
                <c:pt idx="61">
                  <c:v>-3.3223399882280601E-7</c:v>
                </c:pt>
                <c:pt idx="62">
                  <c:v>-3.40732384254423E-7</c:v>
                </c:pt>
                <c:pt idx="63">
                  <c:v>-3.4918936052731599E-7</c:v>
                </c:pt>
                <c:pt idx="64">
                  <c:v>-3.5761386567335999E-7</c:v>
                </c:pt>
                <c:pt idx="65">
                  <c:v>-3.66021208199896E-7</c:v>
                </c:pt>
                <c:pt idx="66">
                  <c:v>-3.74427754614399E-7</c:v>
                </c:pt>
                <c:pt idx="67">
                  <c:v>-3.8284155005094E-7</c:v>
                </c:pt>
                <c:pt idx="68">
                  <c:v>-3.9126104767724298E-7</c:v>
                </c:pt>
                <c:pt idx="69">
                  <c:v>-3.9968158944707599E-7</c:v>
                </c:pt>
                <c:pt idx="70">
                  <c:v>-4.0809820473350899E-7</c:v>
                </c:pt>
                <c:pt idx="71">
                  <c:v>-4.1650747637510401E-7</c:v>
                </c:pt>
                <c:pt idx="72">
                  <c:v>-4.2490705993580299E-7</c:v>
                </c:pt>
                <c:pt idx="73">
                  <c:v>-4.3329455425324902E-7</c:v>
                </c:pt>
                <c:pt idx="74">
                  <c:v>-4.41668800849729E-7</c:v>
                </c:pt>
                <c:pt idx="75">
                  <c:v>-4.50028411115182E-7</c:v>
                </c:pt>
                <c:pt idx="76">
                  <c:v>-4.5837237690595302E-7</c:v>
                </c:pt>
                <c:pt idx="77">
                  <c:v>-4.66699351974507E-7</c:v>
                </c:pt>
                <c:pt idx="78">
                  <c:v>-4.75007750705129E-7</c:v>
                </c:pt>
                <c:pt idx="79">
                  <c:v>-4.8329613558252801E-7</c:v>
                </c:pt>
                <c:pt idx="80">
                  <c:v>-4.9156348776760803E-7</c:v>
                </c:pt>
                <c:pt idx="81">
                  <c:v>-4.9980872018284004E-7</c:v>
                </c:pt>
                <c:pt idx="82">
                  <c:v>-5.0803113187951603E-7</c:v>
                </c:pt>
                <c:pt idx="83">
                  <c:v>-5.1623024559843603E-7</c:v>
                </c:pt>
                <c:pt idx="84">
                  <c:v>-5.2440582250210997E-7</c:v>
                </c:pt>
                <c:pt idx="85">
                  <c:v>-5.3255778951964897E-7</c:v>
                </c:pt>
                <c:pt idx="86">
                  <c:v>-5.4068639438127796E-7</c:v>
                </c:pt>
                <c:pt idx="87">
                  <c:v>-5.4879217490104605E-7</c:v>
                </c:pt>
                <c:pt idx="88">
                  <c:v>-5.5687595491913296E-7</c:v>
                </c:pt>
                <c:pt idx="89">
                  <c:v>-5.6493896904082296E-7</c:v>
                </c:pt>
                <c:pt idx="90">
                  <c:v>-5.7298276795856105E-7</c:v>
                </c:pt>
                <c:pt idx="91">
                  <c:v>-5.8100919611900996E-7</c:v>
                </c:pt>
                <c:pt idx="92">
                  <c:v>-5.8902034444243495E-7</c:v>
                </c:pt>
                <c:pt idx="93">
                  <c:v>-5.9701848641415104E-7</c:v>
                </c:pt>
                <c:pt idx="94">
                  <c:v>-6.0500596317071098E-7</c:v>
                </c:pt>
                <c:pt idx="95">
                  <c:v>-6.1298512069956696E-7</c:v>
                </c:pt>
                <c:pt idx="96">
                  <c:v>-6.2095822327944203E-7</c:v>
                </c:pt>
                <c:pt idx="97">
                  <c:v>-6.2892739300736397E-7</c:v>
                </c:pt>
                <c:pt idx="98">
                  <c:v>-6.3689455849785796E-7</c:v>
                </c:pt>
                <c:pt idx="99">
                  <c:v>-6.4486141897104204E-7</c:v>
                </c:pt>
                <c:pt idx="100">
                  <c:v>-6.5282943442817501E-7</c:v>
                </c:pt>
                <c:pt idx="101">
                  <c:v>-6.6079982249675505E-7</c:v>
                </c:pt>
                <c:pt idx="102">
                  <c:v>-6.6877355992512003E-7</c:v>
                </c:pt>
                <c:pt idx="103">
                  <c:v>-6.7675139499876704E-7</c:v>
                </c:pt>
                <c:pt idx="104">
                  <c:v>-6.8473386252250604E-7</c:v>
                </c:pt>
                <c:pt idx="105">
                  <c:v>-6.9272130282285305E-7</c:v>
                </c:pt>
                <c:pt idx="106">
                  <c:v>-7.0071388743117301E-7</c:v>
                </c:pt>
                <c:pt idx="107">
                  <c:v>-7.0871164167529201E-7</c:v>
                </c:pt>
                <c:pt idx="108">
                  <c:v>-7.1671446950571798E-7</c:v>
                </c:pt>
                <c:pt idx="109">
                  <c:v>-7.24722179662971E-7</c:v>
                </c:pt>
                <c:pt idx="110">
                  <c:v>-7.3273451147079799E-7</c:v>
                </c:pt>
                <c:pt idx="111">
                  <c:v>-7.4075103412458902E-7</c:v>
                </c:pt>
                <c:pt idx="112">
                  <c:v>-7.4877086246566897E-7</c:v>
                </c:pt>
                <c:pt idx="113">
                  <c:v>-7.5679306595678305E-7</c:v>
                </c:pt>
                <c:pt idx="114">
                  <c:v>-7.6481677927484997E-7</c:v>
                </c:pt>
                <c:pt idx="115">
                  <c:v>-7.7284120316475596E-7</c:v>
                </c:pt>
                <c:pt idx="116">
                  <c:v>-7.8086573307070598E-7</c:v>
                </c:pt>
                <c:pt idx="117">
                  <c:v>-7.8889026297665103E-7</c:v>
                </c:pt>
                <c:pt idx="118">
                  <c:v>-7.9691479288259798E-7</c:v>
                </c:pt>
                <c:pt idx="119">
                  <c:v>-8.0493932278854599E-7</c:v>
                </c:pt>
                <c:pt idx="120">
                  <c:v>-8.1296385269449305E-7</c:v>
                </c:pt>
                <c:pt idx="121">
                  <c:v>-8.2098838260044202E-7</c:v>
                </c:pt>
                <c:pt idx="122">
                  <c:v>-8.2901291250638802E-7</c:v>
                </c:pt>
                <c:pt idx="123">
                  <c:v>-8.3703744241233402E-7</c:v>
                </c:pt>
                <c:pt idx="124">
                  <c:v>-8.4506197231828002E-7</c:v>
                </c:pt>
                <c:pt idx="125">
                  <c:v>-8.5308650222422898E-7</c:v>
                </c:pt>
                <c:pt idx="126">
                  <c:v>-8.6111103213017499E-7</c:v>
                </c:pt>
                <c:pt idx="127">
                  <c:v>-8.6913556203612099E-7</c:v>
                </c:pt>
                <c:pt idx="128">
                  <c:v>-8.7716009194206995E-7</c:v>
                </c:pt>
                <c:pt idx="129">
                  <c:v>-8.8518462184801701E-7</c:v>
                </c:pt>
                <c:pt idx="130">
                  <c:v>-8.9320915175396396E-7</c:v>
                </c:pt>
                <c:pt idx="131">
                  <c:v>-9.0123368165991198E-7</c:v>
                </c:pt>
                <c:pt idx="132">
                  <c:v>-9.0925821156585904E-7</c:v>
                </c:pt>
                <c:pt idx="133">
                  <c:v>-9.1728274147180599E-7</c:v>
                </c:pt>
                <c:pt idx="134">
                  <c:v>-9.2530727137775104E-7</c:v>
                </c:pt>
                <c:pt idx="135">
                  <c:v>-9.333318012837E-7</c:v>
                </c:pt>
                <c:pt idx="136">
                  <c:v>-9.4135633118964505E-7</c:v>
                </c:pt>
                <c:pt idx="137">
                  <c:v>-9.4938086109559497E-7</c:v>
                </c:pt>
                <c:pt idx="138">
                  <c:v>-9.574053910015379E-7</c:v>
                </c:pt>
                <c:pt idx="139">
                  <c:v>-9.6542992090748803E-7</c:v>
                </c:pt>
                <c:pt idx="140">
                  <c:v>-9.7345445081343308E-7</c:v>
                </c:pt>
                <c:pt idx="141">
                  <c:v>-9.8147898071938109E-7</c:v>
                </c:pt>
                <c:pt idx="142">
                  <c:v>-9.8950351062532804E-7</c:v>
                </c:pt>
                <c:pt idx="143">
                  <c:v>-9.97528040531275E-7</c:v>
                </c:pt>
                <c:pt idx="144">
                  <c:v>-1.00555257043722E-6</c:v>
                </c:pt>
                <c:pt idx="145">
                  <c:v>-1.01357710034316E-6</c:v>
                </c:pt>
                <c:pt idx="146">
                  <c:v>-1.0216016302491099E-6</c:v>
                </c:pt>
                <c:pt idx="147">
                  <c:v>-1.0296261601550601E-6</c:v>
                </c:pt>
                <c:pt idx="148">
                  <c:v>-1.03765069006101E-6</c:v>
                </c:pt>
                <c:pt idx="149">
                  <c:v>-1.0456752199669499E-6</c:v>
                </c:pt>
                <c:pt idx="150">
                  <c:v>-1.0536997498729001E-6</c:v>
                </c:pt>
                <c:pt idx="151">
                  <c:v>-1.06172427977885E-6</c:v>
                </c:pt>
                <c:pt idx="152">
                  <c:v>-1.0697488096847999E-6</c:v>
                </c:pt>
                <c:pt idx="153">
                  <c:v>-1.0777733395907401E-6</c:v>
                </c:pt>
                <c:pt idx="154">
                  <c:v>-1.08579786949669E-6</c:v>
                </c:pt>
                <c:pt idx="155">
                  <c:v>-1.0938223994026399E-6</c:v>
                </c:pt>
                <c:pt idx="156">
                  <c:v>-1.1018469293085901E-6</c:v>
                </c:pt>
                <c:pt idx="157">
                  <c:v>-1.10987145921453E-6</c:v>
                </c:pt>
                <c:pt idx="158">
                  <c:v>-1.1178959891204799E-6</c:v>
                </c:pt>
                <c:pt idx="159">
                  <c:v>-1.1259205190264301E-6</c:v>
                </c:pt>
                <c:pt idx="160">
                  <c:v>-1.13394504893237E-6</c:v>
                </c:pt>
                <c:pt idx="161">
                  <c:v>-1.1419695788383199E-6</c:v>
                </c:pt>
                <c:pt idx="162">
                  <c:v>-1.1499941087442701E-6</c:v>
                </c:pt>
                <c:pt idx="163">
                  <c:v>-1.15801863865021E-6</c:v>
                </c:pt>
                <c:pt idx="164">
                  <c:v>-1.16604316855616E-6</c:v>
                </c:pt>
                <c:pt idx="165">
                  <c:v>-1.1740676984621101E-6</c:v>
                </c:pt>
                <c:pt idx="166">
                  <c:v>-1.18209222836806E-6</c:v>
                </c:pt>
                <c:pt idx="167">
                  <c:v>-1.190116758274E-6</c:v>
                </c:pt>
                <c:pt idx="168">
                  <c:v>-1.1981412881799501E-6</c:v>
                </c:pt>
                <c:pt idx="169">
                  <c:v>-1.2061658180859E-6</c:v>
                </c:pt>
                <c:pt idx="170">
                  <c:v>-1.21419034799184E-6</c:v>
                </c:pt>
                <c:pt idx="171">
                  <c:v>-1.2222148778977899E-6</c:v>
                </c:pt>
                <c:pt idx="172">
                  <c:v>-1.23023940780374E-6</c:v>
                </c:pt>
                <c:pt idx="173">
                  <c:v>-1.23826393770968E-6</c:v>
                </c:pt>
                <c:pt idx="174">
                  <c:v>-1.2462884676156299E-6</c:v>
                </c:pt>
                <c:pt idx="175">
                  <c:v>-1.2543129975215801E-6</c:v>
                </c:pt>
                <c:pt idx="176">
                  <c:v>-1.26233752742753E-6</c:v>
                </c:pt>
                <c:pt idx="177">
                  <c:v>-1.2703620573334699E-6</c:v>
                </c:pt>
                <c:pt idx="178">
                  <c:v>-1.2783865872394201E-6</c:v>
                </c:pt>
                <c:pt idx="179">
                  <c:v>-1.28641111714537E-6</c:v>
                </c:pt>
                <c:pt idx="180">
                  <c:v>-1.2944356470513099E-6</c:v>
                </c:pt>
                <c:pt idx="181">
                  <c:v>-1.3024601769572601E-6</c:v>
                </c:pt>
                <c:pt idx="182">
                  <c:v>-1.31048470686321E-6</c:v>
                </c:pt>
                <c:pt idx="183">
                  <c:v>-1.3185092367691599E-6</c:v>
                </c:pt>
                <c:pt idx="184">
                  <c:v>-1.32653376667511E-6</c:v>
                </c:pt>
                <c:pt idx="185">
                  <c:v>-1.33455829658105E-6</c:v>
                </c:pt>
                <c:pt idx="186">
                  <c:v>-1.3425828264869999E-6</c:v>
                </c:pt>
                <c:pt idx="187">
                  <c:v>-1.3506073563929501E-6</c:v>
                </c:pt>
                <c:pt idx="188">
                  <c:v>-1.35863188629889E-6</c:v>
                </c:pt>
                <c:pt idx="189">
                  <c:v>-1.3666564162048399E-6</c:v>
                </c:pt>
                <c:pt idx="190">
                  <c:v>-1.3746809461107901E-6</c:v>
                </c:pt>
                <c:pt idx="191">
                  <c:v>-1.38270547601673E-6</c:v>
                </c:pt>
                <c:pt idx="192">
                  <c:v>-1.39073000592268E-6</c:v>
                </c:pt>
                <c:pt idx="193">
                  <c:v>-1.3987545358286301E-6</c:v>
                </c:pt>
                <c:pt idx="194">
                  <c:v>-1.40677906573458E-6</c:v>
                </c:pt>
                <c:pt idx="195">
                  <c:v>-1.41480359564052E-6</c:v>
                </c:pt>
                <c:pt idx="196">
                  <c:v>-1.4228281255464701E-6</c:v>
                </c:pt>
                <c:pt idx="197">
                  <c:v>-1.4308526554524101E-6</c:v>
                </c:pt>
                <c:pt idx="198">
                  <c:v>-1.4388771853583699E-6</c:v>
                </c:pt>
                <c:pt idx="199">
                  <c:v>-1.4469017152643099E-6</c:v>
                </c:pt>
                <c:pt idx="200">
                  <c:v>-1.45492624517026E-6</c:v>
                </c:pt>
                <c:pt idx="201">
                  <c:v>-1.4629507750762099E-6</c:v>
                </c:pt>
                <c:pt idx="202">
                  <c:v>-1.4709753049821499E-6</c:v>
                </c:pt>
                <c:pt idx="203">
                  <c:v>-1.4789998348881E-6</c:v>
                </c:pt>
                <c:pt idx="204">
                  <c:v>-1.48702436479405E-6</c:v>
                </c:pt>
                <c:pt idx="205">
                  <c:v>-1.4950488946999899E-6</c:v>
                </c:pt>
                <c:pt idx="206">
                  <c:v>-1.5030734246059401E-6</c:v>
                </c:pt>
                <c:pt idx="207">
                  <c:v>-1.51109795451189E-6</c:v>
                </c:pt>
                <c:pt idx="208">
                  <c:v>-1.5191224844178399E-6</c:v>
                </c:pt>
                <c:pt idx="209">
                  <c:v>-1.5271470143237801E-6</c:v>
                </c:pt>
                <c:pt idx="210">
                  <c:v>-1.53517154422973E-6</c:v>
                </c:pt>
                <c:pt idx="211">
                  <c:v>-1.5431960741356799E-6</c:v>
                </c:pt>
                <c:pt idx="212">
                  <c:v>-1.5512206040416201E-6</c:v>
                </c:pt>
                <c:pt idx="213">
                  <c:v>-1.55924513394757E-6</c:v>
                </c:pt>
                <c:pt idx="214">
                  <c:v>-1.5672696638535199E-6</c:v>
                </c:pt>
                <c:pt idx="215">
                  <c:v>-1.5752941937594701E-6</c:v>
                </c:pt>
                <c:pt idx="216">
                  <c:v>-1.58331872366541E-6</c:v>
                </c:pt>
                <c:pt idx="217">
                  <c:v>-1.5913432535713599E-6</c:v>
                </c:pt>
                <c:pt idx="218">
                  <c:v>-1.5993677834772999E-6</c:v>
                </c:pt>
                <c:pt idx="219">
                  <c:v>-1.60739231338326E-6</c:v>
                </c:pt>
                <c:pt idx="220">
                  <c:v>-1.6154168432891999E-6</c:v>
                </c:pt>
                <c:pt idx="221">
                  <c:v>-1.6234413731951501E-6</c:v>
                </c:pt>
                <c:pt idx="222">
                  <c:v>-1.63146590310109E-6</c:v>
                </c:pt>
                <c:pt idx="223">
                  <c:v>-1.63949043300704E-6</c:v>
                </c:pt>
                <c:pt idx="224">
                  <c:v>-1.647514962913E-6</c:v>
                </c:pt>
                <c:pt idx="225">
                  <c:v>-1.65553949281894E-6</c:v>
                </c:pt>
                <c:pt idx="226">
                  <c:v>-1.66356402272488E-6</c:v>
                </c:pt>
                <c:pt idx="227">
                  <c:v>-1.6715885526308299E-6</c:v>
                </c:pt>
                <c:pt idx="228">
                  <c:v>-1.67961308253678E-6</c:v>
                </c:pt>
                <c:pt idx="229">
                  <c:v>-1.68763761244272E-6</c:v>
                </c:pt>
                <c:pt idx="230">
                  <c:v>-1.6956621423486801E-6</c:v>
                </c:pt>
                <c:pt idx="231">
                  <c:v>-1.70368667225462E-6</c:v>
                </c:pt>
                <c:pt idx="232">
                  <c:v>-1.71171120216057E-6</c:v>
                </c:pt>
                <c:pt idx="233">
                  <c:v>-1.7197357320665201E-6</c:v>
                </c:pt>
                <c:pt idx="234">
                  <c:v>-1.7277602619724601E-6</c:v>
                </c:pt>
                <c:pt idx="235">
                  <c:v>-1.7357847918784199E-6</c:v>
                </c:pt>
                <c:pt idx="236">
                  <c:v>-1.7438093217843601E-6</c:v>
                </c:pt>
                <c:pt idx="237">
                  <c:v>-1.7518338516903001E-6</c:v>
                </c:pt>
                <c:pt idx="238">
                  <c:v>-1.75985838159625E-6</c:v>
                </c:pt>
                <c:pt idx="239">
                  <c:v>-1.7678829115021999E-6</c:v>
                </c:pt>
                <c:pt idx="240">
                  <c:v>-1.7759074414081401E-6</c:v>
                </c:pt>
                <c:pt idx="241">
                  <c:v>-1.78393197131409E-6</c:v>
                </c:pt>
                <c:pt idx="242">
                  <c:v>-1.7919565012200399E-6</c:v>
                </c:pt>
                <c:pt idx="243">
                  <c:v>-1.79998103112599E-6</c:v>
                </c:pt>
                <c:pt idx="244">
                  <c:v>-1.80800556103194E-6</c:v>
                </c:pt>
                <c:pt idx="245">
                  <c:v>-1.8160300909378799E-6</c:v>
                </c:pt>
                <c:pt idx="246">
                  <c:v>-1.8240546208438301E-6</c:v>
                </c:pt>
                <c:pt idx="247">
                  <c:v>-1.83207915074978E-6</c:v>
                </c:pt>
                <c:pt idx="248">
                  <c:v>-1.8401036806557199E-6</c:v>
                </c:pt>
                <c:pt idx="249">
                  <c:v>-1.8481282105616701E-6</c:v>
                </c:pt>
                <c:pt idx="250">
                  <c:v>-1.85615274046762E-6</c:v>
                </c:pt>
                <c:pt idx="251">
                  <c:v>-1.8641772703735699E-6</c:v>
                </c:pt>
                <c:pt idx="252">
                  <c:v>-1.8722018002795101E-6</c:v>
                </c:pt>
                <c:pt idx="253">
                  <c:v>-1.88022633018546E-6</c:v>
                </c:pt>
                <c:pt idx="254">
                  <c:v>-1.8882508600914E-6</c:v>
                </c:pt>
                <c:pt idx="255">
                  <c:v>-1.8962753899973601E-6</c:v>
                </c:pt>
                <c:pt idx="256">
                  <c:v>-1.9042999199033E-6</c:v>
                </c:pt>
                <c:pt idx="257">
                  <c:v>-1.9123244498092501E-6</c:v>
                </c:pt>
                <c:pt idx="258">
                  <c:v>-1.9203489797151999E-6</c:v>
                </c:pt>
                <c:pt idx="259">
                  <c:v>-1.9283735096211398E-6</c:v>
                </c:pt>
                <c:pt idx="260">
                  <c:v>-1.93639803952709E-6</c:v>
                </c:pt>
                <c:pt idx="261">
                  <c:v>-1.9444225694330401E-6</c:v>
                </c:pt>
                <c:pt idx="262">
                  <c:v>-1.95244709933898E-6</c:v>
                </c:pt>
                <c:pt idx="263">
                  <c:v>-1.9604716292449399E-6</c:v>
                </c:pt>
                <c:pt idx="264">
                  <c:v>-1.9684961591508799E-6</c:v>
                </c:pt>
                <c:pt idx="265">
                  <c:v>-1.97652068905683E-6</c:v>
                </c:pt>
                <c:pt idx="266">
                  <c:v>-1.98454521896277E-6</c:v>
                </c:pt>
                <c:pt idx="267">
                  <c:v>-1.9925697488687201E-6</c:v>
                </c:pt>
                <c:pt idx="268">
                  <c:v>-2.0005942787746698E-6</c:v>
                </c:pt>
                <c:pt idx="269">
                  <c:v>-2.0086188086806199E-6</c:v>
                </c:pt>
                <c:pt idx="270">
                  <c:v>-2.0166433385865701E-6</c:v>
                </c:pt>
                <c:pt idx="271">
                  <c:v>-2.02466786849251E-6</c:v>
                </c:pt>
                <c:pt idx="272">
                  <c:v>-2.0326923983984602E-6</c:v>
                </c:pt>
                <c:pt idx="273">
                  <c:v>-2.0407169283044001E-6</c:v>
                </c:pt>
                <c:pt idx="274">
                  <c:v>-2.0487414582103498E-6</c:v>
                </c:pt>
                <c:pt idx="275">
                  <c:v>-2.0567659881163E-6</c:v>
                </c:pt>
                <c:pt idx="276">
                  <c:v>-2.0647905180222501E-6</c:v>
                </c:pt>
                <c:pt idx="277">
                  <c:v>-2.0728150479281901E-6</c:v>
                </c:pt>
                <c:pt idx="278">
                  <c:v>-2.0808395778341402E-6</c:v>
                </c:pt>
                <c:pt idx="279">
                  <c:v>-2.0888641077400899E-6</c:v>
                </c:pt>
                <c:pt idx="280">
                  <c:v>-2.0968886376460299E-6</c:v>
                </c:pt>
                <c:pt idx="281">
                  <c:v>-2.10491316755198E-6</c:v>
                </c:pt>
                <c:pt idx="282">
                  <c:v>-2.1129376974579301E-6</c:v>
                </c:pt>
                <c:pt idx="283">
                  <c:v>-2.1209622273638798E-6</c:v>
                </c:pt>
                <c:pt idx="284">
                  <c:v>-2.1289867572698198E-6</c:v>
                </c:pt>
                <c:pt idx="285">
                  <c:v>-2.1370112871757699E-6</c:v>
                </c:pt>
                <c:pt idx="286">
                  <c:v>-2.1450358170817201E-6</c:v>
                </c:pt>
                <c:pt idx="287">
                  <c:v>-2.1530603469876702E-6</c:v>
                </c:pt>
                <c:pt idx="288">
                  <c:v>-2.1610848768936102E-6</c:v>
                </c:pt>
                <c:pt idx="289">
                  <c:v>-2.1691094067995501E-6</c:v>
                </c:pt>
                <c:pt idx="290">
                  <c:v>-2.17713393670551E-6</c:v>
                </c:pt>
                <c:pt idx="291">
                  <c:v>-2.1851584666114601E-6</c:v>
                </c:pt>
                <c:pt idx="292">
                  <c:v>-2.1931829965174098E-6</c:v>
                </c:pt>
                <c:pt idx="293">
                  <c:v>-2.2012075264233498E-6</c:v>
                </c:pt>
                <c:pt idx="294">
                  <c:v>-2.2092320563292999E-6</c:v>
                </c:pt>
                <c:pt idx="295">
                  <c:v>-2.2172565862352399E-6</c:v>
                </c:pt>
                <c:pt idx="296">
                  <c:v>-2.22528111614119E-6</c:v>
                </c:pt>
                <c:pt idx="297">
                  <c:v>-2.23330564604713E-6</c:v>
                </c:pt>
                <c:pt idx="298">
                  <c:v>-2.2413301759530801E-6</c:v>
                </c:pt>
                <c:pt idx="299">
                  <c:v>-2.2493547058590298E-6</c:v>
                </c:pt>
                <c:pt idx="300">
                  <c:v>-2.2573792357649702E-6</c:v>
                </c:pt>
                <c:pt idx="301">
                  <c:v>-2.2654037656709199E-6</c:v>
                </c:pt>
                <c:pt idx="302">
                  <c:v>-2.27342829557687E-6</c:v>
                </c:pt>
                <c:pt idx="303">
                  <c:v>-2.2814528254828202E-6</c:v>
                </c:pt>
                <c:pt idx="304">
                  <c:v>-2.2894773553887699E-6</c:v>
                </c:pt>
                <c:pt idx="305">
                  <c:v>-2.2975018852947098E-6</c:v>
                </c:pt>
                <c:pt idx="306">
                  <c:v>-2.30552641520066E-6</c:v>
                </c:pt>
                <c:pt idx="307">
                  <c:v>-2.3135509451066101E-6</c:v>
                </c:pt>
                <c:pt idx="308">
                  <c:v>-2.3215754750125501E-6</c:v>
                </c:pt>
                <c:pt idx="309">
                  <c:v>-2.3296000049185002E-6</c:v>
                </c:pt>
                <c:pt idx="310">
                  <c:v>-2.3376245348244499E-6</c:v>
                </c:pt>
                <c:pt idx="311">
                  <c:v>-2.3456490647304E-6</c:v>
                </c:pt>
                <c:pt idx="312">
                  <c:v>-2.35367359463634E-6</c:v>
                </c:pt>
                <c:pt idx="313">
                  <c:v>-2.3616981245422901E-6</c:v>
                </c:pt>
                <c:pt idx="314">
                  <c:v>-2.3697226544482398E-6</c:v>
                </c:pt>
                <c:pt idx="315">
                  <c:v>-2.37774718435419E-6</c:v>
                </c:pt>
                <c:pt idx="316">
                  <c:v>-2.3857717142601299E-6</c:v>
                </c:pt>
                <c:pt idx="317">
                  <c:v>-2.3937962441660801E-6</c:v>
                </c:pt>
                <c:pt idx="318">
                  <c:v>-2.4018207740720302E-6</c:v>
                </c:pt>
                <c:pt idx="319">
                  <c:v>-2.4098453039779702E-6</c:v>
                </c:pt>
                <c:pt idx="320">
                  <c:v>-2.4178698338839199E-6</c:v>
                </c:pt>
                <c:pt idx="321">
                  <c:v>-2.42589436378987E-6</c:v>
                </c:pt>
                <c:pt idx="322">
                  <c:v>-2.4339188936958201E-6</c:v>
                </c:pt>
                <c:pt idx="323">
                  <c:v>-2.4419434236017601E-6</c:v>
                </c:pt>
                <c:pt idx="324">
                  <c:v>-2.4499679535077098E-6</c:v>
                </c:pt>
                <c:pt idx="325">
                  <c:v>-2.4579924834136599E-6</c:v>
                </c:pt>
                <c:pt idx="326">
                  <c:v>-2.4660170133196101E-6</c:v>
                </c:pt>
                <c:pt idx="327">
                  <c:v>-2.47404154322555E-6</c:v>
                </c:pt>
                <c:pt idx="328">
                  <c:v>-2.4820660731315002E-6</c:v>
                </c:pt>
                <c:pt idx="329">
                  <c:v>-2.4900906030374499E-6</c:v>
                </c:pt>
                <c:pt idx="330">
                  <c:v>-2.4981151329434E-6</c:v>
                </c:pt>
                <c:pt idx="331">
                  <c:v>-2.50613966284934E-6</c:v>
                </c:pt>
                <c:pt idx="332">
                  <c:v>-2.5141641927552901E-6</c:v>
                </c:pt>
                <c:pt idx="333">
                  <c:v>-2.5221887226612398E-6</c:v>
                </c:pt>
                <c:pt idx="334">
                  <c:v>-2.5302132525671802E-6</c:v>
                </c:pt>
                <c:pt idx="335">
                  <c:v>-2.5382377824731299E-6</c:v>
                </c:pt>
                <c:pt idx="336">
                  <c:v>-2.54626231237908E-6</c:v>
                </c:pt>
                <c:pt idx="337">
                  <c:v>-2.55428684228502E-6</c:v>
                </c:pt>
                <c:pt idx="338">
                  <c:v>-2.5623113721909701E-6</c:v>
                </c:pt>
                <c:pt idx="339">
                  <c:v>-2.5703359020969198E-6</c:v>
                </c:pt>
                <c:pt idx="340">
                  <c:v>-2.5783604320028602E-6</c:v>
                </c:pt>
                <c:pt idx="341">
                  <c:v>-2.5863849619088201E-6</c:v>
                </c:pt>
                <c:pt idx="342">
                  <c:v>-2.59440949181476E-6</c:v>
                </c:pt>
                <c:pt idx="343">
                  <c:v>-2.6024340217207102E-6</c:v>
                </c:pt>
                <c:pt idx="344">
                  <c:v>-2.6104585516266599E-6</c:v>
                </c:pt>
                <c:pt idx="345">
                  <c:v>-2.61848308153261E-6</c:v>
                </c:pt>
                <c:pt idx="346">
                  <c:v>-2.62650761143855E-6</c:v>
                </c:pt>
                <c:pt idx="347">
                  <c:v>-2.6345321413445099E-6</c:v>
                </c:pt>
                <c:pt idx="348">
                  <c:v>-2.6425566712504498E-6</c:v>
                </c:pt>
                <c:pt idx="349">
                  <c:v>-2.6505812011563902E-6</c:v>
                </c:pt>
                <c:pt idx="350">
                  <c:v>-2.6586057310623399E-6</c:v>
                </c:pt>
                <c:pt idx="351">
                  <c:v>-2.66663026096829E-6</c:v>
                </c:pt>
                <c:pt idx="352">
                  <c:v>-2.6746547908742402E-6</c:v>
                </c:pt>
                <c:pt idx="353">
                  <c:v>-2.6826793207801899E-6</c:v>
                </c:pt>
                <c:pt idx="354">
                  <c:v>-2.6907038506861298E-6</c:v>
                </c:pt>
                <c:pt idx="355">
                  <c:v>-2.69872838059208E-6</c:v>
                </c:pt>
                <c:pt idx="356">
                  <c:v>-2.7067529104980199E-6</c:v>
                </c:pt>
                <c:pt idx="357">
                  <c:v>-2.7147774404039798E-6</c:v>
                </c:pt>
                <c:pt idx="358">
                  <c:v>-2.7228019703099299E-6</c:v>
                </c:pt>
                <c:pt idx="359">
                  <c:v>-2.7308265002158699E-6</c:v>
                </c:pt>
                <c:pt idx="360">
                  <c:v>-2.7388510301218099E-6</c:v>
                </c:pt>
                <c:pt idx="361">
                  <c:v>-2.74687556002776E-6</c:v>
                </c:pt>
                <c:pt idx="362">
                  <c:v>-2.7549000899337101E-6</c:v>
                </c:pt>
                <c:pt idx="363">
                  <c:v>-2.7629246198396598E-6</c:v>
                </c:pt>
                <c:pt idx="364">
                  <c:v>-2.77094914974561E-6</c:v>
                </c:pt>
                <c:pt idx="365">
                  <c:v>-2.7789736796515601E-6</c:v>
                </c:pt>
                <c:pt idx="366">
                  <c:v>-2.7869982095574899E-6</c:v>
                </c:pt>
                <c:pt idx="367">
                  <c:v>-2.7950227394634502E-6</c:v>
                </c:pt>
                <c:pt idx="368">
                  <c:v>-2.8030472693693999E-6</c:v>
                </c:pt>
                <c:pt idx="369">
                  <c:v>-2.8110717992753399E-6</c:v>
                </c:pt>
                <c:pt idx="370">
                  <c:v>-2.81909632918129E-6</c:v>
                </c:pt>
                <c:pt idx="371">
                  <c:v>-2.8271208590872401E-6</c:v>
                </c:pt>
                <c:pt idx="372">
                  <c:v>-2.8351453889931801E-6</c:v>
                </c:pt>
                <c:pt idx="373">
                  <c:v>-2.8431699188991201E-6</c:v>
                </c:pt>
                <c:pt idx="374">
                  <c:v>-2.8511944488050702E-6</c:v>
                </c:pt>
                <c:pt idx="375">
                  <c:v>-2.8592189787110199E-6</c:v>
                </c:pt>
                <c:pt idx="376">
                  <c:v>-2.8672435086169599E-6</c:v>
                </c:pt>
                <c:pt idx="377">
                  <c:v>-2.8752680385229202E-6</c:v>
                </c:pt>
                <c:pt idx="378">
                  <c:v>-2.8832925684288699E-6</c:v>
                </c:pt>
                <c:pt idx="379">
                  <c:v>-2.8913170983348098E-6</c:v>
                </c:pt>
                <c:pt idx="380">
                  <c:v>-2.89934162824076E-6</c:v>
                </c:pt>
                <c:pt idx="381">
                  <c:v>-2.9073661581466999E-6</c:v>
                </c:pt>
                <c:pt idx="382">
                  <c:v>-2.91539068805267E-6</c:v>
                </c:pt>
                <c:pt idx="383">
                  <c:v>-2.9234152179586002E-6</c:v>
                </c:pt>
                <c:pt idx="384">
                  <c:v>-2.9314397478645499E-6</c:v>
                </c:pt>
                <c:pt idx="385">
                  <c:v>-2.9394642777704899E-6</c:v>
                </c:pt>
                <c:pt idx="386">
                  <c:v>-2.9474888076764501E-6</c:v>
                </c:pt>
                <c:pt idx="387">
                  <c:v>-2.9555133375823901E-6</c:v>
                </c:pt>
                <c:pt idx="388">
                  <c:v>-2.9635378674883398E-6</c:v>
                </c:pt>
                <c:pt idx="389">
                  <c:v>-2.9715623973942802E-6</c:v>
                </c:pt>
                <c:pt idx="390">
                  <c:v>-2.9795869273002299E-6</c:v>
                </c:pt>
                <c:pt idx="391">
                  <c:v>-2.98761145720618E-6</c:v>
                </c:pt>
                <c:pt idx="392">
                  <c:v>-2.9956359871121302E-6</c:v>
                </c:pt>
                <c:pt idx="393">
                  <c:v>-3.0036605170180701E-6</c:v>
                </c:pt>
                <c:pt idx="394">
                  <c:v>-3.0116850469240198E-6</c:v>
                </c:pt>
                <c:pt idx="395">
                  <c:v>-3.01970957682997E-6</c:v>
                </c:pt>
                <c:pt idx="396">
                  <c:v>-3.0277341067359201E-6</c:v>
                </c:pt>
                <c:pt idx="397">
                  <c:v>-3.0357586366418601E-6</c:v>
                </c:pt>
                <c:pt idx="398">
                  <c:v>-3.0437831665478199E-6</c:v>
                </c:pt>
                <c:pt idx="399">
                  <c:v>-3.0518076964537502E-6</c:v>
                </c:pt>
                <c:pt idx="400">
                  <c:v>-3.05983222635971E-6</c:v>
                </c:pt>
                <c:pt idx="401">
                  <c:v>-3.0678567562656602E-6</c:v>
                </c:pt>
                <c:pt idx="402">
                  <c:v>-3.0758812861716001E-6</c:v>
                </c:pt>
                <c:pt idx="403">
                  <c:v>-3.0839058160775498E-6</c:v>
                </c:pt>
                <c:pt idx="404">
                  <c:v>-3.0919303459835E-6</c:v>
                </c:pt>
                <c:pt idx="405">
                  <c:v>-3.0999548758894399E-6</c:v>
                </c:pt>
                <c:pt idx="406">
                  <c:v>-3.1079794057953901E-6</c:v>
                </c:pt>
                <c:pt idx="407">
                  <c:v>-3.1160039357013402E-6</c:v>
                </c:pt>
                <c:pt idx="408">
                  <c:v>-3.1240284656072802E-6</c:v>
                </c:pt>
                <c:pt idx="409">
                  <c:v>-3.13205299551324E-6</c:v>
                </c:pt>
                <c:pt idx="410">
                  <c:v>-3.14007752541918E-6</c:v>
                </c:pt>
                <c:pt idx="411">
                  <c:v>-3.1481020553251301E-6</c:v>
                </c:pt>
                <c:pt idx="412">
                  <c:v>-3.1561265852310701E-6</c:v>
                </c:pt>
                <c:pt idx="413">
                  <c:v>-3.1641511151370198E-6</c:v>
                </c:pt>
                <c:pt idx="414">
                  <c:v>-3.1721756450429699E-6</c:v>
                </c:pt>
                <c:pt idx="415">
                  <c:v>-3.1802001749489201E-6</c:v>
                </c:pt>
                <c:pt idx="416">
                  <c:v>-3.18822470485486E-6</c:v>
                </c:pt>
                <c:pt idx="417">
                  <c:v>-3.1962492347608199E-6</c:v>
                </c:pt>
                <c:pt idx="418">
                  <c:v>-3.2042737646667599E-6</c:v>
                </c:pt>
                <c:pt idx="419">
                  <c:v>-3.21229829457271E-6</c:v>
                </c:pt>
                <c:pt idx="420">
                  <c:v>-3.22032282447865E-6</c:v>
                </c:pt>
                <c:pt idx="421">
                  <c:v>-3.2283473543846098E-6</c:v>
                </c:pt>
                <c:pt idx="422">
                  <c:v>-3.23637188429054E-6</c:v>
                </c:pt>
                <c:pt idx="423">
                  <c:v>-3.2443964141964902E-6</c:v>
                </c:pt>
                <c:pt idx="424">
                  <c:v>-3.2524209441024399E-6</c:v>
                </c:pt>
                <c:pt idx="425">
                  <c:v>-3.2604454740083799E-6</c:v>
                </c:pt>
                <c:pt idx="426">
                  <c:v>-3.2684700039143401E-6</c:v>
                </c:pt>
                <c:pt idx="427">
                  <c:v>-3.2764945338202801E-6</c:v>
                </c:pt>
                <c:pt idx="428">
                  <c:v>-3.28451906372624E-6</c:v>
                </c:pt>
                <c:pt idx="429">
                  <c:v>-3.2925435936321702E-6</c:v>
                </c:pt>
                <c:pt idx="430">
                  <c:v>-3.3005681235381301E-6</c:v>
                </c:pt>
                <c:pt idx="431">
                  <c:v>-3.3085926534440802E-6</c:v>
                </c:pt>
                <c:pt idx="432">
                  <c:v>-3.3166171833500202E-6</c:v>
                </c:pt>
                <c:pt idx="433">
                  <c:v>-3.3246417132559699E-6</c:v>
                </c:pt>
                <c:pt idx="434">
                  <c:v>-3.33266624316192E-6</c:v>
                </c:pt>
                <c:pt idx="435">
                  <c:v>-3.3406907730678701E-6</c:v>
                </c:pt>
                <c:pt idx="436">
                  <c:v>-3.3487153029738101E-6</c:v>
                </c:pt>
                <c:pt idx="437">
                  <c:v>-3.3567398328797598E-6</c:v>
                </c:pt>
                <c:pt idx="438">
                  <c:v>-3.3647643627857099E-6</c:v>
                </c:pt>
                <c:pt idx="439">
                  <c:v>-3.3727888926916698E-6</c:v>
                </c:pt>
                <c:pt idx="440">
                  <c:v>-3.3808134225975899E-6</c:v>
                </c:pt>
                <c:pt idx="441">
                  <c:v>-3.3888379525035502E-6</c:v>
                </c:pt>
                <c:pt idx="442">
                  <c:v>-3.3968624824094999E-6</c:v>
                </c:pt>
                <c:pt idx="443">
                  <c:v>-3.40488701231545E-6</c:v>
                </c:pt>
                <c:pt idx="444">
                  <c:v>-3.41291154222139E-6</c:v>
                </c:pt>
                <c:pt idx="445">
                  <c:v>-3.4209360721273401E-6</c:v>
                </c:pt>
                <c:pt idx="446">
                  <c:v>-3.4289606020332801E-6</c:v>
                </c:pt>
                <c:pt idx="447">
                  <c:v>-3.4369851319392302E-6</c:v>
                </c:pt>
                <c:pt idx="448">
                  <c:v>-3.4450096618451799E-6</c:v>
                </c:pt>
                <c:pt idx="449">
                  <c:v>-3.4530341917511402E-6</c:v>
                </c:pt>
                <c:pt idx="450">
                  <c:v>-3.4610587216570802E-6</c:v>
                </c:pt>
                <c:pt idx="451">
                  <c:v>-3.4690832515630201E-6</c:v>
                </c:pt>
                <c:pt idx="452">
                  <c:v>-3.4771077814689698E-6</c:v>
                </c:pt>
                <c:pt idx="453">
                  <c:v>-3.4851323113749098E-6</c:v>
                </c:pt>
                <c:pt idx="454">
                  <c:v>-3.4931568412808599E-6</c:v>
                </c:pt>
                <c:pt idx="455">
                  <c:v>-3.5011813711868198E-6</c:v>
                </c:pt>
                <c:pt idx="456">
                  <c:v>-3.5092059010927699E-6</c:v>
                </c:pt>
                <c:pt idx="457">
                  <c:v>-3.5172304309987002E-6</c:v>
                </c:pt>
                <c:pt idx="458">
                  <c:v>-3.52525496090466E-6</c:v>
                </c:pt>
                <c:pt idx="459">
                  <c:v>-3.5332794908106E-6</c:v>
                </c:pt>
                <c:pt idx="460">
                  <c:v>-3.5413040207165501E-6</c:v>
                </c:pt>
                <c:pt idx="461">
                  <c:v>-3.5493285506224901E-6</c:v>
                </c:pt>
                <c:pt idx="462">
                  <c:v>-3.55735308052845E-6</c:v>
                </c:pt>
                <c:pt idx="463">
                  <c:v>-3.5653776104344001E-6</c:v>
                </c:pt>
                <c:pt idx="464">
                  <c:v>-3.5734021403403401E-6</c:v>
                </c:pt>
                <c:pt idx="465">
                  <c:v>-3.5814266702462902E-6</c:v>
                </c:pt>
                <c:pt idx="466">
                  <c:v>-3.5894512001522301E-6</c:v>
                </c:pt>
                <c:pt idx="467">
                  <c:v>-3.5974757300581799E-6</c:v>
                </c:pt>
                <c:pt idx="468">
                  <c:v>-3.60550025996413E-6</c:v>
                </c:pt>
                <c:pt idx="469">
                  <c:v>-3.6135247898700801E-6</c:v>
                </c:pt>
                <c:pt idx="470">
                  <c:v>-3.6215493197760201E-6</c:v>
                </c:pt>
                <c:pt idx="471">
                  <c:v>-3.6295738496819702E-6</c:v>
                </c:pt>
                <c:pt idx="472">
                  <c:v>-3.6375983795879199E-6</c:v>
                </c:pt>
                <c:pt idx="473">
                  <c:v>-3.6456229094938501E-6</c:v>
                </c:pt>
                <c:pt idx="474">
                  <c:v>-3.65364743939981E-6</c:v>
                </c:pt>
                <c:pt idx="475">
                  <c:v>-3.6616719693057601E-6</c:v>
                </c:pt>
                <c:pt idx="476">
                  <c:v>-3.66969649921172E-6</c:v>
                </c:pt>
                <c:pt idx="477">
                  <c:v>-3.6777210291176498E-6</c:v>
                </c:pt>
                <c:pt idx="478">
                  <c:v>-3.6857455590235999E-6</c:v>
                </c:pt>
                <c:pt idx="479">
                  <c:v>-3.6937700889295399E-6</c:v>
                </c:pt>
                <c:pt idx="480">
                  <c:v>-3.7017946188355002E-6</c:v>
                </c:pt>
                <c:pt idx="481">
                  <c:v>-3.70981914874143E-6</c:v>
                </c:pt>
                <c:pt idx="482">
                  <c:v>-3.7178436786473801E-6</c:v>
                </c:pt>
                <c:pt idx="483">
                  <c:v>-3.7258682085533298E-6</c:v>
                </c:pt>
                <c:pt idx="484">
                  <c:v>-3.7338927384592901E-6</c:v>
                </c:pt>
                <c:pt idx="485">
                  <c:v>-3.7419172683652301E-6</c:v>
                </c:pt>
                <c:pt idx="486">
                  <c:v>-3.7499417982711798E-6</c:v>
                </c:pt>
                <c:pt idx="487">
                  <c:v>-3.7579663281771202E-6</c:v>
                </c:pt>
                <c:pt idx="488">
                  <c:v>-3.7659908580830801E-6</c:v>
                </c:pt>
                <c:pt idx="489">
                  <c:v>-3.7740153879890302E-6</c:v>
                </c:pt>
                <c:pt idx="490">
                  <c:v>-3.78203991789496E-6</c:v>
                </c:pt>
                <c:pt idx="491">
                  <c:v>-3.7900644478009199E-6</c:v>
                </c:pt>
                <c:pt idx="492">
                  <c:v>-3.7980889777068598E-6</c:v>
                </c:pt>
                <c:pt idx="493">
                  <c:v>-3.80611350761281E-6</c:v>
                </c:pt>
                <c:pt idx="494">
                  <c:v>-3.8141380375187499E-6</c:v>
                </c:pt>
                <c:pt idx="495">
                  <c:v>-3.82216256742472E-6</c:v>
                </c:pt>
                <c:pt idx="496">
                  <c:v>-3.8301870973306599E-6</c:v>
                </c:pt>
                <c:pt idx="497">
                  <c:v>-3.8382116272365897E-6</c:v>
                </c:pt>
                <c:pt idx="498">
                  <c:v>-3.84623615714255E-6</c:v>
                </c:pt>
                <c:pt idx="499">
                  <c:v>-3.8542606870484798E-6</c:v>
                </c:pt>
                <c:pt idx="500">
                  <c:v>-3.8622852169544503E-6</c:v>
                </c:pt>
                <c:pt idx="501">
                  <c:v>-3.8703097468603903E-6</c:v>
                </c:pt>
                <c:pt idx="502">
                  <c:v>-3.8783342767663404E-6</c:v>
                </c:pt>
                <c:pt idx="503">
                  <c:v>-3.8863588066722803E-6</c:v>
                </c:pt>
                <c:pt idx="504">
                  <c:v>-3.8943833365782296E-6</c:v>
                </c:pt>
                <c:pt idx="505">
                  <c:v>-3.9024078664841798E-6</c:v>
                </c:pt>
                <c:pt idx="506">
                  <c:v>-3.9104323963901299E-6</c:v>
                </c:pt>
                <c:pt idx="507">
                  <c:v>-3.9184569262960699E-6</c:v>
                </c:pt>
                <c:pt idx="508">
                  <c:v>-3.92648145620202E-6</c:v>
                </c:pt>
                <c:pt idx="509">
                  <c:v>-3.9345059861079599E-6</c:v>
                </c:pt>
                <c:pt idx="510">
                  <c:v>-3.9425305160139202E-6</c:v>
                </c:pt>
                <c:pt idx="511">
                  <c:v>-3.9505550459198602E-6</c:v>
                </c:pt>
                <c:pt idx="512">
                  <c:v>-3.9585795758258002E-6</c:v>
                </c:pt>
                <c:pt idx="513">
                  <c:v>-3.9666041057317596E-6</c:v>
                </c:pt>
                <c:pt idx="514">
                  <c:v>-3.9746286356376996E-6</c:v>
                </c:pt>
                <c:pt idx="515">
                  <c:v>-3.9826531655436497E-6</c:v>
                </c:pt>
                <c:pt idx="516">
                  <c:v>-3.99067769544961E-6</c:v>
                </c:pt>
                <c:pt idx="517">
                  <c:v>-3.9987022253555398E-6</c:v>
                </c:pt>
                <c:pt idx="518">
                  <c:v>-4.0067267552614899E-6</c:v>
                </c:pt>
                <c:pt idx="519">
                  <c:v>-4.0147512851674197E-6</c:v>
                </c:pt>
                <c:pt idx="520">
                  <c:v>-4.0227758150733902E-6</c:v>
                </c:pt>
                <c:pt idx="521">
                  <c:v>-4.0308003449793302E-6</c:v>
                </c:pt>
                <c:pt idx="522">
                  <c:v>-4.0388248748852803E-6</c:v>
                </c:pt>
                <c:pt idx="523">
                  <c:v>-4.0468494047912296E-6</c:v>
                </c:pt>
                <c:pt idx="524">
                  <c:v>-4.0548739346971797E-6</c:v>
                </c:pt>
                <c:pt idx="525">
                  <c:v>-4.0628984646031298E-6</c:v>
                </c:pt>
                <c:pt idx="526">
                  <c:v>-4.0709229945090596E-6</c:v>
                </c:pt>
                <c:pt idx="527">
                  <c:v>-4.0789475244150199E-6</c:v>
                </c:pt>
                <c:pt idx="528">
                  <c:v>-4.0869720543209701E-6</c:v>
                </c:pt>
                <c:pt idx="529">
                  <c:v>-4.09499658422691E-6</c:v>
                </c:pt>
                <c:pt idx="530">
                  <c:v>-4.1030211141328602E-6</c:v>
                </c:pt>
                <c:pt idx="531">
                  <c:v>-4.1110456440388103E-6</c:v>
                </c:pt>
                <c:pt idx="532">
                  <c:v>-4.1190701739447697E-6</c:v>
                </c:pt>
                <c:pt idx="533">
                  <c:v>-4.1270947038506902E-6</c:v>
                </c:pt>
                <c:pt idx="534">
                  <c:v>-4.1351192337566497E-6</c:v>
                </c:pt>
                <c:pt idx="535">
                  <c:v>-4.1431437636625998E-6</c:v>
                </c:pt>
                <c:pt idx="536">
                  <c:v>-4.1511682935685499E-6</c:v>
                </c:pt>
                <c:pt idx="537">
                  <c:v>-4.1591928234744899E-6</c:v>
                </c:pt>
                <c:pt idx="538">
                  <c:v>-4.16721735338044E-6</c:v>
                </c:pt>
                <c:pt idx="539">
                  <c:v>-4.1752418832863902E-6</c:v>
                </c:pt>
                <c:pt idx="540">
                  <c:v>-4.1832664131923301E-6</c:v>
                </c:pt>
                <c:pt idx="541">
                  <c:v>-4.1912909430982803E-6</c:v>
                </c:pt>
                <c:pt idx="542">
                  <c:v>-4.1993154730042304E-6</c:v>
                </c:pt>
                <c:pt idx="543">
                  <c:v>-4.2073400029101797E-6</c:v>
                </c:pt>
                <c:pt idx="544">
                  <c:v>-4.2153645328161196E-6</c:v>
                </c:pt>
                <c:pt idx="545">
                  <c:v>-4.2233890627220698E-6</c:v>
                </c:pt>
                <c:pt idx="546">
                  <c:v>-4.2314135926280199E-6</c:v>
                </c:pt>
                <c:pt idx="547">
                  <c:v>-4.2394381225339599E-6</c:v>
                </c:pt>
                <c:pt idx="548">
                  <c:v>-4.24746265243991E-6</c:v>
                </c:pt>
                <c:pt idx="549">
                  <c:v>-4.2554871823458601E-6</c:v>
                </c:pt>
                <c:pt idx="550">
                  <c:v>-4.2635117122518102E-6</c:v>
                </c:pt>
                <c:pt idx="551">
                  <c:v>-4.2715362421577604E-6</c:v>
                </c:pt>
                <c:pt idx="552">
                  <c:v>-4.2795607720637003E-6</c:v>
                </c:pt>
                <c:pt idx="553">
                  <c:v>-4.2875853019696496E-6</c:v>
                </c:pt>
                <c:pt idx="554">
                  <c:v>-4.2956098318755896E-6</c:v>
                </c:pt>
                <c:pt idx="555">
                  <c:v>-4.3036343617815397E-6</c:v>
                </c:pt>
                <c:pt idx="556">
                  <c:v>-4.3116588916874898E-6</c:v>
                </c:pt>
                <c:pt idx="557">
                  <c:v>-4.3196834215934298E-6</c:v>
                </c:pt>
                <c:pt idx="558">
                  <c:v>-4.3277079514993799E-6</c:v>
                </c:pt>
                <c:pt idx="559">
                  <c:v>-4.3357324814053301E-6</c:v>
                </c:pt>
                <c:pt idx="560">
                  <c:v>-4.34375701131127E-6</c:v>
                </c:pt>
                <c:pt idx="561">
                  <c:v>-4.3517815412172202E-6</c:v>
                </c:pt>
                <c:pt idx="562">
                  <c:v>-4.3598060711231703E-6</c:v>
                </c:pt>
                <c:pt idx="563">
                  <c:v>-4.3678306010291103E-6</c:v>
                </c:pt>
                <c:pt idx="564">
                  <c:v>-4.3758551309350697E-6</c:v>
                </c:pt>
                <c:pt idx="565">
                  <c:v>-4.3838796608410097E-6</c:v>
                </c:pt>
                <c:pt idx="566">
                  <c:v>-4.3919041907469598E-6</c:v>
                </c:pt>
                <c:pt idx="567">
                  <c:v>-4.3999287206528998E-6</c:v>
                </c:pt>
                <c:pt idx="568">
                  <c:v>-4.4079532505588499E-6</c:v>
                </c:pt>
                <c:pt idx="569">
                  <c:v>-4.4159777804648102E-6</c:v>
                </c:pt>
                <c:pt idx="570">
                  <c:v>-4.4240023103707502E-6</c:v>
                </c:pt>
                <c:pt idx="571">
                  <c:v>-4.4320268402766901E-6</c:v>
                </c:pt>
                <c:pt idx="572">
                  <c:v>-4.4400513701826504E-6</c:v>
                </c:pt>
                <c:pt idx="573">
                  <c:v>-4.4480759000885904E-6</c:v>
                </c:pt>
                <c:pt idx="574">
                  <c:v>-4.4561004299945304E-6</c:v>
                </c:pt>
                <c:pt idx="575">
                  <c:v>-4.4641249599004796E-6</c:v>
                </c:pt>
                <c:pt idx="576">
                  <c:v>-4.4721494898064298E-6</c:v>
                </c:pt>
                <c:pt idx="577">
                  <c:v>-4.4801740197123901E-6</c:v>
                </c:pt>
                <c:pt idx="578">
                  <c:v>-4.48819854961833E-6</c:v>
                </c:pt>
                <c:pt idx="579">
                  <c:v>-4.4962230795242802E-6</c:v>
                </c:pt>
                <c:pt idx="580">
                  <c:v>-4.5042476094302201E-6</c:v>
                </c:pt>
                <c:pt idx="581">
                  <c:v>-4.5122721393361703E-6</c:v>
                </c:pt>
                <c:pt idx="582">
                  <c:v>-4.5202966692421204E-6</c:v>
                </c:pt>
                <c:pt idx="583">
                  <c:v>-4.5283211991480697E-6</c:v>
                </c:pt>
                <c:pt idx="584">
                  <c:v>-4.5363457290540096E-6</c:v>
                </c:pt>
                <c:pt idx="585">
                  <c:v>-4.5443702589599496E-6</c:v>
                </c:pt>
                <c:pt idx="586">
                  <c:v>-4.5523947888659099E-6</c:v>
                </c:pt>
                <c:pt idx="587">
                  <c:v>-4.5604193187718397E-6</c:v>
                </c:pt>
                <c:pt idx="588">
                  <c:v>-4.5684438486778E-6</c:v>
                </c:pt>
                <c:pt idx="589">
                  <c:v>-4.5764683785837501E-6</c:v>
                </c:pt>
                <c:pt idx="590">
                  <c:v>-4.5844929084897104E-6</c:v>
                </c:pt>
                <c:pt idx="591">
                  <c:v>-4.5925174383956402E-6</c:v>
                </c:pt>
                <c:pt idx="592">
                  <c:v>-4.6005419683015802E-6</c:v>
                </c:pt>
                <c:pt idx="593">
                  <c:v>-4.6085664982075396E-6</c:v>
                </c:pt>
                <c:pt idx="594">
                  <c:v>-4.6165910281134898E-6</c:v>
                </c:pt>
                <c:pt idx="595">
                  <c:v>-4.62461555801945E-6</c:v>
                </c:pt>
                <c:pt idx="596">
                  <c:v>-4.6326400879253799E-6</c:v>
                </c:pt>
                <c:pt idx="597">
                  <c:v>-4.64066461783133E-6</c:v>
                </c:pt>
                <c:pt idx="598">
                  <c:v>-4.6486891477372598E-6</c:v>
                </c:pt>
                <c:pt idx="599">
                  <c:v>-4.6567136776432201E-6</c:v>
                </c:pt>
                <c:pt idx="600">
                  <c:v>-4.66473820754916E-6</c:v>
                </c:pt>
                <c:pt idx="601">
                  <c:v>-4.6727627374551203E-6</c:v>
                </c:pt>
                <c:pt idx="602">
                  <c:v>-4.6807872673610696E-6</c:v>
                </c:pt>
                <c:pt idx="603">
                  <c:v>-4.6888117972670197E-6</c:v>
                </c:pt>
                <c:pt idx="604">
                  <c:v>-4.6968363271729597E-6</c:v>
                </c:pt>
                <c:pt idx="605">
                  <c:v>-4.7048608570789098E-6</c:v>
                </c:pt>
                <c:pt idx="606">
                  <c:v>-4.7128853869848498E-6</c:v>
                </c:pt>
                <c:pt idx="607">
                  <c:v>-4.7209099168907999E-6</c:v>
                </c:pt>
                <c:pt idx="608">
                  <c:v>-4.7289344467967501E-6</c:v>
                </c:pt>
                <c:pt idx="609">
                  <c:v>-4.7369589767027002E-6</c:v>
                </c:pt>
                <c:pt idx="610">
                  <c:v>-4.7449835066086503E-6</c:v>
                </c:pt>
                <c:pt idx="611">
                  <c:v>-4.7530080365145996E-6</c:v>
                </c:pt>
                <c:pt idx="612">
                  <c:v>-4.7610325664205396E-6</c:v>
                </c:pt>
                <c:pt idx="613">
                  <c:v>-4.7690570963264804E-6</c:v>
                </c:pt>
                <c:pt idx="614">
                  <c:v>-4.7770816262324398E-6</c:v>
                </c:pt>
                <c:pt idx="615">
                  <c:v>-4.7851061561383798E-6</c:v>
                </c:pt>
                <c:pt idx="616">
                  <c:v>-4.7931306860443198E-6</c:v>
                </c:pt>
                <c:pt idx="617">
                  <c:v>-4.8011552159502699E-6</c:v>
                </c:pt>
                <c:pt idx="618">
                  <c:v>-4.80917974585622E-6</c:v>
                </c:pt>
                <c:pt idx="619">
                  <c:v>-4.8172042757621702E-6</c:v>
                </c:pt>
                <c:pt idx="620">
                  <c:v>-4.8252288056681203E-6</c:v>
                </c:pt>
                <c:pt idx="621">
                  <c:v>-4.8332533355740603E-6</c:v>
                </c:pt>
                <c:pt idx="622">
                  <c:v>-4.8412778654800197E-6</c:v>
                </c:pt>
                <c:pt idx="623">
                  <c:v>-4.8493023953859597E-6</c:v>
                </c:pt>
                <c:pt idx="624">
                  <c:v>-4.8573269252918996E-6</c:v>
                </c:pt>
                <c:pt idx="625">
                  <c:v>-4.8653514551978599E-6</c:v>
                </c:pt>
                <c:pt idx="626">
                  <c:v>-4.8733759851037999E-6</c:v>
                </c:pt>
                <c:pt idx="627">
                  <c:v>-4.8814005150097399E-6</c:v>
                </c:pt>
                <c:pt idx="628">
                  <c:v>-4.8894250449157002E-6</c:v>
                </c:pt>
                <c:pt idx="629">
                  <c:v>-4.8974495748216401E-6</c:v>
                </c:pt>
                <c:pt idx="630">
                  <c:v>-4.9054741047276004E-6</c:v>
                </c:pt>
                <c:pt idx="631">
                  <c:v>-4.9134986346335302E-6</c:v>
                </c:pt>
                <c:pt idx="632">
                  <c:v>-4.9215231645394803E-6</c:v>
                </c:pt>
                <c:pt idx="633">
                  <c:v>-4.9295476944454398E-6</c:v>
                </c:pt>
                <c:pt idx="634">
                  <c:v>-4.9375722243513798E-6</c:v>
                </c:pt>
                <c:pt idx="635">
                  <c:v>-4.9455967542573299E-6</c:v>
                </c:pt>
                <c:pt idx="636">
                  <c:v>-4.95362128416328E-6</c:v>
                </c:pt>
                <c:pt idx="637">
                  <c:v>-4.96164581406922E-6</c:v>
                </c:pt>
                <c:pt idx="638">
                  <c:v>-4.9696703439751803E-6</c:v>
                </c:pt>
                <c:pt idx="639">
                  <c:v>-4.9776948738811101E-6</c:v>
                </c:pt>
                <c:pt idx="640">
                  <c:v>-4.9857194037870704E-6</c:v>
                </c:pt>
                <c:pt idx="641">
                  <c:v>-4.9937439336930103E-6</c:v>
                </c:pt>
                <c:pt idx="642">
                  <c:v>-5.0017684635989503E-6</c:v>
                </c:pt>
                <c:pt idx="643">
                  <c:v>-5.0097929935048996E-6</c:v>
                </c:pt>
                <c:pt idx="644">
                  <c:v>-5.0178175234108404E-6</c:v>
                </c:pt>
                <c:pt idx="645">
                  <c:v>-5.0258420533167998E-6</c:v>
                </c:pt>
                <c:pt idx="646">
                  <c:v>-5.0338665832227601E-6</c:v>
                </c:pt>
                <c:pt idx="647">
                  <c:v>-5.0418911131287103E-6</c:v>
                </c:pt>
                <c:pt idx="648">
                  <c:v>-5.0499156430346502E-6</c:v>
                </c:pt>
                <c:pt idx="649">
                  <c:v>-5.0579401729405902E-6</c:v>
                </c:pt>
                <c:pt idx="650">
                  <c:v>-5.0659647028465302E-6</c:v>
                </c:pt>
                <c:pt idx="651">
                  <c:v>-5.0739892327524803E-6</c:v>
                </c:pt>
                <c:pt idx="652">
                  <c:v>-5.0820137626584397E-6</c:v>
                </c:pt>
                <c:pt idx="653">
                  <c:v>-5.0900382925643797E-6</c:v>
                </c:pt>
                <c:pt idx="654">
                  <c:v>-5.0980628224703298E-6</c:v>
                </c:pt>
                <c:pt idx="655">
                  <c:v>-5.1060873523762698E-6</c:v>
                </c:pt>
                <c:pt idx="656">
                  <c:v>-5.1141118822822301E-6</c:v>
                </c:pt>
                <c:pt idx="657">
                  <c:v>-5.1221364121881599E-6</c:v>
                </c:pt>
                <c:pt idx="658">
                  <c:v>-5.1301609420941202E-6</c:v>
                </c:pt>
                <c:pt idx="659">
                  <c:v>-5.1381854720000602E-6</c:v>
                </c:pt>
                <c:pt idx="660">
                  <c:v>-5.1462100019060196E-6</c:v>
                </c:pt>
                <c:pt idx="661">
                  <c:v>-5.1542345318119604E-6</c:v>
                </c:pt>
                <c:pt idx="662">
                  <c:v>-5.1622590617179097E-6</c:v>
                </c:pt>
                <c:pt idx="663">
                  <c:v>-5.17028359162387E-6</c:v>
                </c:pt>
                <c:pt idx="664">
                  <c:v>-5.17830812152981E-6</c:v>
                </c:pt>
                <c:pt idx="665">
                  <c:v>-5.1863326514357499E-6</c:v>
                </c:pt>
                <c:pt idx="666">
                  <c:v>-5.1943571813417001E-6</c:v>
                </c:pt>
                <c:pt idx="667">
                  <c:v>-5.20238171124764E-6</c:v>
                </c:pt>
                <c:pt idx="668">
                  <c:v>-5.2104062411536003E-6</c:v>
                </c:pt>
                <c:pt idx="669">
                  <c:v>-5.2184307710595301E-6</c:v>
                </c:pt>
                <c:pt idx="670">
                  <c:v>-5.2264553009654904E-6</c:v>
                </c:pt>
                <c:pt idx="671">
                  <c:v>-5.2344798308714397E-6</c:v>
                </c:pt>
                <c:pt idx="672">
                  <c:v>-5.2425043607773797E-6</c:v>
                </c:pt>
                <c:pt idx="673">
                  <c:v>-5.2505288906833196E-6</c:v>
                </c:pt>
                <c:pt idx="674">
                  <c:v>-5.2585534205892698E-6</c:v>
                </c:pt>
                <c:pt idx="675">
                  <c:v>-5.2665779504952199E-6</c:v>
                </c:pt>
                <c:pt idx="676">
                  <c:v>-5.2746024804011599E-6</c:v>
                </c:pt>
                <c:pt idx="677">
                  <c:v>-5.28262701030711E-6</c:v>
                </c:pt>
                <c:pt idx="678">
                  <c:v>-5.2906515402130703E-6</c:v>
                </c:pt>
                <c:pt idx="679">
                  <c:v>-5.2986760701190102E-6</c:v>
                </c:pt>
                <c:pt idx="680">
                  <c:v>-5.3067006000249502E-6</c:v>
                </c:pt>
                <c:pt idx="681">
                  <c:v>-5.3147251299309003E-6</c:v>
                </c:pt>
                <c:pt idx="682">
                  <c:v>-5.3227496598368496E-6</c:v>
                </c:pt>
                <c:pt idx="683">
                  <c:v>-5.3307741897427896E-6</c:v>
                </c:pt>
                <c:pt idx="684">
                  <c:v>-5.3387987196487304E-6</c:v>
                </c:pt>
                <c:pt idx="685">
                  <c:v>-5.3468232495547E-6</c:v>
                </c:pt>
                <c:pt idx="686">
                  <c:v>-5.35484777946064E-6</c:v>
                </c:pt>
                <c:pt idx="687">
                  <c:v>-5.3628723093665901E-6</c:v>
                </c:pt>
                <c:pt idx="688">
                  <c:v>-5.3708968392725402E-6</c:v>
                </c:pt>
                <c:pt idx="689">
                  <c:v>-5.3789213691784904E-6</c:v>
                </c:pt>
                <c:pt idx="690">
                  <c:v>-5.3869458990844303E-6</c:v>
                </c:pt>
                <c:pt idx="691">
                  <c:v>-5.3949704289903796E-6</c:v>
                </c:pt>
                <c:pt idx="692">
                  <c:v>-5.4029949588963196E-6</c:v>
                </c:pt>
                <c:pt idx="693">
                  <c:v>-5.4110194888022799E-6</c:v>
                </c:pt>
                <c:pt idx="694">
                  <c:v>-5.41904401870823E-6</c:v>
                </c:pt>
                <c:pt idx="695">
                  <c:v>-5.42706854861417E-6</c:v>
                </c:pt>
                <c:pt idx="696">
                  <c:v>-5.4350930785201201E-6</c:v>
                </c:pt>
                <c:pt idx="697">
                  <c:v>-5.4431176084260702E-6</c:v>
                </c:pt>
                <c:pt idx="698">
                  <c:v>-5.4511421383320204E-6</c:v>
                </c:pt>
                <c:pt idx="699">
                  <c:v>-5.4591666682379603E-6</c:v>
                </c:pt>
                <c:pt idx="700">
                  <c:v>-5.4671911981439003E-6</c:v>
                </c:pt>
                <c:pt idx="701">
                  <c:v>-5.4752157280498403E-6</c:v>
                </c:pt>
                <c:pt idx="702">
                  <c:v>-5.4832402579557904E-6</c:v>
                </c:pt>
                <c:pt idx="703">
                  <c:v>-5.4912647878617397E-6</c:v>
                </c:pt>
                <c:pt idx="704">
                  <c:v>-5.4992893177676898E-6</c:v>
                </c:pt>
                <c:pt idx="705">
                  <c:v>-5.5073138476736298E-6</c:v>
                </c:pt>
                <c:pt idx="706">
                  <c:v>-5.5153383775795901E-6</c:v>
                </c:pt>
                <c:pt idx="707">
                  <c:v>-5.5233629074855402E-6</c:v>
                </c:pt>
                <c:pt idx="708">
                  <c:v>-5.5313874373914996E-6</c:v>
                </c:pt>
                <c:pt idx="709">
                  <c:v>-5.5394119672974201E-6</c:v>
                </c:pt>
                <c:pt idx="710">
                  <c:v>-5.5474364972033897E-6</c:v>
                </c:pt>
                <c:pt idx="711">
                  <c:v>-5.5554610271093297E-6</c:v>
                </c:pt>
                <c:pt idx="712">
                  <c:v>-5.5634855570152697E-6</c:v>
                </c:pt>
                <c:pt idx="713">
                  <c:v>-5.5715100869212096E-6</c:v>
                </c:pt>
                <c:pt idx="714">
                  <c:v>-5.5795346168271699E-6</c:v>
                </c:pt>
                <c:pt idx="715">
                  <c:v>-5.5875591467331302E-6</c:v>
                </c:pt>
                <c:pt idx="716">
                  <c:v>-5.59558367663906E-6</c:v>
                </c:pt>
                <c:pt idx="717">
                  <c:v>-5.6036082065450101E-6</c:v>
                </c:pt>
                <c:pt idx="718">
                  <c:v>-5.6116327364509501E-6</c:v>
                </c:pt>
                <c:pt idx="719">
                  <c:v>-5.6196572663569002E-6</c:v>
                </c:pt>
                <c:pt idx="720">
                  <c:v>-5.6276817962628402E-6</c:v>
                </c:pt>
                <c:pt idx="721">
                  <c:v>-5.6357063261687997E-6</c:v>
                </c:pt>
                <c:pt idx="722">
                  <c:v>-5.6437308560747396E-6</c:v>
                </c:pt>
                <c:pt idx="723">
                  <c:v>-5.6517553859806898E-6</c:v>
                </c:pt>
                <c:pt idx="724">
                  <c:v>-5.6597799158866399E-6</c:v>
                </c:pt>
                <c:pt idx="725">
                  <c:v>-5.66780444579259E-6</c:v>
                </c:pt>
                <c:pt idx="726">
                  <c:v>-5.6758289756985401E-6</c:v>
                </c:pt>
                <c:pt idx="727">
                  <c:v>-5.6838535056044801E-6</c:v>
                </c:pt>
                <c:pt idx="728">
                  <c:v>-5.6918780355104302E-6</c:v>
                </c:pt>
                <c:pt idx="729">
                  <c:v>-5.6999025654163702E-6</c:v>
                </c:pt>
                <c:pt idx="730">
                  <c:v>-5.7079270953223203E-6</c:v>
                </c:pt>
                <c:pt idx="731">
                  <c:v>-5.7159516252282603E-6</c:v>
                </c:pt>
                <c:pt idx="732">
                  <c:v>-5.7239761551342197E-6</c:v>
                </c:pt>
                <c:pt idx="733">
                  <c:v>-5.73200068504018E-6</c:v>
                </c:pt>
                <c:pt idx="734">
                  <c:v>-5.7400252149461098E-6</c:v>
                </c:pt>
                <c:pt idx="735">
                  <c:v>-5.7480497448520498E-6</c:v>
                </c:pt>
                <c:pt idx="736">
                  <c:v>-5.7560742747580101E-6</c:v>
                </c:pt>
                <c:pt idx="737">
                  <c:v>-5.7640988046639501E-6</c:v>
                </c:pt>
                <c:pt idx="738">
                  <c:v>-5.77212333456989E-6</c:v>
                </c:pt>
                <c:pt idx="739">
                  <c:v>-5.7801478644758402E-6</c:v>
                </c:pt>
                <c:pt idx="740">
                  <c:v>-5.7881723943817903E-6</c:v>
                </c:pt>
                <c:pt idx="741">
                  <c:v>-5.7961969242877404E-6</c:v>
                </c:pt>
                <c:pt idx="742">
                  <c:v>-5.8042214541936897E-6</c:v>
                </c:pt>
                <c:pt idx="743">
                  <c:v>-5.8122459840996398E-6</c:v>
                </c:pt>
                <c:pt idx="744">
                  <c:v>-5.8202705140055696E-6</c:v>
                </c:pt>
                <c:pt idx="745">
                  <c:v>-5.8282950439115299E-6</c:v>
                </c:pt>
                <c:pt idx="746">
                  <c:v>-5.8363195738174801E-6</c:v>
                </c:pt>
                <c:pt idx="747">
                  <c:v>-5.8443441037234302E-6</c:v>
                </c:pt>
                <c:pt idx="748">
                  <c:v>-5.8523686336293702E-6</c:v>
                </c:pt>
                <c:pt idx="749">
                  <c:v>-5.8603931635353203E-6</c:v>
                </c:pt>
                <c:pt idx="750">
                  <c:v>-5.8684176934412704E-6</c:v>
                </c:pt>
                <c:pt idx="751">
                  <c:v>-5.8764422233472299E-6</c:v>
                </c:pt>
                <c:pt idx="752">
                  <c:v>-5.8844667532531503E-6</c:v>
                </c:pt>
                <c:pt idx="753">
                  <c:v>-5.8924912831591098E-6</c:v>
                </c:pt>
                <c:pt idx="754">
                  <c:v>-5.9005158130650498E-6</c:v>
                </c:pt>
                <c:pt idx="755">
                  <c:v>-5.9085403429710101E-6</c:v>
                </c:pt>
                <c:pt idx="756">
                  <c:v>-5.9165648728769602E-6</c:v>
                </c:pt>
                <c:pt idx="757">
                  <c:v>-5.9245894027829103E-6</c:v>
                </c:pt>
                <c:pt idx="758">
                  <c:v>-5.9326139326888596E-6</c:v>
                </c:pt>
                <c:pt idx="759">
                  <c:v>-5.9406384625947902E-6</c:v>
                </c:pt>
                <c:pt idx="760">
                  <c:v>-5.9486629925007302E-6</c:v>
                </c:pt>
                <c:pt idx="761">
                  <c:v>-5.9566875224066897E-6</c:v>
                </c:pt>
                <c:pt idx="762">
                  <c:v>-5.96471205231265E-6</c:v>
                </c:pt>
                <c:pt idx="763">
                  <c:v>-5.9727365822185696E-6</c:v>
                </c:pt>
                <c:pt idx="764">
                  <c:v>-5.9807611121245502E-6</c:v>
                </c:pt>
                <c:pt idx="765">
                  <c:v>-5.9887856420304698E-6</c:v>
                </c:pt>
                <c:pt idx="766">
                  <c:v>-5.9968101719364301E-6</c:v>
                </c:pt>
                <c:pt idx="767">
                  <c:v>-6.0048347018423701E-6</c:v>
                </c:pt>
                <c:pt idx="768">
                  <c:v>-6.0128592317483101E-6</c:v>
                </c:pt>
                <c:pt idx="769">
                  <c:v>-6.0208837616542602E-6</c:v>
                </c:pt>
                <c:pt idx="770">
                  <c:v>-6.0289082915602197E-6</c:v>
                </c:pt>
                <c:pt idx="771">
                  <c:v>-6.0369328214661596E-6</c:v>
                </c:pt>
                <c:pt idx="772">
                  <c:v>-6.0449573513720996E-6</c:v>
                </c:pt>
                <c:pt idx="773">
                  <c:v>-6.05298188127807E-6</c:v>
                </c:pt>
                <c:pt idx="774">
                  <c:v>-6.0610064111839897E-6</c:v>
                </c:pt>
                <c:pt idx="775">
                  <c:v>-6.06903094108995E-6</c:v>
                </c:pt>
                <c:pt idx="776">
                  <c:v>-6.0770554709958899E-6</c:v>
                </c:pt>
                <c:pt idx="777">
                  <c:v>-6.0850800009018604E-6</c:v>
                </c:pt>
                <c:pt idx="778">
                  <c:v>-6.0931045308077902E-6</c:v>
                </c:pt>
                <c:pt idx="779">
                  <c:v>-6.1011290607137403E-6</c:v>
                </c:pt>
                <c:pt idx="780">
                  <c:v>-6.1091535906196896E-6</c:v>
                </c:pt>
                <c:pt idx="781">
                  <c:v>-6.1171781205256304E-6</c:v>
                </c:pt>
                <c:pt idx="782">
                  <c:v>-6.1252026504315704E-6</c:v>
                </c:pt>
                <c:pt idx="783">
                  <c:v>-6.13322718033754E-6</c:v>
                </c:pt>
                <c:pt idx="784">
                  <c:v>-6.1412517102434901E-6</c:v>
                </c:pt>
                <c:pt idx="785">
                  <c:v>-6.1492762401494403E-6</c:v>
                </c:pt>
                <c:pt idx="786">
                  <c:v>-6.1573007700553802E-6</c:v>
                </c:pt>
                <c:pt idx="787">
                  <c:v>-6.16532529996131E-6</c:v>
                </c:pt>
                <c:pt idx="788">
                  <c:v>-6.1733498298672602E-6</c:v>
                </c:pt>
                <c:pt idx="789">
                  <c:v>-6.1813743597732196E-6</c:v>
                </c:pt>
                <c:pt idx="790">
                  <c:v>-6.1893988896791503E-6</c:v>
                </c:pt>
                <c:pt idx="791">
                  <c:v>-6.1974234195851004E-6</c:v>
                </c:pt>
                <c:pt idx="792">
                  <c:v>-6.2054479494910497E-6</c:v>
                </c:pt>
                <c:pt idx="793">
                  <c:v>-6.2134724793969998E-6</c:v>
                </c:pt>
                <c:pt idx="794">
                  <c:v>-6.2214970093029499E-6</c:v>
                </c:pt>
                <c:pt idx="795">
                  <c:v>-6.2295215392088899E-6</c:v>
                </c:pt>
                <c:pt idx="796">
                  <c:v>-6.2375460691148502E-6</c:v>
                </c:pt>
                <c:pt idx="797">
                  <c:v>-6.24557059902078E-6</c:v>
                </c:pt>
                <c:pt idx="798">
                  <c:v>-6.2535951289267496E-6</c:v>
                </c:pt>
                <c:pt idx="799">
                  <c:v>-6.2616196588327099E-6</c:v>
                </c:pt>
                <c:pt idx="800">
                  <c:v>-6.2696441887386202E-6</c:v>
                </c:pt>
                <c:pt idx="801">
                  <c:v>-6.2776687186445898E-6</c:v>
                </c:pt>
                <c:pt idx="802">
                  <c:v>-6.2856932485505298E-6</c:v>
                </c:pt>
                <c:pt idx="803">
                  <c:v>-6.2937177784564901E-6</c:v>
                </c:pt>
                <c:pt idx="804">
                  <c:v>-6.3017423083624402E-6</c:v>
                </c:pt>
                <c:pt idx="805">
                  <c:v>-6.3097668382683802E-6</c:v>
                </c:pt>
                <c:pt idx="806">
                  <c:v>-6.3177913681743201E-6</c:v>
                </c:pt>
                <c:pt idx="807">
                  <c:v>-6.3258158980802601E-6</c:v>
                </c:pt>
                <c:pt idx="808">
                  <c:v>-6.3338404279862102E-6</c:v>
                </c:pt>
                <c:pt idx="809">
                  <c:v>-6.3418649578921697E-6</c:v>
                </c:pt>
                <c:pt idx="810">
                  <c:v>-6.3498894877981003E-6</c:v>
                </c:pt>
                <c:pt idx="811">
                  <c:v>-6.3579140177040598E-6</c:v>
                </c:pt>
                <c:pt idx="812">
                  <c:v>-6.3659385476099997E-6</c:v>
                </c:pt>
                <c:pt idx="813">
                  <c:v>-6.3739630775159499E-6</c:v>
                </c:pt>
                <c:pt idx="814">
                  <c:v>-6.3819876074219E-6</c:v>
                </c:pt>
                <c:pt idx="815">
                  <c:v>-6.39001213732784E-6</c:v>
                </c:pt>
                <c:pt idx="816">
                  <c:v>-6.3980366672338003E-6</c:v>
                </c:pt>
                <c:pt idx="817">
                  <c:v>-6.4060611971397301E-6</c:v>
                </c:pt>
                <c:pt idx="818">
                  <c:v>-6.4140857270456904E-6</c:v>
                </c:pt>
                <c:pt idx="819">
                  <c:v>-6.4221102569516303E-6</c:v>
                </c:pt>
                <c:pt idx="820">
                  <c:v>-6.4301347868575999E-6</c:v>
                </c:pt>
                <c:pt idx="821">
                  <c:v>-6.4381593167635204E-6</c:v>
                </c:pt>
                <c:pt idx="822">
                  <c:v>-6.4461838466694799E-6</c:v>
                </c:pt>
                <c:pt idx="823">
                  <c:v>-6.45420837657543E-6</c:v>
                </c:pt>
                <c:pt idx="824">
                  <c:v>-6.4622329064813903E-6</c:v>
                </c:pt>
                <c:pt idx="825">
                  <c:v>-6.4702574363873201E-6</c:v>
                </c:pt>
                <c:pt idx="826">
                  <c:v>-6.4782819662932702E-6</c:v>
                </c:pt>
                <c:pt idx="827">
                  <c:v>-6.4863064961992E-6</c:v>
                </c:pt>
                <c:pt idx="828">
                  <c:v>-6.4943310261051696E-6</c:v>
                </c:pt>
                <c:pt idx="829">
                  <c:v>-6.5023555560111299E-6</c:v>
                </c:pt>
                <c:pt idx="830">
                  <c:v>-6.5103800859170504E-6</c:v>
                </c:pt>
                <c:pt idx="831">
                  <c:v>-6.5184046158230099E-6</c:v>
                </c:pt>
                <c:pt idx="832">
                  <c:v>-6.5264291457289702E-6</c:v>
                </c:pt>
                <c:pt idx="833">
                  <c:v>-6.5344536756349E-6</c:v>
                </c:pt>
                <c:pt idx="834">
                  <c:v>-6.5424782055408501E-6</c:v>
                </c:pt>
                <c:pt idx="835">
                  <c:v>-6.5505027354468104E-6</c:v>
                </c:pt>
                <c:pt idx="836">
                  <c:v>-6.5585272653527597E-6</c:v>
                </c:pt>
                <c:pt idx="837">
                  <c:v>-6.5665517952586903E-6</c:v>
                </c:pt>
                <c:pt idx="838">
                  <c:v>-6.5745763251646396E-6</c:v>
                </c:pt>
                <c:pt idx="839">
                  <c:v>-6.5826008550705897E-6</c:v>
                </c:pt>
                <c:pt idx="840">
                  <c:v>-6.5906253849765399E-6</c:v>
                </c:pt>
                <c:pt idx="841">
                  <c:v>-6.5986499148824798E-6</c:v>
                </c:pt>
                <c:pt idx="842">
                  <c:v>-6.6066744447884401E-6</c:v>
                </c:pt>
                <c:pt idx="843">
                  <c:v>-6.6146989746943801E-6</c:v>
                </c:pt>
                <c:pt idx="844">
                  <c:v>-6.6227235046003302E-6</c:v>
                </c:pt>
                <c:pt idx="845">
                  <c:v>-6.63074803450626E-6</c:v>
                </c:pt>
                <c:pt idx="846">
                  <c:v>-6.6387725644122101E-6</c:v>
                </c:pt>
                <c:pt idx="847">
                  <c:v>-6.6467970943181501E-6</c:v>
                </c:pt>
                <c:pt idx="848">
                  <c:v>-6.6548216242241104E-6</c:v>
                </c:pt>
                <c:pt idx="849">
                  <c:v>-6.6628461541300597E-6</c:v>
                </c:pt>
                <c:pt idx="850">
                  <c:v>-6.6708706840360098E-6</c:v>
                </c:pt>
                <c:pt idx="851">
                  <c:v>-6.6788952139419701E-6</c:v>
                </c:pt>
                <c:pt idx="852">
                  <c:v>-6.6869197438478999E-6</c:v>
                </c:pt>
                <c:pt idx="853">
                  <c:v>-6.69494427375385E-6</c:v>
                </c:pt>
                <c:pt idx="854">
                  <c:v>-6.7029688036597798E-6</c:v>
                </c:pt>
                <c:pt idx="855">
                  <c:v>-6.7109933335657503E-6</c:v>
                </c:pt>
                <c:pt idx="856">
                  <c:v>-6.7190178634716598E-6</c:v>
                </c:pt>
                <c:pt idx="857">
                  <c:v>-6.7270423933776302E-6</c:v>
                </c:pt>
                <c:pt idx="858">
                  <c:v>-6.7350669232835998E-6</c:v>
                </c:pt>
                <c:pt idx="859">
                  <c:v>-6.7430914531895203E-6</c:v>
                </c:pt>
                <c:pt idx="860">
                  <c:v>-6.7511159830954798E-6</c:v>
                </c:pt>
                <c:pt idx="861">
                  <c:v>-6.7591405130014401E-6</c:v>
                </c:pt>
                <c:pt idx="862">
                  <c:v>-6.7671650429073597E-6</c:v>
                </c:pt>
                <c:pt idx="863">
                  <c:v>-6.77518957281332E-6</c:v>
                </c:pt>
                <c:pt idx="864">
                  <c:v>-6.7832141027192803E-6</c:v>
                </c:pt>
                <c:pt idx="865">
                  <c:v>-6.7912386326252397E-6</c:v>
                </c:pt>
                <c:pt idx="866">
                  <c:v>-6.7992631625311501E-6</c:v>
                </c:pt>
                <c:pt idx="867">
                  <c:v>-6.80728769243709E-6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68-44A9-BC03-18E18C576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AVGx!$A$1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AVGx!$A$3:$A$870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AVGx!$B$3:$B$870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-1.80273795225471E-7</c:v>
                      </c:pt>
                      <c:pt idx="1">
                        <c:v>-1.5516024553569199E-7</c:v>
                      </c:pt>
                      <c:pt idx="2">
                        <c:v>-4.2883494215663098E-8</c:v>
                      </c:pt>
                      <c:pt idx="3">
                        <c:v>-9.3889337660090002E-8</c:v>
                      </c:pt>
                      <c:pt idx="4">
                        <c:v>-1.24270062326885E-7</c:v>
                      </c:pt>
                      <c:pt idx="5">
                        <c:v>-1.6510152050191699E-7</c:v>
                      </c:pt>
                      <c:pt idx="6">
                        <c:v>-2.1771249624691501E-7</c:v>
                      </c:pt>
                      <c:pt idx="7">
                        <c:v>-2.8372278081746703E-7</c:v>
                      </c:pt>
                      <c:pt idx="8">
                        <c:v>-3.6504304935001899E-7</c:v>
                      </c:pt>
                      <c:pt idx="9">
                        <c:v>-4.6387470857404102E-7</c:v>
                      </c:pt>
                      <c:pt idx="10">
                        <c:v>-5.8270324222479699E-7</c:v>
                      </c:pt>
                      <c:pt idx="11">
                        <c:v>-7.2423163072403397E-7</c:v>
                      </c:pt>
                      <c:pt idx="12">
                        <c:v>-8.9131166076440498E-7</c:v>
                      </c:pt>
                      <c:pt idx="13">
                        <c:v>-1.0869269999531E-6</c:v>
                      </c:pt>
                      <c:pt idx="14">
                        <c:v>-1.3141805494690499E-6</c:v>
                      </c:pt>
                      <c:pt idx="15">
                        <c:v>-1.5762108588522001E-6</c:v>
                      </c:pt>
                      <c:pt idx="16">
                        <c:v>-1.8758303958231201E-6</c:v>
                      </c:pt>
                      <c:pt idx="17">
                        <c:v>-2.21532178534872E-6</c:v>
                      </c:pt>
                      <c:pt idx="18">
                        <c:v>-2.5963782081067498E-6</c:v>
                      </c:pt>
                      <c:pt idx="19">
                        <c:v>-3.0196872400395001E-6</c:v>
                      </c:pt>
                      <c:pt idx="20">
                        <c:v>-3.48410183322511E-6</c:v>
                      </c:pt>
                      <c:pt idx="21">
                        <c:v>-3.9867402044683999E-6</c:v>
                      </c:pt>
                      <c:pt idx="22">
                        <c:v>-4.5231283186601398E-6</c:v>
                      </c:pt>
                      <c:pt idx="23">
                        <c:v>-5.0871481128365797E-6</c:v>
                      </c:pt>
                      <c:pt idx="24">
                        <c:v>-5.6713715971747198E-6</c:v>
                      </c:pt>
                      <c:pt idx="25">
                        <c:v>-6.2684292446937901E-6</c:v>
                      </c:pt>
                      <c:pt idx="26">
                        <c:v>-6.8719941289064602E-6</c:v>
                      </c:pt>
                      <c:pt idx="27">
                        <c:v>-7.4769660702721497E-6</c:v>
                      </c:pt>
                      <c:pt idx="28">
                        <c:v>-8.0796359610145292E-6</c:v>
                      </c:pt>
                      <c:pt idx="29">
                        <c:v>-8.6777711367802296E-6</c:v>
                      </c:pt>
                      <c:pt idx="30">
                        <c:v>-9.2702157870470793E-6</c:v>
                      </c:pt>
                      <c:pt idx="31">
                        <c:v>-9.8562229747219705E-6</c:v>
                      </c:pt>
                      <c:pt idx="32">
                        <c:v>-1.04351658103557E-5</c:v>
                      </c:pt>
                      <c:pt idx="33">
                        <c:v>-1.1006343634467901E-5</c:v>
                      </c:pt>
                      <c:pt idx="34">
                        <c:v>-1.1569083431340399E-5</c:v>
                      </c:pt>
                      <c:pt idx="35">
                        <c:v>-1.2122779007116499E-5</c:v>
                      </c:pt>
                      <c:pt idx="36">
                        <c:v>-1.26670459008956E-5</c:v>
                      </c:pt>
                      <c:pt idx="37">
                        <c:v>-1.3201932865884799E-5</c:v>
                      </c:pt>
                      <c:pt idx="38">
                        <c:v>-1.37279322292119E-5</c:v>
                      </c:pt>
                      <c:pt idx="39">
                        <c:v>-1.42456779998597E-5</c:v>
                      </c:pt>
                      <c:pt idx="40">
                        <c:v>-1.47556842848747E-5</c:v>
                      </c:pt>
                      <c:pt idx="41">
                        <c:v>-1.52581318107961E-5</c:v>
                      </c:pt>
                      <c:pt idx="42">
                        <c:v>-1.5752840972845501E-5</c:v>
                      </c:pt>
                      <c:pt idx="43">
                        <c:v>-1.62393550188321E-5</c:v>
                      </c:pt>
                      <c:pt idx="44">
                        <c:v>-1.6717114292873799E-5</c:v>
                      </c:pt>
                      <c:pt idx="45">
                        <c:v>-1.7185990767550601E-5</c:v>
                      </c:pt>
                      <c:pt idx="46">
                        <c:v>-1.76468361381469E-5</c:v>
                      </c:pt>
                      <c:pt idx="47">
                        <c:v>-1.8101815948203499E-5</c:v>
                      </c:pt>
                      <c:pt idx="48">
                        <c:v>-1.8554425203309701E-5</c:v>
                      </c:pt>
                      <c:pt idx="49">
                        <c:v>-1.90094310354332E-5</c:v>
                      </c:pt>
                      <c:pt idx="50">
                        <c:v>-1.9472109147083399E-5</c:v>
                      </c:pt>
                      <c:pt idx="51">
                        <c:v>-1.9946380110999502E-5</c:v>
                      </c:pt>
                      <c:pt idx="52">
                        <c:v>-2.0432904722467401E-5</c:v>
                      </c:pt>
                      <c:pt idx="53">
                        <c:v>-2.0928378488697699E-5</c:v>
                      </c:pt>
                      <c:pt idx="54">
                        <c:v>-2.1425723230264701E-5</c:v>
                      </c:pt>
                      <c:pt idx="55">
                        <c:v>-2.1915910745521499E-5</c:v>
                      </c:pt>
                      <c:pt idx="56">
                        <c:v>-2.2391855195094498E-5</c:v>
                      </c:pt>
                      <c:pt idx="57">
                        <c:v>-2.2851219334092401E-5</c:v>
                      </c:pt>
                      <c:pt idx="58">
                        <c:v>-2.3297368110056601E-5</c:v>
                      </c:pt>
                      <c:pt idx="59">
                        <c:v>-2.37388007471041E-5</c:v>
                      </c:pt>
                      <c:pt idx="60">
                        <c:v>-2.4185683991061899E-5</c:v>
                      </c:pt>
                      <c:pt idx="61">
                        <c:v>-2.46446781753852E-5</c:v>
                      </c:pt>
                      <c:pt idx="62">
                        <c:v>-2.5116801163128699E-5</c:v>
                      </c:pt>
                      <c:pt idx="63">
                        <c:v>-2.55971629578783E-5</c:v>
                      </c:pt>
                      <c:pt idx="64">
                        <c:v>-2.6076358213334699E-5</c:v>
                      </c:pt>
                      <c:pt idx="65">
                        <c:v>-2.6544957882111499E-5</c:v>
                      </c:pt>
                      <c:pt idx="66">
                        <c:v>-2.69976611082866E-5</c:v>
                      </c:pt>
                      <c:pt idx="67">
                        <c:v>-2.7434401861332499E-5</c:v>
                      </c:pt>
                      <c:pt idx="68">
                        <c:v>-2.7860264165652E-5</c:v>
                      </c:pt>
                      <c:pt idx="69">
                        <c:v>-2.82839502722775E-5</c:v>
                      </c:pt>
                      <c:pt idx="70">
                        <c:v>-2.8713298481497799E-5</c:v>
                      </c:pt>
                      <c:pt idx="71">
                        <c:v>-2.9151723431780398E-5</c:v>
                      </c:pt>
                      <c:pt idx="72">
                        <c:v>-2.95980878754348E-5</c:v>
                      </c:pt>
                      <c:pt idx="73">
                        <c:v>-3.00475367580593E-5</c:v>
                      </c:pt>
                      <c:pt idx="74">
                        <c:v>-3.04926970488928E-5</c:v>
                      </c:pt>
                      <c:pt idx="75">
                        <c:v>-3.09262797137211E-5</c:v>
                      </c:pt>
                      <c:pt idx="76">
                        <c:v>-3.1343758529996499E-5</c:v>
                      </c:pt>
                      <c:pt idx="77">
                        <c:v>-3.17435811722489E-5</c:v>
                      </c:pt>
                      <c:pt idx="78">
                        <c:v>-3.2126511878308102E-5</c:v>
                      </c:pt>
                      <c:pt idx="79">
                        <c:v>-3.24949260432722E-5</c:v>
                      </c:pt>
                      <c:pt idx="80">
                        <c:v>-3.2851943331173003E-5</c:v>
                      </c:pt>
                      <c:pt idx="81">
                        <c:v>-3.3200603460341302E-5</c:v>
                      </c:pt>
                      <c:pt idx="82">
                        <c:v>-3.3543453066683997E-5</c:v>
                      </c:pt>
                      <c:pt idx="83">
                        <c:v>-3.3882398888441102E-5</c:v>
                      </c:pt>
                      <c:pt idx="84">
                        <c:v>-3.4218730126824597E-5</c:v>
                      </c:pt>
                      <c:pt idx="85">
                        <c:v>-3.45532559653927E-5</c:v>
                      </c:pt>
                      <c:pt idx="86">
                        <c:v>-3.48864243982541E-5</c:v>
                      </c:pt>
                      <c:pt idx="87">
                        <c:v>-3.5218484233899202E-5</c:v>
                      </c:pt>
                      <c:pt idx="88">
                        <c:v>-3.5549574543256803E-5</c:v>
                      </c:pt>
                      <c:pt idx="89">
                        <c:v>-3.5879705791339001E-5</c:v>
                      </c:pt>
                      <c:pt idx="90">
                        <c:v>-3.6208837032727502E-5</c:v>
                      </c:pt>
                      <c:pt idx="91">
                        <c:v>-3.6536916485072502E-5</c:v>
                      </c:pt>
                      <c:pt idx="92">
                        <c:v>-3.6863839156713798E-5</c:v>
                      </c:pt>
                      <c:pt idx="93">
                        <c:v>-3.7189447306185702E-5</c:v>
                      </c:pt>
                      <c:pt idx="94">
                        <c:v>-3.7513591350933497E-5</c:v>
                      </c:pt>
                      <c:pt idx="95">
                        <c:v>-3.7836153202521499E-5</c:v>
                      </c:pt>
                      <c:pt idx="96">
                        <c:v>-3.8157383490211098E-5</c:v>
                      </c:pt>
                      <c:pt idx="97">
                        <c:v>-3.8478601109512501E-5</c:v>
                      </c:pt>
                      <c:pt idx="98">
                        <c:v>-3.88022073187857E-5</c:v>
                      </c:pt>
                      <c:pt idx="99">
                        <c:v>-3.9131218469725297E-5</c:v>
                      </c:pt>
                      <c:pt idx="100">
                        <c:v>-3.9468256707025099E-5</c:v>
                      </c:pt>
                      <c:pt idx="101">
                        <c:v>-3.9814256526885802E-5</c:v>
                      </c:pt>
                      <c:pt idx="102">
                        <c:v>-4.0169052015338503E-5</c:v>
                      </c:pt>
                      <c:pt idx="103">
                        <c:v>-4.0532237109290397E-5</c:v>
                      </c:pt>
                      <c:pt idx="104">
                        <c:v>-4.0902810913914301E-5</c:v>
                      </c:pt>
                      <c:pt idx="105">
                        <c:v>-4.1280047079424998E-5</c:v>
                      </c:pt>
                      <c:pt idx="106">
                        <c:v>-4.1665078899241498E-5</c:v>
                      </c:pt>
                      <c:pt idx="107">
                        <c:v>-4.20598136112237E-5</c:v>
                      </c:pt>
                      <c:pt idx="108">
                        <c:v>-4.2459126915496302E-5</c:v>
                      </c:pt>
                      <c:pt idx="109">
                        <c:v>-4.28483582148367E-5</c:v>
                      </c:pt>
                      <c:pt idx="110">
                        <c:v>-4.3213251664944202E-5</c:v>
                      </c:pt>
                      <c:pt idx="111">
                        <c:v>-4.3544412656208597E-5</c:v>
                      </c:pt>
                      <c:pt idx="112">
                        <c:v>-4.3838970144533402E-5</c:v>
                      </c:pt>
                      <c:pt idx="113">
                        <c:v>-4.41054391903854E-5</c:v>
                      </c:pt>
                      <c:pt idx="114">
                        <c:v>-4.4354339772029498E-5</c:v>
                      </c:pt>
                      <c:pt idx="115">
                        <c:v>-4.4590970815658398E-5</c:v>
                      </c:pt>
                      <c:pt idx="116">
                        <c:v>-4.4822336491573699E-5</c:v>
                      </c:pt>
                      <c:pt idx="117">
                        <c:v>-4.5054012366440099E-5</c:v>
                      </c:pt>
                      <c:pt idx="118">
                        <c:v>-4.5285615580164497E-5</c:v>
                      </c:pt>
                      <c:pt idx="119">
                        <c:v>-4.5521415740306601E-5</c:v>
                      </c:pt>
                      <c:pt idx="120">
                        <c:v>-4.5768838330830502E-5</c:v>
                      </c:pt>
                      <c:pt idx="121">
                        <c:v>-4.6026813420014501E-5</c:v>
                      </c:pt>
                      <c:pt idx="122">
                        <c:v>-4.6290242354811003E-5</c:v>
                      </c:pt>
                      <c:pt idx="123">
                        <c:v>-4.6560967636758502E-5</c:v>
                      </c:pt>
                      <c:pt idx="124">
                        <c:v>-4.68472228623928E-5</c:v>
                      </c:pt>
                      <c:pt idx="125">
                        <c:v>-4.7157659908764998E-5</c:v>
                      </c:pt>
                      <c:pt idx="126">
                        <c:v>-4.7498262066821401E-5</c:v>
                      </c:pt>
                      <c:pt idx="127">
                        <c:v>-4.7871803976717099E-5</c:v>
                      </c:pt>
                      <c:pt idx="128">
                        <c:v>-4.8274989525155099E-5</c:v>
                      </c:pt>
                      <c:pt idx="129">
                        <c:v>-4.8698778256636301E-5</c:v>
                      </c:pt>
                      <c:pt idx="130">
                        <c:v>-4.9132598748016001E-5</c:v>
                      </c:pt>
                      <c:pt idx="131">
                        <c:v>-4.9568270876982198E-5</c:v>
                      </c:pt>
                      <c:pt idx="132">
                        <c:v>-4.9999996630048298E-5</c:v>
                      </c:pt>
                      <c:pt idx="133">
                        <c:v>-5.0423566926602697E-5</c:v>
                      </c:pt>
                      <c:pt idx="134">
                        <c:v>-5.08379031563083E-5</c:v>
                      </c:pt>
                      <c:pt idx="135">
                        <c:v>-5.1245485012180498E-5</c:v>
                      </c:pt>
                      <c:pt idx="136">
                        <c:v>-5.1651120357827001E-5</c:v>
                      </c:pt>
                      <c:pt idx="137">
                        <c:v>-5.2058945392749601E-5</c:v>
                      </c:pt>
                      <c:pt idx="138">
                        <c:v>-5.24709535039058E-5</c:v>
                      </c:pt>
                      <c:pt idx="139">
                        <c:v>-5.28875797761649E-5</c:v>
                      </c:pt>
                      <c:pt idx="140">
                        <c:v>-5.3308236051345197E-5</c:v>
                      </c:pt>
                      <c:pt idx="141">
                        <c:v>-5.3731596244169202E-5</c:v>
                      </c:pt>
                      <c:pt idx="142">
                        <c:v>-5.4156027803370203E-5</c:v>
                      </c:pt>
                      <c:pt idx="143">
                        <c:v>-5.4580337868027002E-5</c:v>
                      </c:pt>
                      <c:pt idx="144">
                        <c:v>-5.5003993085661402E-5</c:v>
                      </c:pt>
                      <c:pt idx="145">
                        <c:v>-5.5426846600923603E-5</c:v>
                      </c:pt>
                      <c:pt idx="146">
                        <c:v>-5.5848880158033402E-5</c:v>
                      </c:pt>
                      <c:pt idx="147">
                        <c:v>-5.6270126392670102E-5</c:v>
                      </c:pt>
                      <c:pt idx="148">
                        <c:v>-5.6690630203872297E-5</c:v>
                      </c:pt>
                      <c:pt idx="149">
                        <c:v>-5.7110442120920502E-5</c:v>
                      </c:pt>
                      <c:pt idx="150">
                        <c:v>-5.75296380398251E-5</c:v>
                      </c:pt>
                      <c:pt idx="151">
                        <c:v>-5.7948322006277397E-5</c:v>
                      </c:pt>
                      <c:pt idx="152">
                        <c:v>-5.8366602512729002E-5</c:v>
                      </c:pt>
                      <c:pt idx="153">
                        <c:v>-5.8784565704008301E-5</c:v>
                      </c:pt>
                      <c:pt idx="154">
                        <c:v>-5.9202274349478601E-5</c:v>
                      </c:pt>
                      <c:pt idx="155">
                        <c:v>-5.9619754499992499E-5</c:v>
                      </c:pt>
                      <c:pt idx="156">
                        <c:v>-6.0037008270213102E-5</c:v>
                      </c:pt>
                      <c:pt idx="157">
                        <c:v>-6.04540509179822E-5</c:v>
                      </c:pt>
                      <c:pt idx="158">
                        <c:v>-6.08709416560194E-5</c:v>
                      </c:pt>
                      <c:pt idx="159">
                        <c:v>-6.12877617441017E-5</c:v>
                      </c:pt>
                      <c:pt idx="160">
                        <c:v>-6.1704594313194799E-5</c:v>
                      </c:pt>
                      <c:pt idx="161">
                        <c:v>-6.2121508137093299E-5</c:v>
                      </c:pt>
                      <c:pt idx="162">
                        <c:v>-6.2538544589422294E-5</c:v>
                      </c:pt>
                      <c:pt idx="163">
                        <c:v>-6.2955714394987106E-5</c:v>
                      </c:pt>
                      <c:pt idx="164">
                        <c:v>-6.3373011687716595E-5</c:v>
                      </c:pt>
                      <c:pt idx="165">
                        <c:v>-6.37904230744214E-5</c:v>
                      </c:pt>
                      <c:pt idx="166">
                        <c:v>-6.4207931323769098E-5</c:v>
                      </c:pt>
                      <c:pt idx="167">
                        <c:v>-6.4625520794363796E-5</c:v>
                      </c:pt>
                      <c:pt idx="168">
                        <c:v>-6.5043189646859395E-5</c:v>
                      </c:pt>
                      <c:pt idx="169">
                        <c:v>-6.5460955637469399E-5</c:v>
                      </c:pt>
                      <c:pt idx="170">
                        <c:v>-6.5878845950967E-5</c:v>
                      </c:pt>
                      <c:pt idx="171">
                        <c:v>-6.6296889589808396E-5</c:v>
                      </c:pt>
                      <c:pt idx="172">
                        <c:v>-6.6715111681997296E-5</c:v>
                      </c:pt>
                      <c:pt idx="173">
                        <c:v>-6.7133521008351705E-5</c:v>
                      </c:pt>
                      <c:pt idx="174">
                        <c:v>-6.7552106003429999E-5</c:v>
                      </c:pt>
                      <c:pt idx="175">
                        <c:v>-6.7970848980229299E-5</c:v>
                      </c:pt>
                      <c:pt idx="176">
                        <c:v>-6.8389736268112801E-5</c:v>
                      </c:pt>
                      <c:pt idx="177">
                        <c:v>-6.8808760683842599E-5</c:v>
                      </c:pt>
                      <c:pt idx="178">
                        <c:v>-6.9227918013211597E-5</c:v>
                      </c:pt>
                      <c:pt idx="179">
                        <c:v>-6.9647199837728104E-5</c:v>
                      </c:pt>
                      <c:pt idx="180">
                        <c:v>-7.0066594344940901E-5</c:v>
                      </c:pt>
                      <c:pt idx="181">
                        <c:v>-7.0486086840275302E-5</c:v>
                      </c:pt>
                      <c:pt idx="182">
                        <c:v>-7.0905661179116895E-5</c:v>
                      </c:pt>
                      <c:pt idx="183">
                        <c:v>-7.1325304105366498E-5</c:v>
                      </c:pt>
                      <c:pt idx="184">
                        <c:v>-7.1745009962476101E-5</c:v>
                      </c:pt>
                      <c:pt idx="185">
                        <c:v>-7.21647778119643E-5</c:v>
                      </c:pt>
                      <c:pt idx="186">
                        <c:v>-7.2584608351066905E-5</c:v>
                      </c:pt>
                      <c:pt idx="187">
                        <c:v>-7.3004501166926394E-5</c:v>
                      </c:pt>
                      <c:pt idx="188">
                        <c:v>-7.3424450008040902E-5</c:v>
                      </c:pt>
                      <c:pt idx="189">
                        <c:v>-7.3844442226857001E-5</c:v>
                      </c:pt>
                      <c:pt idx="190">
                        <c:v>-7.4264465335881596E-5</c:v>
                      </c:pt>
                      <c:pt idx="191">
                        <c:v>-7.4684507457280195E-5</c:v>
                      </c:pt>
                      <c:pt idx="192">
                        <c:v>-7.5104557165538402E-5</c:v>
                      </c:pt>
                      <c:pt idx="193">
                        <c:v>-7.55246074723149E-5</c:v>
                      </c:pt>
                      <c:pt idx="194">
                        <c:v>-7.5944657779091398E-5</c:v>
                      </c:pt>
                      <c:pt idx="195">
                        <c:v>-7.6364708085867599E-5</c:v>
                      </c:pt>
                      <c:pt idx="196">
                        <c:v>-7.6784758392644097E-5</c:v>
                      </c:pt>
                      <c:pt idx="197">
                        <c:v>-7.7204808699420704E-5</c:v>
                      </c:pt>
                      <c:pt idx="198">
                        <c:v>-7.7624859006197094E-5</c:v>
                      </c:pt>
                      <c:pt idx="199">
                        <c:v>-7.8044909312973605E-5</c:v>
                      </c:pt>
                      <c:pt idx="200">
                        <c:v>-7.8464959619749901E-5</c:v>
                      </c:pt>
                      <c:pt idx="201">
                        <c:v>-7.8885009926526602E-5</c:v>
                      </c:pt>
                      <c:pt idx="202">
                        <c:v>-7.9305060233303006E-5</c:v>
                      </c:pt>
                      <c:pt idx="203">
                        <c:v>-7.9725110540079504E-5</c:v>
                      </c:pt>
                      <c:pt idx="204">
                        <c:v>-8.0145160846856002E-5</c:v>
                      </c:pt>
                      <c:pt idx="205">
                        <c:v>-8.0565211153632501E-5</c:v>
                      </c:pt>
                      <c:pt idx="206">
                        <c:v>-8.0985261460408796E-5</c:v>
                      </c:pt>
                      <c:pt idx="207">
                        <c:v>-8.1405311767185497E-5</c:v>
                      </c:pt>
                      <c:pt idx="208">
                        <c:v>-8.1825362073961901E-5</c:v>
                      </c:pt>
                      <c:pt idx="209">
                        <c:v>-8.2245412380738196E-5</c:v>
                      </c:pt>
                      <c:pt idx="210">
                        <c:v>-8.2665462687514803E-5</c:v>
                      </c:pt>
                      <c:pt idx="211">
                        <c:v>-8.3085512994291301E-5</c:v>
                      </c:pt>
                      <c:pt idx="212">
                        <c:v>-8.3505563301067894E-5</c:v>
                      </c:pt>
                      <c:pt idx="213">
                        <c:v>-8.3925613607844298E-5</c:v>
                      </c:pt>
                      <c:pt idx="214">
                        <c:v>-8.4345663914620701E-5</c:v>
                      </c:pt>
                      <c:pt idx="215">
                        <c:v>-8.4765714221397105E-5</c:v>
                      </c:pt>
                      <c:pt idx="216">
                        <c:v>-8.5185764528173698E-5</c:v>
                      </c:pt>
                      <c:pt idx="217">
                        <c:v>-8.5605814834950101E-5</c:v>
                      </c:pt>
                      <c:pt idx="218">
                        <c:v>-8.60258651417266E-5</c:v>
                      </c:pt>
                      <c:pt idx="219">
                        <c:v>-8.6445915448503396E-5</c:v>
                      </c:pt>
                      <c:pt idx="220">
                        <c:v>-8.6865965755279705E-5</c:v>
                      </c:pt>
                      <c:pt idx="221">
                        <c:v>-8.7286016062056095E-5</c:v>
                      </c:pt>
                      <c:pt idx="222">
                        <c:v>-8.7706066368832403E-5</c:v>
                      </c:pt>
                      <c:pt idx="223">
                        <c:v>-8.8126116675608997E-5</c:v>
                      </c:pt>
                      <c:pt idx="224">
                        <c:v>-8.85461669823854E-5</c:v>
                      </c:pt>
                      <c:pt idx="225">
                        <c:v>-8.8966217289162102E-5</c:v>
                      </c:pt>
                      <c:pt idx="226">
                        <c:v>-8.9386267595938397E-5</c:v>
                      </c:pt>
                      <c:pt idx="227">
                        <c:v>-8.9806317902714895E-5</c:v>
                      </c:pt>
                      <c:pt idx="228">
                        <c:v>-9.0226368209491502E-5</c:v>
                      </c:pt>
                      <c:pt idx="229">
                        <c:v>-9.0646418516267702E-5</c:v>
                      </c:pt>
                      <c:pt idx="230">
                        <c:v>-9.1066468823044295E-5</c:v>
                      </c:pt>
                      <c:pt idx="231">
                        <c:v>-9.1486519129820997E-5</c:v>
                      </c:pt>
                      <c:pt idx="232">
                        <c:v>-9.1906569436597306E-5</c:v>
                      </c:pt>
                      <c:pt idx="233">
                        <c:v>-9.2326619743373695E-5</c:v>
                      </c:pt>
                      <c:pt idx="234">
                        <c:v>-9.2746670050150194E-5</c:v>
                      </c:pt>
                      <c:pt idx="235">
                        <c:v>-9.3166720356926706E-5</c:v>
                      </c:pt>
                      <c:pt idx="236">
                        <c:v>-9.3586770663703204E-5</c:v>
                      </c:pt>
                      <c:pt idx="237">
                        <c:v>-9.4006820970479797E-5</c:v>
                      </c:pt>
                      <c:pt idx="238">
                        <c:v>-9.4426871277255903E-5</c:v>
                      </c:pt>
                      <c:pt idx="239">
                        <c:v>-9.4846921584032496E-5</c:v>
                      </c:pt>
                      <c:pt idx="240">
                        <c:v>-9.5266971890808899E-5</c:v>
                      </c:pt>
                      <c:pt idx="241">
                        <c:v>-9.5687022197585506E-5</c:v>
                      </c:pt>
                      <c:pt idx="242">
                        <c:v>-9.6107072504361896E-5</c:v>
                      </c:pt>
                      <c:pt idx="243">
                        <c:v>-9.6527122811138503E-5</c:v>
                      </c:pt>
                      <c:pt idx="244">
                        <c:v>-9.6947173117915096E-5</c:v>
                      </c:pt>
                      <c:pt idx="245">
                        <c:v>-9.7367223424691499E-5</c:v>
                      </c:pt>
                      <c:pt idx="246">
                        <c:v>-9.77872737314677E-5</c:v>
                      </c:pt>
                      <c:pt idx="247">
                        <c:v>-9.8207324038244401E-5</c:v>
                      </c:pt>
                      <c:pt idx="248">
                        <c:v>-9.86273743450209E-5</c:v>
                      </c:pt>
                      <c:pt idx="249">
                        <c:v>-9.9047424651797303E-5</c:v>
                      </c:pt>
                      <c:pt idx="250">
                        <c:v>-9.9467474958573896E-5</c:v>
                      </c:pt>
                      <c:pt idx="251">
                        <c:v>-9.98875252653503E-5</c:v>
                      </c:pt>
                      <c:pt idx="252">
                        <c:v>-1.00307575572126E-4</c:v>
                      </c:pt>
                      <c:pt idx="253">
                        <c:v>-1.00727625878902E-4</c:v>
                      </c:pt>
                      <c:pt idx="254">
                        <c:v>-1.01147676185679E-4</c:v>
                      </c:pt>
                      <c:pt idx="255">
                        <c:v>-1.01567726492456E-4</c:v>
                      </c:pt>
                      <c:pt idx="256">
                        <c:v>-1.0198777679923201E-4</c:v>
                      </c:pt>
                      <c:pt idx="257">
                        <c:v>-1.02407827106008E-4</c:v>
                      </c:pt>
                      <c:pt idx="258">
                        <c:v>-1.02827877412785E-4</c:v>
                      </c:pt>
                      <c:pt idx="259">
                        <c:v>-1.03247927719562E-4</c:v>
                      </c:pt>
                      <c:pt idx="260">
                        <c:v>-1.03667978026338E-4</c:v>
                      </c:pt>
                      <c:pt idx="261">
                        <c:v>-1.04088028333114E-4</c:v>
                      </c:pt>
                      <c:pt idx="262">
                        <c:v>-1.04508078639891E-4</c:v>
                      </c:pt>
                      <c:pt idx="263">
                        <c:v>-1.0492812894666701E-4</c:v>
                      </c:pt>
                      <c:pt idx="264">
                        <c:v>-1.0534817925344401E-4</c:v>
                      </c:pt>
                      <c:pt idx="265">
                        <c:v>-1.0576822956022E-4</c:v>
                      </c:pt>
                      <c:pt idx="266">
                        <c:v>-1.06188279866997E-4</c:v>
                      </c:pt>
                      <c:pt idx="267">
                        <c:v>-1.06608330173773E-4</c:v>
                      </c:pt>
                      <c:pt idx="268">
                        <c:v>-1.0702838048055E-4</c:v>
                      </c:pt>
                      <c:pt idx="269">
                        <c:v>-1.07448430787326E-4</c:v>
                      </c:pt>
                      <c:pt idx="270">
                        <c:v>-1.07868481094103E-4</c:v>
                      </c:pt>
                      <c:pt idx="271">
                        <c:v>-1.0828853140087901E-4</c:v>
                      </c:pt>
                      <c:pt idx="272">
                        <c:v>-1.0870858170765601E-4</c:v>
                      </c:pt>
                      <c:pt idx="273">
                        <c:v>-1.09128632014432E-4</c:v>
                      </c:pt>
                      <c:pt idx="274">
                        <c:v>-1.09548682321209E-4</c:v>
                      </c:pt>
                      <c:pt idx="275">
                        <c:v>-1.09968732627985E-4</c:v>
                      </c:pt>
                      <c:pt idx="276">
                        <c:v>-1.10388782934762E-4</c:v>
                      </c:pt>
                      <c:pt idx="277">
                        <c:v>-1.10808833241538E-4</c:v>
                      </c:pt>
                      <c:pt idx="278">
                        <c:v>-1.11228883548315E-4</c:v>
                      </c:pt>
                      <c:pt idx="279">
                        <c:v>-1.1164893385509101E-4</c:v>
                      </c:pt>
                      <c:pt idx="280">
                        <c:v>-1.12068984161867E-4</c:v>
                      </c:pt>
                      <c:pt idx="281">
                        <c:v>-1.12489034468644E-4</c:v>
                      </c:pt>
                      <c:pt idx="282">
                        <c:v>-1.12909084775421E-4</c:v>
                      </c:pt>
                      <c:pt idx="283">
                        <c:v>-1.13329135082197E-4</c:v>
                      </c:pt>
                      <c:pt idx="284">
                        <c:v>-1.13749185388973E-4</c:v>
                      </c:pt>
                      <c:pt idx="285">
                        <c:v>-1.1416923569575E-4</c:v>
                      </c:pt>
                      <c:pt idx="286">
                        <c:v>-1.1458928600252599E-4</c:v>
                      </c:pt>
                      <c:pt idx="287">
                        <c:v>-1.1500933630930299E-4</c:v>
                      </c:pt>
                      <c:pt idx="288">
                        <c:v>-1.15429386616079E-4</c:v>
                      </c:pt>
                      <c:pt idx="289">
                        <c:v>-1.15849436922856E-4</c:v>
                      </c:pt>
                      <c:pt idx="290">
                        <c:v>-1.16269487229632E-4</c:v>
                      </c:pt>
                      <c:pt idx="291">
                        <c:v>-1.16689537536408E-4</c:v>
                      </c:pt>
                      <c:pt idx="292">
                        <c:v>-1.17109587843185E-4</c:v>
                      </c:pt>
                      <c:pt idx="293">
                        <c:v>-1.1752963814996099E-4</c:v>
                      </c:pt>
                      <c:pt idx="294">
                        <c:v>-1.1794968845673799E-4</c:v>
                      </c:pt>
                      <c:pt idx="295">
                        <c:v>-1.1836973876351499E-4</c:v>
                      </c:pt>
                      <c:pt idx="296">
                        <c:v>-1.18789789070291E-4</c:v>
                      </c:pt>
                      <c:pt idx="297">
                        <c:v>-1.19209839377068E-4</c:v>
                      </c:pt>
                      <c:pt idx="298">
                        <c:v>-1.19629889683844E-4</c:v>
                      </c:pt>
                      <c:pt idx="299">
                        <c:v>-1.2004993999062E-4</c:v>
                      </c:pt>
                      <c:pt idx="300">
                        <c:v>-1.20469990297397E-4</c:v>
                      </c:pt>
                      <c:pt idx="301">
                        <c:v>-1.20890040604174E-4</c:v>
                      </c:pt>
                      <c:pt idx="302">
                        <c:v>-1.2131009091094901E-4</c:v>
                      </c:pt>
                      <c:pt idx="303">
                        <c:v>-1.21730141217726E-4</c:v>
                      </c:pt>
                      <c:pt idx="304">
                        <c:v>-1.22150191524503E-4</c:v>
                      </c:pt>
                      <c:pt idx="305">
                        <c:v>-1.22570241831279E-4</c:v>
                      </c:pt>
                      <c:pt idx="306">
                        <c:v>-1.22990292138056E-4</c:v>
                      </c:pt>
                      <c:pt idx="307">
                        <c:v>-1.23410342444832E-4</c:v>
                      </c:pt>
                      <c:pt idx="308">
                        <c:v>-1.23830392751609E-4</c:v>
                      </c:pt>
                      <c:pt idx="309">
                        <c:v>-1.2425044305838499E-4</c:v>
                      </c:pt>
                      <c:pt idx="310">
                        <c:v>-1.2467049336516199E-4</c:v>
                      </c:pt>
                      <c:pt idx="311">
                        <c:v>-1.2509054367193799E-4</c:v>
                      </c:pt>
                      <c:pt idx="312">
                        <c:v>-1.2551059397871399E-4</c:v>
                      </c:pt>
                      <c:pt idx="313">
                        <c:v>-1.2593064428549099E-4</c:v>
                      </c:pt>
                      <c:pt idx="314">
                        <c:v>-1.2635069459226799E-4</c:v>
                      </c:pt>
                      <c:pt idx="315">
                        <c:v>-1.2677074489904401E-4</c:v>
                      </c:pt>
                      <c:pt idx="316">
                        <c:v>-1.2719079520582001E-4</c:v>
                      </c:pt>
                      <c:pt idx="317">
                        <c:v>-1.2761084551259701E-4</c:v>
                      </c:pt>
                      <c:pt idx="318">
                        <c:v>-1.2803089581937301E-4</c:v>
                      </c:pt>
                      <c:pt idx="319">
                        <c:v>-1.2845094612615001E-4</c:v>
                      </c:pt>
                      <c:pt idx="320">
                        <c:v>-1.28870996432926E-4</c:v>
                      </c:pt>
                      <c:pt idx="321">
                        <c:v>-1.29291046739703E-4</c:v>
                      </c:pt>
                      <c:pt idx="322">
                        <c:v>-1.29711097046479E-4</c:v>
                      </c:pt>
                      <c:pt idx="323">
                        <c:v>-1.30131147353256E-4</c:v>
                      </c:pt>
                      <c:pt idx="324">
                        <c:v>-1.30551197660032E-4</c:v>
                      </c:pt>
                      <c:pt idx="325">
                        <c:v>-1.30971247966809E-4</c:v>
                      </c:pt>
                      <c:pt idx="326">
                        <c:v>-1.3139129827358499E-4</c:v>
                      </c:pt>
                      <c:pt idx="327">
                        <c:v>-1.3181134858036199E-4</c:v>
                      </c:pt>
                      <c:pt idx="328">
                        <c:v>-1.3223139888713799E-4</c:v>
                      </c:pt>
                      <c:pt idx="329">
                        <c:v>-1.3265144919391401E-4</c:v>
                      </c:pt>
                      <c:pt idx="330">
                        <c:v>-1.3307149950069101E-4</c:v>
                      </c:pt>
                      <c:pt idx="331">
                        <c:v>-1.3349154980746701E-4</c:v>
                      </c:pt>
                      <c:pt idx="332">
                        <c:v>-1.3391160011424401E-4</c:v>
                      </c:pt>
                      <c:pt idx="333">
                        <c:v>-1.3433165042102001E-4</c:v>
                      </c:pt>
                      <c:pt idx="334">
                        <c:v>-1.3475170072779701E-4</c:v>
                      </c:pt>
                      <c:pt idx="335">
                        <c:v>-1.35171751034573E-4</c:v>
                      </c:pt>
                      <c:pt idx="336">
                        <c:v>-1.3559180134135E-4</c:v>
                      </c:pt>
                      <c:pt idx="337">
                        <c:v>-1.36011851648126E-4</c:v>
                      </c:pt>
                      <c:pt idx="338">
                        <c:v>-1.36431901954903E-4</c:v>
                      </c:pt>
                      <c:pt idx="339">
                        <c:v>-1.36851952261679E-4</c:v>
                      </c:pt>
                      <c:pt idx="340">
                        <c:v>-1.37272002568456E-4</c:v>
                      </c:pt>
                      <c:pt idx="341">
                        <c:v>-1.3769205287523199E-4</c:v>
                      </c:pt>
                      <c:pt idx="342">
                        <c:v>-1.3811210318200899E-4</c:v>
                      </c:pt>
                      <c:pt idx="343">
                        <c:v>-1.3853215348878499E-4</c:v>
                      </c:pt>
                      <c:pt idx="344">
                        <c:v>-1.3895220379556199E-4</c:v>
                      </c:pt>
                      <c:pt idx="345">
                        <c:v>-1.3937225410233799E-4</c:v>
                      </c:pt>
                      <c:pt idx="346">
                        <c:v>-1.3979230440911499E-4</c:v>
                      </c:pt>
                      <c:pt idx="347">
                        <c:v>-1.4021235471589101E-4</c:v>
                      </c:pt>
                      <c:pt idx="348">
                        <c:v>-1.4063240502266701E-4</c:v>
                      </c:pt>
                      <c:pt idx="349">
                        <c:v>-1.4105245532944401E-4</c:v>
                      </c:pt>
                      <c:pt idx="350">
                        <c:v>-1.4147250563622E-4</c:v>
                      </c:pt>
                      <c:pt idx="351">
                        <c:v>-1.41892555942997E-4</c:v>
                      </c:pt>
                      <c:pt idx="352">
                        <c:v>-1.42312606249773E-4</c:v>
                      </c:pt>
                      <c:pt idx="353">
                        <c:v>-1.4273265655655E-4</c:v>
                      </c:pt>
                      <c:pt idx="354">
                        <c:v>-1.43152706863326E-4</c:v>
                      </c:pt>
                      <c:pt idx="355">
                        <c:v>-1.43572757170103E-4</c:v>
                      </c:pt>
                      <c:pt idx="356">
                        <c:v>-1.4399280747687899E-4</c:v>
                      </c:pt>
                      <c:pt idx="357">
                        <c:v>-1.4441285778365599E-4</c:v>
                      </c:pt>
                      <c:pt idx="358">
                        <c:v>-1.4483290809043199E-4</c:v>
                      </c:pt>
                      <c:pt idx="359">
                        <c:v>-1.4525295839720899E-4</c:v>
                      </c:pt>
                      <c:pt idx="360">
                        <c:v>-1.4567300870398499E-4</c:v>
                      </c:pt>
                      <c:pt idx="361">
                        <c:v>-1.4609305901076101E-4</c:v>
                      </c:pt>
                      <c:pt idx="362">
                        <c:v>-1.4651310931753801E-4</c:v>
                      </c:pt>
                      <c:pt idx="363">
                        <c:v>-1.4693315962431501E-4</c:v>
                      </c:pt>
                      <c:pt idx="364">
                        <c:v>-1.4735320993109101E-4</c:v>
                      </c:pt>
                      <c:pt idx="365">
                        <c:v>-1.47773260237867E-4</c:v>
                      </c:pt>
                      <c:pt idx="366">
                        <c:v>-1.48193310544644E-4</c:v>
                      </c:pt>
                      <c:pt idx="367">
                        <c:v>-1.4861336085142E-4</c:v>
                      </c:pt>
                      <c:pt idx="368">
                        <c:v>-1.49033411158197E-4</c:v>
                      </c:pt>
                      <c:pt idx="369">
                        <c:v>-1.49453461464973E-4</c:v>
                      </c:pt>
                      <c:pt idx="370">
                        <c:v>-1.4987351177175E-4</c:v>
                      </c:pt>
                      <c:pt idx="371">
                        <c:v>-1.50293562078526E-4</c:v>
                      </c:pt>
                      <c:pt idx="372">
                        <c:v>-1.5071361238530299E-4</c:v>
                      </c:pt>
                      <c:pt idx="373">
                        <c:v>-1.5113366269207899E-4</c:v>
                      </c:pt>
                      <c:pt idx="374">
                        <c:v>-1.5155371299885599E-4</c:v>
                      </c:pt>
                      <c:pt idx="375">
                        <c:v>-1.5197376330563199E-4</c:v>
                      </c:pt>
                      <c:pt idx="376">
                        <c:v>-1.5239381361240899E-4</c:v>
                      </c:pt>
                      <c:pt idx="377">
                        <c:v>-1.5281386391918501E-4</c:v>
                      </c:pt>
                      <c:pt idx="378">
                        <c:v>-1.5323391422596201E-4</c:v>
                      </c:pt>
                      <c:pt idx="379">
                        <c:v>-1.5365396453273701E-4</c:v>
                      </c:pt>
                      <c:pt idx="380">
                        <c:v>-1.5407401483951401E-4</c:v>
                      </c:pt>
                      <c:pt idx="381">
                        <c:v>-1.5449406514629101E-4</c:v>
                      </c:pt>
                      <c:pt idx="382">
                        <c:v>-1.54914115453067E-4</c:v>
                      </c:pt>
                      <c:pt idx="383">
                        <c:v>-1.55334165759844E-4</c:v>
                      </c:pt>
                      <c:pt idx="384">
                        <c:v>-1.5575421606662E-4</c:v>
                      </c:pt>
                      <c:pt idx="385">
                        <c:v>-1.56174266373397E-4</c:v>
                      </c:pt>
                      <c:pt idx="386">
                        <c:v>-1.56594316680173E-4</c:v>
                      </c:pt>
                      <c:pt idx="387">
                        <c:v>-1.5701436698695E-4</c:v>
                      </c:pt>
                      <c:pt idx="388">
                        <c:v>-1.5743441729372599E-4</c:v>
                      </c:pt>
                      <c:pt idx="389">
                        <c:v>-1.5785446760050199E-4</c:v>
                      </c:pt>
                      <c:pt idx="390">
                        <c:v>-1.5827451790727899E-4</c:v>
                      </c:pt>
                      <c:pt idx="391">
                        <c:v>-1.5869456821405501E-4</c:v>
                      </c:pt>
                      <c:pt idx="392">
                        <c:v>-1.5911461852083201E-4</c:v>
                      </c:pt>
                      <c:pt idx="393">
                        <c:v>-1.5953466882760801E-4</c:v>
                      </c:pt>
                      <c:pt idx="394">
                        <c:v>-1.5995471913438501E-4</c:v>
                      </c:pt>
                      <c:pt idx="395">
                        <c:v>-1.6037476944116101E-4</c:v>
                      </c:pt>
                      <c:pt idx="396">
                        <c:v>-1.6079481974793801E-4</c:v>
                      </c:pt>
                      <c:pt idx="397">
                        <c:v>-1.61214870054714E-4</c:v>
                      </c:pt>
                      <c:pt idx="398">
                        <c:v>-1.61634920361491E-4</c:v>
                      </c:pt>
                      <c:pt idx="399">
                        <c:v>-1.62054970668267E-4</c:v>
                      </c:pt>
                      <c:pt idx="400">
                        <c:v>-1.62475020975043E-4</c:v>
                      </c:pt>
                      <c:pt idx="401">
                        <c:v>-1.6289507128182E-4</c:v>
                      </c:pt>
                      <c:pt idx="402">
                        <c:v>-1.63315121588597E-4</c:v>
                      </c:pt>
                      <c:pt idx="403">
                        <c:v>-1.6373517189537299E-4</c:v>
                      </c:pt>
                      <c:pt idx="404">
                        <c:v>-1.6415522220214899E-4</c:v>
                      </c:pt>
                      <c:pt idx="405">
                        <c:v>-1.6457527250892599E-4</c:v>
                      </c:pt>
                      <c:pt idx="406">
                        <c:v>-1.6499532281570199E-4</c:v>
                      </c:pt>
                      <c:pt idx="407">
                        <c:v>-1.6541537312247801E-4</c:v>
                      </c:pt>
                      <c:pt idx="408">
                        <c:v>-1.6583542342925501E-4</c:v>
                      </c:pt>
                      <c:pt idx="409">
                        <c:v>-1.6625547373603101E-4</c:v>
                      </c:pt>
                      <c:pt idx="410">
                        <c:v>-1.6667552404280901E-4</c:v>
                      </c:pt>
                      <c:pt idx="411">
                        <c:v>-1.6709557434958501E-4</c:v>
                      </c:pt>
                      <c:pt idx="412">
                        <c:v>-1.67515624656361E-4</c:v>
                      </c:pt>
                      <c:pt idx="413">
                        <c:v>-1.67935674963137E-4</c:v>
                      </c:pt>
                      <c:pt idx="414">
                        <c:v>-1.68355725269914E-4</c:v>
                      </c:pt>
                      <c:pt idx="415">
                        <c:v>-1.6877577557669E-4</c:v>
                      </c:pt>
                      <c:pt idx="416">
                        <c:v>-1.69195825883467E-4</c:v>
                      </c:pt>
                      <c:pt idx="417">
                        <c:v>-1.6961587619024299E-4</c:v>
                      </c:pt>
                      <c:pt idx="418">
                        <c:v>-1.7003592649701999E-4</c:v>
                      </c:pt>
                      <c:pt idx="419">
                        <c:v>-1.7045597680379599E-4</c:v>
                      </c:pt>
                      <c:pt idx="420">
                        <c:v>-1.7087602711057199E-4</c:v>
                      </c:pt>
                      <c:pt idx="421">
                        <c:v>-1.7129607741734899E-4</c:v>
                      </c:pt>
                      <c:pt idx="422">
                        <c:v>-1.7171612772412599E-4</c:v>
                      </c:pt>
                      <c:pt idx="423">
                        <c:v>-1.7213617803090201E-4</c:v>
                      </c:pt>
                      <c:pt idx="424">
                        <c:v>-1.7255622833767801E-4</c:v>
                      </c:pt>
                      <c:pt idx="425">
                        <c:v>-1.7297627864445501E-4</c:v>
                      </c:pt>
                      <c:pt idx="426">
                        <c:v>-1.7339632895123101E-4</c:v>
                      </c:pt>
                      <c:pt idx="427">
                        <c:v>-1.7381637925800801E-4</c:v>
                      </c:pt>
                      <c:pt idx="428">
                        <c:v>-1.74236429564784E-4</c:v>
                      </c:pt>
                      <c:pt idx="429">
                        <c:v>-1.74656479871561E-4</c:v>
                      </c:pt>
                      <c:pt idx="430">
                        <c:v>-1.75076530178337E-4</c:v>
                      </c:pt>
                      <c:pt idx="431">
                        <c:v>-1.75496580485114E-4</c:v>
                      </c:pt>
                      <c:pt idx="432">
                        <c:v>-1.7591663079189E-4</c:v>
                      </c:pt>
                      <c:pt idx="433">
                        <c:v>-1.76336681098667E-4</c:v>
                      </c:pt>
                      <c:pt idx="434">
                        <c:v>-1.7675673140544199E-4</c:v>
                      </c:pt>
                      <c:pt idx="435">
                        <c:v>-1.7717678171221899E-4</c:v>
                      </c:pt>
                      <c:pt idx="436">
                        <c:v>-1.7759683201899599E-4</c:v>
                      </c:pt>
                      <c:pt idx="437">
                        <c:v>-1.7801688232577201E-4</c:v>
                      </c:pt>
                      <c:pt idx="438">
                        <c:v>-1.7843693263254901E-4</c:v>
                      </c:pt>
                      <c:pt idx="439">
                        <c:v>-1.7885698293932501E-4</c:v>
                      </c:pt>
                      <c:pt idx="440">
                        <c:v>-1.7927703324610201E-4</c:v>
                      </c:pt>
                      <c:pt idx="441">
                        <c:v>-1.7969708355287801E-4</c:v>
                      </c:pt>
                      <c:pt idx="442">
                        <c:v>-1.8011713385965501E-4</c:v>
                      </c:pt>
                      <c:pt idx="443">
                        <c:v>-1.80537184166431E-4</c:v>
                      </c:pt>
                      <c:pt idx="444">
                        <c:v>-1.80957234473208E-4</c:v>
                      </c:pt>
                      <c:pt idx="445">
                        <c:v>-1.81377284779984E-4</c:v>
                      </c:pt>
                      <c:pt idx="446">
                        <c:v>-1.81797335086761E-4</c:v>
                      </c:pt>
                      <c:pt idx="447">
                        <c:v>-1.82217385393537E-4</c:v>
                      </c:pt>
                      <c:pt idx="448">
                        <c:v>-1.8263743570031299E-4</c:v>
                      </c:pt>
                      <c:pt idx="449">
                        <c:v>-1.8305748600708999E-4</c:v>
                      </c:pt>
                      <c:pt idx="450">
                        <c:v>-1.8347753631386599E-4</c:v>
                      </c:pt>
                      <c:pt idx="451">
                        <c:v>-1.8389758662064199E-4</c:v>
                      </c:pt>
                      <c:pt idx="452">
                        <c:v>-1.8431763692741899E-4</c:v>
                      </c:pt>
                      <c:pt idx="453">
                        <c:v>-1.8473768723419501E-4</c:v>
                      </c:pt>
                      <c:pt idx="454">
                        <c:v>-1.8515773754097201E-4</c:v>
                      </c:pt>
                      <c:pt idx="455">
                        <c:v>-1.8557778784774801E-4</c:v>
                      </c:pt>
                      <c:pt idx="456">
                        <c:v>-1.8599783815452501E-4</c:v>
                      </c:pt>
                      <c:pt idx="457">
                        <c:v>-1.8641788846130201E-4</c:v>
                      </c:pt>
                      <c:pt idx="458">
                        <c:v>-1.86837938768078E-4</c:v>
                      </c:pt>
                      <c:pt idx="459">
                        <c:v>-1.87257989074855E-4</c:v>
                      </c:pt>
                      <c:pt idx="460">
                        <c:v>-1.87678039381631E-4</c:v>
                      </c:pt>
                      <c:pt idx="461">
                        <c:v>-1.88098089688407E-4</c:v>
                      </c:pt>
                      <c:pt idx="462">
                        <c:v>-1.88518139995184E-4</c:v>
                      </c:pt>
                      <c:pt idx="463">
                        <c:v>-1.8893819030195999E-4</c:v>
                      </c:pt>
                      <c:pt idx="464">
                        <c:v>-1.8935824060873699E-4</c:v>
                      </c:pt>
                      <c:pt idx="465">
                        <c:v>-1.8977829091551299E-4</c:v>
                      </c:pt>
                      <c:pt idx="466">
                        <c:v>-1.9019834122228899E-4</c:v>
                      </c:pt>
                      <c:pt idx="467">
                        <c:v>-1.9061839152906599E-4</c:v>
                      </c:pt>
                      <c:pt idx="468">
                        <c:v>-1.9103844183584201E-4</c:v>
                      </c:pt>
                      <c:pt idx="469">
                        <c:v>-1.9145849214261901E-4</c:v>
                      </c:pt>
                      <c:pt idx="470">
                        <c:v>-1.9187854244939501E-4</c:v>
                      </c:pt>
                      <c:pt idx="471">
                        <c:v>-1.9229859275617201E-4</c:v>
                      </c:pt>
                      <c:pt idx="472">
                        <c:v>-1.92718643062948E-4</c:v>
                      </c:pt>
                      <c:pt idx="473">
                        <c:v>-1.93138693369725E-4</c:v>
                      </c:pt>
                      <c:pt idx="474">
                        <c:v>-1.93558743676501E-4</c:v>
                      </c:pt>
                      <c:pt idx="475">
                        <c:v>-1.93978793983278E-4</c:v>
                      </c:pt>
                      <c:pt idx="476">
                        <c:v>-1.94398844290054E-4</c:v>
                      </c:pt>
                      <c:pt idx="477">
                        <c:v>-1.94818894596831E-4</c:v>
                      </c:pt>
                      <c:pt idx="478">
                        <c:v>-1.9523894490360699E-4</c:v>
                      </c:pt>
                      <c:pt idx="479">
                        <c:v>-1.9565899521038299E-4</c:v>
                      </c:pt>
                      <c:pt idx="480">
                        <c:v>-1.9607904551715999E-4</c:v>
                      </c:pt>
                      <c:pt idx="481">
                        <c:v>-1.9649909582393699E-4</c:v>
                      </c:pt>
                      <c:pt idx="482">
                        <c:v>-1.9691914613071201E-4</c:v>
                      </c:pt>
                      <c:pt idx="483">
                        <c:v>-1.9733919643748901E-4</c:v>
                      </c:pt>
                      <c:pt idx="484">
                        <c:v>-1.9775924674426501E-4</c:v>
                      </c:pt>
                      <c:pt idx="485">
                        <c:v>-1.9817929705104301E-4</c:v>
                      </c:pt>
                      <c:pt idx="486">
                        <c:v>-1.9859934735781901E-4</c:v>
                      </c:pt>
                      <c:pt idx="487">
                        <c:v>-1.9901939766459501E-4</c:v>
                      </c:pt>
                      <c:pt idx="488">
                        <c:v>-1.99439447971371E-4</c:v>
                      </c:pt>
                      <c:pt idx="489">
                        <c:v>-1.99859498278148E-4</c:v>
                      </c:pt>
                      <c:pt idx="490">
                        <c:v>-2.00279548584924E-4</c:v>
                      </c:pt>
                      <c:pt idx="491">
                        <c:v>-2.00699598891701E-4</c:v>
                      </c:pt>
                      <c:pt idx="492">
                        <c:v>-2.01119649198477E-4</c:v>
                      </c:pt>
                      <c:pt idx="493">
                        <c:v>-2.01539699505254E-4</c:v>
                      </c:pt>
                      <c:pt idx="494">
                        <c:v>-2.0195974981202999E-4</c:v>
                      </c:pt>
                      <c:pt idx="495">
                        <c:v>-2.0237980011880699E-4</c:v>
                      </c:pt>
                      <c:pt idx="496">
                        <c:v>-2.0279985042558299E-4</c:v>
                      </c:pt>
                      <c:pt idx="497">
                        <c:v>-2.0321990073235901E-4</c:v>
                      </c:pt>
                      <c:pt idx="498">
                        <c:v>-2.0363995103913601E-4</c:v>
                      </c:pt>
                      <c:pt idx="499">
                        <c:v>-2.0406000134591201E-4</c:v>
                      </c:pt>
                      <c:pt idx="500">
                        <c:v>-2.0448005165268901E-4</c:v>
                      </c:pt>
                      <c:pt idx="501">
                        <c:v>-2.0490010195946501E-4</c:v>
                      </c:pt>
                      <c:pt idx="502">
                        <c:v>-2.0532015226624201E-4</c:v>
                      </c:pt>
                      <c:pt idx="503">
                        <c:v>-2.0574020257301901E-4</c:v>
                      </c:pt>
                      <c:pt idx="504">
                        <c:v>-2.06160252879795E-4</c:v>
                      </c:pt>
                      <c:pt idx="505">
                        <c:v>-2.06580303186571E-4</c:v>
                      </c:pt>
                      <c:pt idx="506">
                        <c:v>-2.07000353493348E-4</c:v>
                      </c:pt>
                      <c:pt idx="507">
                        <c:v>-2.07420403800124E-4</c:v>
                      </c:pt>
                      <c:pt idx="508">
                        <c:v>-2.07840454106901E-4</c:v>
                      </c:pt>
                      <c:pt idx="509">
                        <c:v>-2.0826050441367699E-4</c:v>
                      </c:pt>
                      <c:pt idx="510">
                        <c:v>-2.0868055472045399E-4</c:v>
                      </c:pt>
                      <c:pt idx="511">
                        <c:v>-2.0910060502722999E-4</c:v>
                      </c:pt>
                      <c:pt idx="512">
                        <c:v>-2.0952065533400699E-4</c:v>
                      </c:pt>
                      <c:pt idx="513">
                        <c:v>-2.0994070564078299E-4</c:v>
                      </c:pt>
                      <c:pt idx="514">
                        <c:v>-2.1036075594755901E-4</c:v>
                      </c:pt>
                      <c:pt idx="515">
                        <c:v>-2.1078080625433601E-4</c:v>
                      </c:pt>
                      <c:pt idx="516">
                        <c:v>-2.1120085656111201E-4</c:v>
                      </c:pt>
                      <c:pt idx="517">
                        <c:v>-2.1162090686788901E-4</c:v>
                      </c:pt>
                      <c:pt idx="518">
                        <c:v>-2.12040957174665E-4</c:v>
                      </c:pt>
                      <c:pt idx="519">
                        <c:v>-2.12461007481442E-4</c:v>
                      </c:pt>
                      <c:pt idx="520">
                        <c:v>-2.12881057788218E-4</c:v>
                      </c:pt>
                      <c:pt idx="521">
                        <c:v>-2.13301108094994E-4</c:v>
                      </c:pt>
                      <c:pt idx="522">
                        <c:v>-2.13721158401771E-4</c:v>
                      </c:pt>
                      <c:pt idx="523">
                        <c:v>-2.14141208708548E-4</c:v>
                      </c:pt>
                      <c:pt idx="524">
                        <c:v>-2.1456125901532399E-4</c:v>
                      </c:pt>
                      <c:pt idx="525">
                        <c:v>-2.1498130932209999E-4</c:v>
                      </c:pt>
                      <c:pt idx="526">
                        <c:v>-2.1540135962887699E-4</c:v>
                      </c:pt>
                      <c:pt idx="527">
                        <c:v>-2.1582140993565399E-4</c:v>
                      </c:pt>
                      <c:pt idx="528">
                        <c:v>-2.1624146024242999E-4</c:v>
                      </c:pt>
                      <c:pt idx="529">
                        <c:v>-2.1666151054920601E-4</c:v>
                      </c:pt>
                      <c:pt idx="530">
                        <c:v>-2.1708156085598201E-4</c:v>
                      </c:pt>
                      <c:pt idx="531">
                        <c:v>-2.1750161116276001E-4</c:v>
                      </c:pt>
                      <c:pt idx="532">
                        <c:v>-2.1792166146953501E-4</c:v>
                      </c:pt>
                      <c:pt idx="533">
                        <c:v>-2.1834171177631201E-4</c:v>
                      </c:pt>
                      <c:pt idx="534">
                        <c:v>-2.1876176208308901E-4</c:v>
                      </c:pt>
                      <c:pt idx="535">
                        <c:v>-2.19181812389865E-4</c:v>
                      </c:pt>
                      <c:pt idx="536">
                        <c:v>-2.19601862696642E-4</c:v>
                      </c:pt>
                      <c:pt idx="537">
                        <c:v>-2.20021913003418E-4</c:v>
                      </c:pt>
                      <c:pt idx="538">
                        <c:v>-2.20441963310195E-4</c:v>
                      </c:pt>
                      <c:pt idx="539">
                        <c:v>-2.2086201361696999E-4</c:v>
                      </c:pt>
                      <c:pt idx="540">
                        <c:v>-2.2128206392374699E-4</c:v>
                      </c:pt>
                      <c:pt idx="541">
                        <c:v>-2.2170211423052399E-4</c:v>
                      </c:pt>
                      <c:pt idx="542">
                        <c:v>-2.2212216453729999E-4</c:v>
                      </c:pt>
                      <c:pt idx="543">
                        <c:v>-2.2254221484407699E-4</c:v>
                      </c:pt>
                      <c:pt idx="544">
                        <c:v>-2.2296226515085301E-4</c:v>
                      </c:pt>
                      <c:pt idx="545">
                        <c:v>-2.2338231545763001E-4</c:v>
                      </c:pt>
                      <c:pt idx="546">
                        <c:v>-2.2380236576440601E-4</c:v>
                      </c:pt>
                      <c:pt idx="547">
                        <c:v>-2.2422241607118201E-4</c:v>
                      </c:pt>
                      <c:pt idx="548">
                        <c:v>-2.2464246637795901E-4</c:v>
                      </c:pt>
                      <c:pt idx="549">
                        <c:v>-2.25062516684735E-4</c:v>
                      </c:pt>
                      <c:pt idx="550">
                        <c:v>-2.25482566991512E-4</c:v>
                      </c:pt>
                      <c:pt idx="551">
                        <c:v>-2.25902617298289E-4</c:v>
                      </c:pt>
                      <c:pt idx="552">
                        <c:v>-2.26322667605065E-4</c:v>
                      </c:pt>
                      <c:pt idx="553">
                        <c:v>-2.26742717911841E-4</c:v>
                      </c:pt>
                      <c:pt idx="554">
                        <c:v>-2.2716276821861699E-4</c:v>
                      </c:pt>
                      <c:pt idx="555">
                        <c:v>-2.2758281852539399E-4</c:v>
                      </c:pt>
                      <c:pt idx="556">
                        <c:v>-2.2800286883217099E-4</c:v>
                      </c:pt>
                      <c:pt idx="557">
                        <c:v>-2.2842291913894699E-4</c:v>
                      </c:pt>
                      <c:pt idx="558">
                        <c:v>-2.2884296944572299E-4</c:v>
                      </c:pt>
                      <c:pt idx="559">
                        <c:v>-2.2926301975249999E-4</c:v>
                      </c:pt>
                      <c:pt idx="560">
                        <c:v>-2.2968307005927601E-4</c:v>
                      </c:pt>
                      <c:pt idx="561">
                        <c:v>-2.3010312036605201E-4</c:v>
                      </c:pt>
                      <c:pt idx="562">
                        <c:v>-2.3052317067283001E-4</c:v>
                      </c:pt>
                      <c:pt idx="563">
                        <c:v>-2.3094322097960601E-4</c:v>
                      </c:pt>
                      <c:pt idx="564">
                        <c:v>-2.31363271286382E-4</c:v>
                      </c:pt>
                      <c:pt idx="565">
                        <c:v>-2.31783321593159E-4</c:v>
                      </c:pt>
                      <c:pt idx="566">
                        <c:v>-2.32203371899935E-4</c:v>
                      </c:pt>
                      <c:pt idx="567">
                        <c:v>-2.32623422206712E-4</c:v>
                      </c:pt>
                      <c:pt idx="568">
                        <c:v>-2.33043472513488E-4</c:v>
                      </c:pt>
                      <c:pt idx="569">
                        <c:v>-2.33463522820265E-4</c:v>
                      </c:pt>
                      <c:pt idx="570">
                        <c:v>-2.3388357312703999E-4</c:v>
                      </c:pt>
                      <c:pt idx="571">
                        <c:v>-2.3430362343381799E-4</c:v>
                      </c:pt>
                      <c:pt idx="572">
                        <c:v>-2.3472367374059399E-4</c:v>
                      </c:pt>
                      <c:pt idx="573">
                        <c:v>-2.3514372404736999E-4</c:v>
                      </c:pt>
                      <c:pt idx="574">
                        <c:v>-2.3556377435414699E-4</c:v>
                      </c:pt>
                      <c:pt idx="575">
                        <c:v>-2.3598382466092301E-4</c:v>
                      </c:pt>
                      <c:pt idx="576">
                        <c:v>-2.3640387496770001E-4</c:v>
                      </c:pt>
                      <c:pt idx="577">
                        <c:v>-2.3682392527447601E-4</c:v>
                      </c:pt>
                      <c:pt idx="578">
                        <c:v>-2.3724397558125201E-4</c:v>
                      </c:pt>
                      <c:pt idx="579">
                        <c:v>-2.37664025888029E-4</c:v>
                      </c:pt>
                      <c:pt idx="580">
                        <c:v>-2.38084076194805E-4</c:v>
                      </c:pt>
                      <c:pt idx="581">
                        <c:v>-2.38504126501582E-4</c:v>
                      </c:pt>
                      <c:pt idx="582">
                        <c:v>-2.38924176808358E-4</c:v>
                      </c:pt>
                      <c:pt idx="583">
                        <c:v>-2.39344227115135E-4</c:v>
                      </c:pt>
                      <c:pt idx="584">
                        <c:v>-2.39764277421912E-4</c:v>
                      </c:pt>
                      <c:pt idx="585">
                        <c:v>-2.4018432772868699E-4</c:v>
                      </c:pt>
                      <c:pt idx="586">
                        <c:v>-2.4060437803546399E-4</c:v>
                      </c:pt>
                      <c:pt idx="587">
                        <c:v>-2.4102442834224099E-4</c:v>
                      </c:pt>
                      <c:pt idx="588">
                        <c:v>-2.4144447864901699E-4</c:v>
                      </c:pt>
                      <c:pt idx="589">
                        <c:v>-2.4186452895579301E-4</c:v>
                      </c:pt>
                      <c:pt idx="590">
                        <c:v>-2.4228457926257001E-4</c:v>
                      </c:pt>
                      <c:pt idx="591">
                        <c:v>-2.4270462956934701E-4</c:v>
                      </c:pt>
                      <c:pt idx="592">
                        <c:v>-2.4312467987612301E-4</c:v>
                      </c:pt>
                      <c:pt idx="593">
                        <c:v>-2.4354473018290001E-4</c:v>
                      </c:pt>
                      <c:pt idx="594">
                        <c:v>-2.4396478048967601E-4</c:v>
                      </c:pt>
                      <c:pt idx="595">
                        <c:v>-2.4438483079645198E-4</c:v>
                      </c:pt>
                      <c:pt idx="596">
                        <c:v>-2.44804881103229E-4</c:v>
                      </c:pt>
                      <c:pt idx="597">
                        <c:v>-2.45224931410005E-4</c:v>
                      </c:pt>
                      <c:pt idx="598">
                        <c:v>-2.4564498171678203E-4</c:v>
                      </c:pt>
                      <c:pt idx="599">
                        <c:v>-2.46065032023559E-4</c:v>
                      </c:pt>
                      <c:pt idx="600">
                        <c:v>-2.46485082330335E-4</c:v>
                      </c:pt>
                      <c:pt idx="601">
                        <c:v>-2.4690513263711099E-4</c:v>
                      </c:pt>
                      <c:pt idx="602">
                        <c:v>-2.4732518294388699E-4</c:v>
                      </c:pt>
                      <c:pt idx="603">
                        <c:v>-2.4774523325066402E-4</c:v>
                      </c:pt>
                      <c:pt idx="604">
                        <c:v>-2.4816528355744099E-4</c:v>
                      </c:pt>
                      <c:pt idx="605">
                        <c:v>-2.4858533386421699E-4</c:v>
                      </c:pt>
                      <c:pt idx="606">
                        <c:v>-2.4900538417099401E-4</c:v>
                      </c:pt>
                      <c:pt idx="607">
                        <c:v>-2.4942543447777001E-4</c:v>
                      </c:pt>
                      <c:pt idx="608">
                        <c:v>-2.4984548478454601E-4</c:v>
                      </c:pt>
                      <c:pt idx="609">
                        <c:v>-2.5026553509132298E-4</c:v>
                      </c:pt>
                      <c:pt idx="610">
                        <c:v>-2.5068558539809898E-4</c:v>
                      </c:pt>
                      <c:pt idx="611">
                        <c:v>-2.51105635704876E-4</c:v>
                      </c:pt>
                      <c:pt idx="612">
                        <c:v>-2.51525686011652E-4</c:v>
                      </c:pt>
                      <c:pt idx="613">
                        <c:v>-2.5194573631842903E-4</c:v>
                      </c:pt>
                      <c:pt idx="614">
                        <c:v>-2.5236578662520399E-4</c:v>
                      </c:pt>
                      <c:pt idx="615">
                        <c:v>-2.52785836931982E-4</c:v>
                      </c:pt>
                      <c:pt idx="616">
                        <c:v>-2.5320588723875799E-4</c:v>
                      </c:pt>
                      <c:pt idx="617">
                        <c:v>-2.5362593754553502E-4</c:v>
                      </c:pt>
                      <c:pt idx="618">
                        <c:v>-2.5404598785231102E-4</c:v>
                      </c:pt>
                      <c:pt idx="619">
                        <c:v>-2.5446603815908701E-4</c:v>
                      </c:pt>
                      <c:pt idx="620">
                        <c:v>-2.5488608846586301E-4</c:v>
                      </c:pt>
                      <c:pt idx="621">
                        <c:v>-2.5530613877263998E-4</c:v>
                      </c:pt>
                      <c:pt idx="622">
                        <c:v>-2.5572618907941598E-4</c:v>
                      </c:pt>
                      <c:pt idx="623">
                        <c:v>-2.5614623938619301E-4</c:v>
                      </c:pt>
                      <c:pt idx="624">
                        <c:v>-2.56566289692969E-4</c:v>
                      </c:pt>
                      <c:pt idx="625">
                        <c:v>-2.5698633999974598E-4</c:v>
                      </c:pt>
                      <c:pt idx="626">
                        <c:v>-2.5740639030652197E-4</c:v>
                      </c:pt>
                      <c:pt idx="627">
                        <c:v>-2.57826440613299E-4</c:v>
                      </c:pt>
                      <c:pt idx="628">
                        <c:v>-2.58246490920075E-4</c:v>
                      </c:pt>
                      <c:pt idx="629">
                        <c:v>-2.5866654122685202E-4</c:v>
                      </c:pt>
                      <c:pt idx="630">
                        <c:v>-2.5908659153362802E-4</c:v>
                      </c:pt>
                      <c:pt idx="631">
                        <c:v>-2.5950664184040402E-4</c:v>
                      </c:pt>
                      <c:pt idx="632">
                        <c:v>-2.5992669214718099E-4</c:v>
                      </c:pt>
                      <c:pt idx="633">
                        <c:v>-2.6034674245395699E-4</c:v>
                      </c:pt>
                      <c:pt idx="634">
                        <c:v>-2.6076679276073402E-4</c:v>
                      </c:pt>
                      <c:pt idx="635">
                        <c:v>-2.6118684306751099E-4</c:v>
                      </c:pt>
                      <c:pt idx="636">
                        <c:v>-2.6160689337428698E-4</c:v>
                      </c:pt>
                      <c:pt idx="637">
                        <c:v>-2.6202694368106298E-4</c:v>
                      </c:pt>
                      <c:pt idx="638">
                        <c:v>-2.6244699398784001E-4</c:v>
                      </c:pt>
                      <c:pt idx="639">
                        <c:v>-2.6286704429461601E-4</c:v>
                      </c:pt>
                      <c:pt idx="640">
                        <c:v>-2.63287094601392E-4</c:v>
                      </c:pt>
                      <c:pt idx="641">
                        <c:v>-2.6370714490816898E-4</c:v>
                      </c:pt>
                      <c:pt idx="642">
                        <c:v>-2.6412719521494503E-4</c:v>
                      </c:pt>
                      <c:pt idx="643">
                        <c:v>-2.64547245521722E-4</c:v>
                      </c:pt>
                      <c:pt idx="644">
                        <c:v>-2.64967295828498E-4</c:v>
                      </c:pt>
                      <c:pt idx="645">
                        <c:v>-2.6538734613527502E-4</c:v>
                      </c:pt>
                      <c:pt idx="646">
                        <c:v>-2.6580739644205102E-4</c:v>
                      </c:pt>
                      <c:pt idx="647">
                        <c:v>-2.6622744674882702E-4</c:v>
                      </c:pt>
                      <c:pt idx="648">
                        <c:v>-2.6664749705560399E-4</c:v>
                      </c:pt>
                      <c:pt idx="649">
                        <c:v>-2.6706754736238102E-4</c:v>
                      </c:pt>
                      <c:pt idx="650">
                        <c:v>-2.6748759766915701E-4</c:v>
                      </c:pt>
                      <c:pt idx="651">
                        <c:v>-2.6790764797593399E-4</c:v>
                      </c:pt>
                      <c:pt idx="652">
                        <c:v>-2.6832769828270998E-4</c:v>
                      </c:pt>
                      <c:pt idx="653">
                        <c:v>-2.6874774858948701E-4</c:v>
                      </c:pt>
                      <c:pt idx="654">
                        <c:v>-2.6916779889626301E-4</c:v>
                      </c:pt>
                      <c:pt idx="655">
                        <c:v>-2.6958784920303998E-4</c:v>
                      </c:pt>
                      <c:pt idx="656">
                        <c:v>-2.7000789950981598E-4</c:v>
                      </c:pt>
                      <c:pt idx="657">
                        <c:v>-2.7042794981659203E-4</c:v>
                      </c:pt>
                      <c:pt idx="658">
                        <c:v>-2.70848000123369E-4</c:v>
                      </c:pt>
                      <c:pt idx="659">
                        <c:v>-2.71268050430145E-4</c:v>
                      </c:pt>
                      <c:pt idx="660">
                        <c:v>-2.7168810073692099E-4</c:v>
                      </c:pt>
                      <c:pt idx="661">
                        <c:v>-2.7210815104369802E-4</c:v>
                      </c:pt>
                      <c:pt idx="662">
                        <c:v>-2.7252820135047402E-4</c:v>
                      </c:pt>
                      <c:pt idx="663">
                        <c:v>-2.7294825165725202E-4</c:v>
                      </c:pt>
                      <c:pt idx="664">
                        <c:v>-2.7336830196402802E-4</c:v>
                      </c:pt>
                      <c:pt idx="665">
                        <c:v>-2.7378835227080401E-4</c:v>
                      </c:pt>
                      <c:pt idx="666">
                        <c:v>-2.7420840257758099E-4</c:v>
                      </c:pt>
                      <c:pt idx="667">
                        <c:v>-2.7462845288435601E-4</c:v>
                      </c:pt>
                      <c:pt idx="668">
                        <c:v>-2.7504850319113401E-4</c:v>
                      </c:pt>
                      <c:pt idx="669">
                        <c:v>-2.7546855349790898E-4</c:v>
                      </c:pt>
                      <c:pt idx="670">
                        <c:v>-2.75888603804686E-4</c:v>
                      </c:pt>
                      <c:pt idx="671">
                        <c:v>-2.7630865411146298E-4</c:v>
                      </c:pt>
                      <c:pt idx="672">
                        <c:v>-2.7672870441823897E-4</c:v>
                      </c:pt>
                      <c:pt idx="673">
                        <c:v>-2.77148754725016E-4</c:v>
                      </c:pt>
                      <c:pt idx="674">
                        <c:v>-2.7756880503179297E-4</c:v>
                      </c:pt>
                      <c:pt idx="675">
                        <c:v>-2.7798885533856902E-4</c:v>
                      </c:pt>
                      <c:pt idx="676">
                        <c:v>-2.7840890564534502E-4</c:v>
                      </c:pt>
                      <c:pt idx="677">
                        <c:v>-2.7882895595212102E-4</c:v>
                      </c:pt>
                      <c:pt idx="678">
                        <c:v>-2.7924900625889799E-4</c:v>
                      </c:pt>
                      <c:pt idx="679">
                        <c:v>-2.7966905656567502E-4</c:v>
                      </c:pt>
                      <c:pt idx="680">
                        <c:v>-2.8008910687244998E-4</c:v>
                      </c:pt>
                      <c:pt idx="681">
                        <c:v>-2.8050915717922701E-4</c:v>
                      </c:pt>
                      <c:pt idx="682">
                        <c:v>-2.8092920748600398E-4</c:v>
                      </c:pt>
                      <c:pt idx="683">
                        <c:v>-2.8134925779278101E-4</c:v>
                      </c:pt>
                      <c:pt idx="684">
                        <c:v>-2.8176930809955701E-4</c:v>
                      </c:pt>
                      <c:pt idx="685">
                        <c:v>-2.82189358406333E-4</c:v>
                      </c:pt>
                      <c:pt idx="686">
                        <c:v>-2.8260940871310998E-4</c:v>
                      </c:pt>
                      <c:pt idx="687">
                        <c:v>-2.8302945901988597E-4</c:v>
                      </c:pt>
                      <c:pt idx="688">
                        <c:v>-2.8344950932666203E-4</c:v>
                      </c:pt>
                      <c:pt idx="689">
                        <c:v>-2.83869559633439E-4</c:v>
                      </c:pt>
                      <c:pt idx="690">
                        <c:v>-2.8428960994021603E-4</c:v>
                      </c:pt>
                      <c:pt idx="691">
                        <c:v>-2.84709660246993E-4</c:v>
                      </c:pt>
                      <c:pt idx="692">
                        <c:v>-2.8512971055376802E-4</c:v>
                      </c:pt>
                      <c:pt idx="693">
                        <c:v>-2.8554976086054499E-4</c:v>
                      </c:pt>
                      <c:pt idx="694">
                        <c:v>-2.8596981116732099E-4</c:v>
                      </c:pt>
                      <c:pt idx="695">
                        <c:v>-2.8638986147409802E-4</c:v>
                      </c:pt>
                      <c:pt idx="696">
                        <c:v>-2.8680991178087401E-4</c:v>
                      </c:pt>
                      <c:pt idx="697">
                        <c:v>-2.8722996208765001E-4</c:v>
                      </c:pt>
                      <c:pt idx="698">
                        <c:v>-2.8765001239442698E-4</c:v>
                      </c:pt>
                      <c:pt idx="699">
                        <c:v>-2.8807006270120401E-4</c:v>
                      </c:pt>
                      <c:pt idx="700">
                        <c:v>-2.8849011300798001E-4</c:v>
                      </c:pt>
                      <c:pt idx="701">
                        <c:v>-2.88910163314756E-4</c:v>
                      </c:pt>
                      <c:pt idx="702">
                        <c:v>-2.8933021362153298E-4</c:v>
                      </c:pt>
                      <c:pt idx="703">
                        <c:v>-2.8975026392830903E-4</c:v>
                      </c:pt>
                      <c:pt idx="704">
                        <c:v>-2.9017031423508502E-4</c:v>
                      </c:pt>
                      <c:pt idx="705">
                        <c:v>-2.9059036454186303E-4</c:v>
                      </c:pt>
                      <c:pt idx="706">
                        <c:v>-2.9101041484863902E-4</c:v>
                      </c:pt>
                      <c:pt idx="707">
                        <c:v>-2.91430465155416E-4</c:v>
                      </c:pt>
                      <c:pt idx="708">
                        <c:v>-2.9185051546219199E-4</c:v>
                      </c:pt>
                      <c:pt idx="709">
                        <c:v>-2.9227056576896799E-4</c:v>
                      </c:pt>
                      <c:pt idx="710">
                        <c:v>-2.9269061607574399E-4</c:v>
                      </c:pt>
                      <c:pt idx="711">
                        <c:v>-2.9311066638251998E-4</c:v>
                      </c:pt>
                      <c:pt idx="712">
                        <c:v>-2.9353071668929701E-4</c:v>
                      </c:pt>
                      <c:pt idx="713">
                        <c:v>-2.9395076699607398E-4</c:v>
                      </c:pt>
                      <c:pt idx="714">
                        <c:v>-2.9437081730284998E-4</c:v>
                      </c:pt>
                      <c:pt idx="715">
                        <c:v>-2.9479086760962598E-4</c:v>
                      </c:pt>
                      <c:pt idx="716">
                        <c:v>-2.95210917916403E-4</c:v>
                      </c:pt>
                      <c:pt idx="717">
                        <c:v>-2.95630968223179E-4</c:v>
                      </c:pt>
                      <c:pt idx="718">
                        <c:v>-2.96051018529957E-4</c:v>
                      </c:pt>
                      <c:pt idx="719">
                        <c:v>-2.96471068836733E-4</c:v>
                      </c:pt>
                      <c:pt idx="720">
                        <c:v>-2.96891119143509E-4</c:v>
                      </c:pt>
                      <c:pt idx="721">
                        <c:v>-2.9731116945028499E-4</c:v>
                      </c:pt>
                      <c:pt idx="722">
                        <c:v>-2.97731219757063E-4</c:v>
                      </c:pt>
                      <c:pt idx="723">
                        <c:v>-2.9815127006383802E-4</c:v>
                      </c:pt>
                      <c:pt idx="724">
                        <c:v>-2.9857132037061602E-4</c:v>
                      </c:pt>
                      <c:pt idx="725">
                        <c:v>-2.9899137067739099E-4</c:v>
                      </c:pt>
                      <c:pt idx="726">
                        <c:v>-2.9941142098416801E-4</c:v>
                      </c:pt>
                      <c:pt idx="727">
                        <c:v>-2.9983147129094499E-4</c:v>
                      </c:pt>
                      <c:pt idx="728">
                        <c:v>-3.0025152159772098E-4</c:v>
                      </c:pt>
                      <c:pt idx="729">
                        <c:v>-3.0067157190449698E-4</c:v>
                      </c:pt>
                      <c:pt idx="730">
                        <c:v>-3.0109162221127298E-4</c:v>
                      </c:pt>
                      <c:pt idx="731">
                        <c:v>-3.0151167251805E-4</c:v>
                      </c:pt>
                      <c:pt idx="732">
                        <c:v>-3.01931722824826E-4</c:v>
                      </c:pt>
                      <c:pt idx="733">
                        <c:v>-3.0235177313160297E-4</c:v>
                      </c:pt>
                      <c:pt idx="734">
                        <c:v>-3.0277182343837903E-4</c:v>
                      </c:pt>
                      <c:pt idx="735">
                        <c:v>-3.03191873745156E-4</c:v>
                      </c:pt>
                      <c:pt idx="736">
                        <c:v>-3.0361192405193199E-4</c:v>
                      </c:pt>
                      <c:pt idx="737">
                        <c:v>-3.0403197435870902E-4</c:v>
                      </c:pt>
                      <c:pt idx="738">
                        <c:v>-3.0445202466548502E-4</c:v>
                      </c:pt>
                      <c:pt idx="739">
                        <c:v>-3.0487207497226199E-4</c:v>
                      </c:pt>
                      <c:pt idx="740">
                        <c:v>-3.0529212527903799E-4</c:v>
                      </c:pt>
                      <c:pt idx="741">
                        <c:v>-3.0571217558581502E-4</c:v>
                      </c:pt>
                      <c:pt idx="742">
                        <c:v>-3.0613222589259101E-4</c:v>
                      </c:pt>
                      <c:pt idx="743">
                        <c:v>-3.0655227619936701E-4</c:v>
                      </c:pt>
                      <c:pt idx="744">
                        <c:v>-3.0697232650614398E-4</c:v>
                      </c:pt>
                      <c:pt idx="745">
                        <c:v>-3.0739237681291998E-4</c:v>
                      </c:pt>
                      <c:pt idx="746">
                        <c:v>-3.0781242711969598E-4</c:v>
                      </c:pt>
                      <c:pt idx="747">
                        <c:v>-3.0823247742647398E-4</c:v>
                      </c:pt>
                      <c:pt idx="748">
                        <c:v>-3.0865252773324997E-4</c:v>
                      </c:pt>
                      <c:pt idx="749">
                        <c:v>-3.09072578040027E-4</c:v>
                      </c:pt>
                      <c:pt idx="750">
                        <c:v>-3.0949262834680202E-4</c:v>
                      </c:pt>
                      <c:pt idx="751">
                        <c:v>-3.09912678653579E-4</c:v>
                      </c:pt>
                      <c:pt idx="752">
                        <c:v>-3.1033272896035602E-4</c:v>
                      </c:pt>
                      <c:pt idx="753">
                        <c:v>-3.10752779267133E-4</c:v>
                      </c:pt>
                      <c:pt idx="754">
                        <c:v>-3.1117282957390802E-4</c:v>
                      </c:pt>
                      <c:pt idx="755">
                        <c:v>-3.1159287988068499E-4</c:v>
                      </c:pt>
                      <c:pt idx="756">
                        <c:v>-3.1201293018746202E-4</c:v>
                      </c:pt>
                      <c:pt idx="757">
                        <c:v>-3.1243298049423801E-4</c:v>
                      </c:pt>
                      <c:pt idx="758">
                        <c:v>-3.1285303080101401E-4</c:v>
                      </c:pt>
                      <c:pt idx="759">
                        <c:v>-3.1327308110779098E-4</c:v>
                      </c:pt>
                      <c:pt idx="760">
                        <c:v>-3.1369313141456801E-4</c:v>
                      </c:pt>
                      <c:pt idx="761">
                        <c:v>-3.1411318172134401E-4</c:v>
                      </c:pt>
                      <c:pt idx="762">
                        <c:v>-3.1453323202812E-4</c:v>
                      </c:pt>
                      <c:pt idx="763">
                        <c:v>-3.1495328233489698E-4</c:v>
                      </c:pt>
                      <c:pt idx="764">
                        <c:v>-3.1537333264167303E-4</c:v>
                      </c:pt>
                      <c:pt idx="765">
                        <c:v>-3.1579338294845E-4</c:v>
                      </c:pt>
                      <c:pt idx="766">
                        <c:v>-3.16213433255226E-4</c:v>
                      </c:pt>
                      <c:pt idx="767">
                        <c:v>-3.1663348356200199E-4</c:v>
                      </c:pt>
                      <c:pt idx="768">
                        <c:v>-3.1705353386877799E-4</c:v>
                      </c:pt>
                      <c:pt idx="769">
                        <c:v>-3.1747358417555502E-4</c:v>
                      </c:pt>
                      <c:pt idx="770">
                        <c:v>-3.1789363448233101E-4</c:v>
                      </c:pt>
                      <c:pt idx="771">
                        <c:v>-3.1831368478910799E-4</c:v>
                      </c:pt>
                      <c:pt idx="772">
                        <c:v>-3.1873373509588501E-4</c:v>
                      </c:pt>
                      <c:pt idx="773">
                        <c:v>-3.1915378540266101E-4</c:v>
                      </c:pt>
                      <c:pt idx="774">
                        <c:v>-3.1957383570943798E-4</c:v>
                      </c:pt>
                      <c:pt idx="775">
                        <c:v>-3.19993886016213E-4</c:v>
                      </c:pt>
                      <c:pt idx="776">
                        <c:v>-3.2041393632299101E-4</c:v>
                      </c:pt>
                      <c:pt idx="777">
                        <c:v>-3.20833986629767E-4</c:v>
                      </c:pt>
                      <c:pt idx="778">
                        <c:v>-3.21254036936543E-4</c:v>
                      </c:pt>
                      <c:pt idx="779">
                        <c:v>-3.21674087243319E-4</c:v>
                      </c:pt>
                      <c:pt idx="780">
                        <c:v>-3.2209413755009602E-4</c:v>
                      </c:pt>
                      <c:pt idx="781">
                        <c:v>-3.2251418785687202E-4</c:v>
                      </c:pt>
                      <c:pt idx="782">
                        <c:v>-3.2293423816364899E-4</c:v>
                      </c:pt>
                      <c:pt idx="783">
                        <c:v>-3.2335428847042602E-4</c:v>
                      </c:pt>
                      <c:pt idx="784">
                        <c:v>-3.2377433877720202E-4</c:v>
                      </c:pt>
                      <c:pt idx="785">
                        <c:v>-3.2419438908397801E-4</c:v>
                      </c:pt>
                      <c:pt idx="786">
                        <c:v>-3.2461443939075499E-4</c:v>
                      </c:pt>
                      <c:pt idx="787">
                        <c:v>-3.2503448969753098E-4</c:v>
                      </c:pt>
                      <c:pt idx="788">
                        <c:v>-3.2545454000430801E-4</c:v>
                      </c:pt>
                      <c:pt idx="789">
                        <c:v>-3.2587459031108498E-4</c:v>
                      </c:pt>
                      <c:pt idx="790">
                        <c:v>-3.2629464061786098E-4</c:v>
                      </c:pt>
                      <c:pt idx="791">
                        <c:v>-3.2671469092463698E-4</c:v>
                      </c:pt>
                      <c:pt idx="792">
                        <c:v>-3.2713474123141297E-4</c:v>
                      </c:pt>
                      <c:pt idx="793">
                        <c:v>-3.2755479153819098E-4</c:v>
                      </c:pt>
                      <c:pt idx="794">
                        <c:v>-3.2797484184496697E-4</c:v>
                      </c:pt>
                      <c:pt idx="795">
                        <c:v>-3.2839489215174303E-4</c:v>
                      </c:pt>
                      <c:pt idx="796">
                        <c:v>-3.2881494245851902E-4</c:v>
                      </c:pt>
                      <c:pt idx="797">
                        <c:v>-3.2923499276529703E-4</c:v>
                      </c:pt>
                      <c:pt idx="798">
                        <c:v>-3.2965504307207302E-4</c:v>
                      </c:pt>
                      <c:pt idx="799">
                        <c:v>-3.3007509337884902E-4</c:v>
                      </c:pt>
                      <c:pt idx="800">
                        <c:v>-3.3049514368562502E-4</c:v>
                      </c:pt>
                      <c:pt idx="801">
                        <c:v>-3.3091519399240101E-4</c:v>
                      </c:pt>
                      <c:pt idx="802">
                        <c:v>-3.3133524429917799E-4</c:v>
                      </c:pt>
                      <c:pt idx="803">
                        <c:v>-3.3175529460595501E-4</c:v>
                      </c:pt>
                      <c:pt idx="804">
                        <c:v>-3.3217534491273199E-4</c:v>
                      </c:pt>
                      <c:pt idx="805">
                        <c:v>-3.3259539521950798E-4</c:v>
                      </c:pt>
                      <c:pt idx="806">
                        <c:v>-3.3301544552628398E-4</c:v>
                      </c:pt>
                      <c:pt idx="807">
                        <c:v>-3.3343549583305998E-4</c:v>
                      </c:pt>
                      <c:pt idx="808">
                        <c:v>-3.33855546139837E-4</c:v>
                      </c:pt>
                      <c:pt idx="809">
                        <c:v>-3.3427559644661398E-4</c:v>
                      </c:pt>
                      <c:pt idx="810">
                        <c:v>-3.3469564675339003E-4</c:v>
                      </c:pt>
                      <c:pt idx="811">
                        <c:v>-3.35115697060167E-4</c:v>
                      </c:pt>
                      <c:pt idx="812">
                        <c:v>-3.35535747366943E-4</c:v>
                      </c:pt>
                      <c:pt idx="813">
                        <c:v>-3.3595579767372002E-4</c:v>
                      </c:pt>
                      <c:pt idx="814">
                        <c:v>-3.3637584798049602E-4</c:v>
                      </c:pt>
                      <c:pt idx="815">
                        <c:v>-3.3679589828727202E-4</c:v>
                      </c:pt>
                      <c:pt idx="816">
                        <c:v>-3.3721594859404899E-4</c:v>
                      </c:pt>
                      <c:pt idx="817">
                        <c:v>-3.3763599890082499E-4</c:v>
                      </c:pt>
                      <c:pt idx="818">
                        <c:v>-3.3805604920760201E-4</c:v>
                      </c:pt>
                      <c:pt idx="819">
                        <c:v>-3.3847609951437698E-4</c:v>
                      </c:pt>
                      <c:pt idx="820">
                        <c:v>-3.3889614982115498E-4</c:v>
                      </c:pt>
                      <c:pt idx="821">
                        <c:v>-3.3931620012793098E-4</c:v>
                      </c:pt>
                      <c:pt idx="822">
                        <c:v>-3.3973625043470698E-4</c:v>
                      </c:pt>
                      <c:pt idx="823">
                        <c:v>-3.4015630074148297E-4</c:v>
                      </c:pt>
                      <c:pt idx="824">
                        <c:v>-3.4057635104826098E-4</c:v>
                      </c:pt>
                      <c:pt idx="825">
                        <c:v>-3.40996401355036E-4</c:v>
                      </c:pt>
                      <c:pt idx="826">
                        <c:v>-3.4141645166181302E-4</c:v>
                      </c:pt>
                      <c:pt idx="827">
                        <c:v>-3.4183650196859E-4</c:v>
                      </c:pt>
                      <c:pt idx="828">
                        <c:v>-3.4225655227536599E-4</c:v>
                      </c:pt>
                      <c:pt idx="829">
                        <c:v>-3.42676602582144E-4</c:v>
                      </c:pt>
                      <c:pt idx="830">
                        <c:v>-3.4309665288891999E-4</c:v>
                      </c:pt>
                      <c:pt idx="831">
                        <c:v>-3.4351670319569501E-4</c:v>
                      </c:pt>
                      <c:pt idx="832">
                        <c:v>-3.4393675350247199E-4</c:v>
                      </c:pt>
                      <c:pt idx="833">
                        <c:v>-3.4435680380924798E-4</c:v>
                      </c:pt>
                      <c:pt idx="834">
                        <c:v>-3.4477685411602501E-4</c:v>
                      </c:pt>
                      <c:pt idx="835">
                        <c:v>-3.4519690442280198E-4</c:v>
                      </c:pt>
                      <c:pt idx="836">
                        <c:v>-3.4561695472957798E-4</c:v>
                      </c:pt>
                      <c:pt idx="837">
                        <c:v>-3.4603700503635398E-4</c:v>
                      </c:pt>
                      <c:pt idx="838">
                        <c:v>-3.46457055343131E-4</c:v>
                      </c:pt>
                      <c:pt idx="839">
                        <c:v>-3.4687710564990798E-4</c:v>
                      </c:pt>
                      <c:pt idx="840">
                        <c:v>-3.4729715595668397E-4</c:v>
                      </c:pt>
                      <c:pt idx="841">
                        <c:v>-3.4771720626346003E-4</c:v>
                      </c:pt>
                      <c:pt idx="842">
                        <c:v>-3.48137256570237E-4</c:v>
                      </c:pt>
                      <c:pt idx="843">
                        <c:v>-3.4855730687701402E-4</c:v>
                      </c:pt>
                      <c:pt idx="844">
                        <c:v>-3.4897735718378899E-4</c:v>
                      </c:pt>
                      <c:pt idx="845">
                        <c:v>-3.4939740749056602E-4</c:v>
                      </c:pt>
                      <c:pt idx="846">
                        <c:v>-3.4981745779734202E-4</c:v>
                      </c:pt>
                      <c:pt idx="847">
                        <c:v>-3.5023750810411801E-4</c:v>
                      </c:pt>
                      <c:pt idx="848">
                        <c:v>-3.5065755841089498E-4</c:v>
                      </c:pt>
                      <c:pt idx="849">
                        <c:v>-3.5107760871767201E-4</c:v>
                      </c:pt>
                      <c:pt idx="850">
                        <c:v>-3.5149765902444801E-4</c:v>
                      </c:pt>
                      <c:pt idx="851">
                        <c:v>-3.5191770933122498E-4</c:v>
                      </c:pt>
                      <c:pt idx="852">
                        <c:v>-3.5233775963800098E-4</c:v>
                      </c:pt>
                      <c:pt idx="853">
                        <c:v>-3.5275780994477801E-4</c:v>
                      </c:pt>
                      <c:pt idx="854">
                        <c:v>-3.53177860251554E-4</c:v>
                      </c:pt>
                      <c:pt idx="855">
                        <c:v>-3.5359791055833E-4</c:v>
                      </c:pt>
                      <c:pt idx="856">
                        <c:v>-3.5401796086510703E-4</c:v>
                      </c:pt>
                      <c:pt idx="857">
                        <c:v>-3.54438011171884E-4</c:v>
                      </c:pt>
                      <c:pt idx="858">
                        <c:v>-3.5485806147865902E-4</c:v>
                      </c:pt>
                      <c:pt idx="859">
                        <c:v>-3.5527811178543702E-4</c:v>
                      </c:pt>
                      <c:pt idx="860">
                        <c:v>-3.5569816209221199E-4</c:v>
                      </c:pt>
                      <c:pt idx="861">
                        <c:v>-3.5611821239898902E-4</c:v>
                      </c:pt>
                      <c:pt idx="862">
                        <c:v>-3.5653826270576599E-4</c:v>
                      </c:pt>
                      <c:pt idx="863">
                        <c:v>-3.5695831301254199E-4</c:v>
                      </c:pt>
                      <c:pt idx="864">
                        <c:v>-3.5737836331931798E-4</c:v>
                      </c:pt>
                      <c:pt idx="865">
                        <c:v>-3.5779841362609501E-4</c:v>
                      </c:pt>
                      <c:pt idx="866">
                        <c:v>-3.5821846393287198E-4</c:v>
                      </c:pt>
                      <c:pt idx="867">
                        <c:v>-3.5863851423964798E-4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FD68-44A9-BC03-18E18C5762EA}"/>
                  </c:ext>
                </c:extLst>
              </c15:ser>
            </c15:filteredScatterSeries>
            <c15:filteredScatter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AVGx!$I$1</c15:sqref>
                        </c15:formulaRef>
                      </c:ext>
                    </c:extLst>
                    <c:strCache>
                      <c:ptCount val="1"/>
                      <c:pt idx="0">
                        <c:v>-2.4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AVGx!$I$3:$I$870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AVGx!$J$3:$J$870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D68-44A9-BC03-18E18C5762EA}"/>
                  </c:ext>
                </c:extLst>
              </c15:ser>
            </c15:filteredScatterSeries>
            <c15:filteredScatterSeries>
              <c15:ser>
                <c:idx val="9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AVGx!$K$1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D68-44A9-BC03-18E18C5762EA}"/>
                  </c:ext>
                </c:extLst>
              </c15:ser>
            </c15:filteredScatterSeries>
            <c15:filteredScatterSeries>
              <c15:ser>
                <c:idx val="5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AVGx!$Q$1</c15:sqref>
                        </c15:formulaRef>
                      </c:ext>
                    </c:extLst>
                    <c:strCache>
                      <c:ptCount val="1"/>
                      <c:pt idx="0">
                        <c:v>-2.5 deg pencil w/mesh thingy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AVGx!$Q$3:$Q$870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AVGx!$R$3:$R$870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D68-44A9-BC03-18E18C5762EA}"/>
                  </c:ext>
                </c:extLst>
              </c15:ser>
            </c15:filteredScatterSeries>
            <c15:filteredScatterSeries>
              <c15:ser>
                <c:idx val="3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AVGx!$M$1</c15:sqref>
                        </c15:formulaRef>
                      </c:ext>
                    </c:extLst>
                    <c:strCache>
                      <c:ptCount val="1"/>
                      <c:pt idx="0">
                        <c:v>-2.0 deg 0.0002 MESH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AVGx!$M$3:$M$870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D68-44A9-BC03-18E18C5762EA}"/>
                  </c:ext>
                </c:extLst>
              </c15:ser>
            </c15:filteredScatterSeries>
            <c15:filteredScatterSeries>
              <c15:ser>
                <c:idx val="4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AVGx!$O$1</c15:sqref>
                        </c15:formulaRef>
                      </c:ext>
                    </c:extLst>
                    <c:strCache>
                      <c:ptCount val="1"/>
                      <c:pt idx="0">
                        <c:v>0 deg single-electron w/mesh thingy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AVGx!$O$3:$O$870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D68-44A9-BC03-18E18C5762EA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  <c:max val="2.0000000000000008E-5"/>
          <c:min val="-2.0000000000000008E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horizontal position [mm]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8"/>
          <c:order val="1"/>
          <c:tx>
            <c:strRef>
              <c:f>AVGy!$C$1</c:f>
              <c:strCache>
                <c:ptCount val="1"/>
                <c:pt idx="0">
                  <c:v>-2.0 deg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782"/>
              <c:layout>
                <c:manualLayout>
                  <c:x val="-4.8442305656378519E-2"/>
                  <c:y val="-0.13435010693173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BE-4E3C-A4DE-C065340C8FFC}"/>
                </c:ext>
              </c:extLst>
            </c:dLbl>
            <c:numFmt formatCode="#,##0.000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AVGy!$C$3:$C$870</c:f>
              <c:numCache>
                <c:formatCode>0.00E+00</c:formatCode>
                <c:ptCount val="868"/>
                <c:pt idx="0">
                  <c:v>1.3279254712679899E-3</c:v>
                </c:pt>
                <c:pt idx="1">
                  <c:v>1.8606777333940101E-3</c:v>
                </c:pt>
                <c:pt idx="2">
                  <c:v>2.39441026879919E-3</c:v>
                </c:pt>
                <c:pt idx="3">
                  <c:v>3.1960843470958799E-3</c:v>
                </c:pt>
                <c:pt idx="4">
                  <c:v>4.2661533267894401E-3</c:v>
                </c:pt>
                <c:pt idx="5">
                  <c:v>5.3393753287272697E-3</c:v>
                </c:pt>
                <c:pt idx="6">
                  <c:v>6.4159023149655599E-3</c:v>
                </c:pt>
                <c:pt idx="7">
                  <c:v>7.4958871287711401E-3</c:v>
                </c:pt>
                <c:pt idx="8">
                  <c:v>8.5794754073943297E-3</c:v>
                </c:pt>
                <c:pt idx="9">
                  <c:v>9.6668006337447508E-3</c:v>
                </c:pt>
                <c:pt idx="10">
                  <c:v>1.0757981401220499E-2</c:v>
                </c:pt>
                <c:pt idx="11">
                  <c:v>1.1853120105142299E-2</c:v>
                </c:pt>
                <c:pt idx="12">
                  <c:v>1.29523025280923E-2</c:v>
                </c:pt>
                <c:pt idx="13">
                  <c:v>1.4055598019293901E-2</c:v>
                </c:pt>
                <c:pt idx="14">
                  <c:v>1.51630600642223E-2</c:v>
                </c:pt>
                <c:pt idx="15">
                  <c:v>1.6274727109131502E-2</c:v>
                </c:pt>
                <c:pt idx="16">
                  <c:v>1.73906235683133E-2</c:v>
                </c:pt>
                <c:pt idx="17">
                  <c:v>1.8510760967311701E-2</c:v>
                </c:pt>
                <c:pt idx="18">
                  <c:v>1.9635139152214799E-2</c:v>
                </c:pt>
                <c:pt idx="19">
                  <c:v>2.0763747548059999E-2</c:v>
                </c:pt>
                <c:pt idx="20">
                  <c:v>2.18965664092616E-2</c:v>
                </c:pt>
                <c:pt idx="21">
                  <c:v>2.3033568056169899E-2</c:v>
                </c:pt>
                <c:pt idx="22">
                  <c:v>2.4174718054786101E-2</c:v>
                </c:pt>
                <c:pt idx="23">
                  <c:v>2.5319976334253699E-2</c:v>
                </c:pt>
                <c:pt idx="24">
                  <c:v>2.6469298225793799E-2</c:v>
                </c:pt>
                <c:pt idx="25">
                  <c:v>2.7622635409923001E-2</c:v>
                </c:pt>
                <c:pt idx="26">
                  <c:v>2.8779936765712801E-2</c:v>
                </c:pt>
                <c:pt idx="27">
                  <c:v>2.9941149127990299E-2</c:v>
                </c:pt>
                <c:pt idx="28">
                  <c:v>3.11062179406855E-2</c:v>
                </c:pt>
                <c:pt idx="29">
                  <c:v>3.2275087814017403E-2</c:v>
                </c:pt>
                <c:pt idx="30">
                  <c:v>3.3447702990141201E-2</c:v>
                </c:pt>
                <c:pt idx="31">
                  <c:v>3.4624007714512697E-2</c:v>
                </c:pt>
                <c:pt idx="32">
                  <c:v>3.5803946515141398E-2</c:v>
                </c:pt>
                <c:pt idx="33">
                  <c:v>3.6987464397279603E-2</c:v>
                </c:pt>
                <c:pt idx="34">
                  <c:v>3.8174506948021603E-2</c:v>
                </c:pt>
                <c:pt idx="35">
                  <c:v>3.9365020350737301E-2</c:v>
                </c:pt>
                <c:pt idx="36">
                  <c:v>4.0558951305108198E-2</c:v>
                </c:pt>
                <c:pt idx="37">
                  <c:v>4.1756246841134603E-2</c:v>
                </c:pt>
                <c:pt idx="38">
                  <c:v>4.29568540139975E-2</c:v>
                </c:pt>
                <c:pt idx="39">
                  <c:v>4.4160719457271201E-2</c:v>
                </c:pt>
                <c:pt idx="40">
                  <c:v>4.5367788762139899E-2</c:v>
                </c:pt>
                <c:pt idx="41">
                  <c:v>4.6578005643855502E-2</c:v>
                </c:pt>
                <c:pt idx="42">
                  <c:v>4.7791310853896402E-2</c:v>
                </c:pt>
                <c:pt idx="43">
                  <c:v>4.9007640766785203E-2</c:v>
                </c:pt>
                <c:pt idx="44">
                  <c:v>5.0226925606261401E-2</c:v>
                </c:pt>
                <c:pt idx="45">
                  <c:v>5.1449087245796998E-2</c:v>
                </c:pt>
                <c:pt idx="46">
                  <c:v>5.2674036602612197E-2</c:v>
                </c:pt>
                <c:pt idx="47">
                  <c:v>5.3901670677913599E-2</c:v>
                </c:pt>
                <c:pt idx="48">
                  <c:v>5.5131869513594597E-2</c:v>
                </c:pt>
                <c:pt idx="49">
                  <c:v>5.6364493446176903E-2</c:v>
                </c:pt>
                <c:pt idx="50">
                  <c:v>5.7599381268885398E-2</c:v>
                </c:pt>
                <c:pt idx="51">
                  <c:v>5.8836350069767403E-2</c:v>
                </c:pt>
                <c:pt idx="52">
                  <c:v>6.0075197458925998E-2</c:v>
                </c:pt>
                <c:pt idx="53">
                  <c:v>6.13157065139079E-2</c:v>
                </c:pt>
                <c:pt idx="54">
                  <c:v>6.2557653231161803E-2</c:v>
                </c:pt>
                <c:pt idx="55">
                  <c:v>6.3800815569890701E-2</c:v>
                </c:pt>
                <c:pt idx="56">
                  <c:v>6.5044982675748195E-2</c:v>
                </c:pt>
                <c:pt idx="57">
                  <c:v>6.6289962751949205E-2</c:v>
                </c:pt>
                <c:pt idx="58">
                  <c:v>6.7535588412203307E-2</c:v>
                </c:pt>
                <c:pt idx="59">
                  <c:v>6.8781719027868102E-2</c:v>
                </c:pt>
                <c:pt idx="60">
                  <c:v>7.0028240315270607E-2</c:v>
                </c:pt>
                <c:pt idx="61">
                  <c:v>7.1275061879410198E-2</c:v>
                </c:pt>
                <c:pt idx="62">
                  <c:v>7.2522113675297803E-2</c:v>
                </c:pt>
                <c:pt idx="63">
                  <c:v>7.3769342171801394E-2</c:v>
                </c:pt>
                <c:pt idx="64">
                  <c:v>7.50167067675475E-2</c:v>
                </c:pt>
                <c:pt idx="65">
                  <c:v>7.6264176752947499E-2</c:v>
                </c:pt>
                <c:pt idx="66">
                  <c:v>7.7511728867508997E-2</c:v>
                </c:pt>
                <c:pt idx="67">
                  <c:v>7.8759345408307604E-2</c:v>
                </c:pt>
                <c:pt idx="68">
                  <c:v>8.0007012816657896E-2</c:v>
                </c:pt>
                <c:pt idx="69">
                  <c:v>8.1254720630876895E-2</c:v>
                </c:pt>
                <c:pt idx="70">
                  <c:v>8.2502460710716902E-2</c:v>
                </c:pt>
                <c:pt idx="71">
                  <c:v>8.3750226673786801E-2</c:v>
                </c:pt>
                <c:pt idx="72">
                  <c:v>8.4998013477509196E-2</c:v>
                </c:pt>
                <c:pt idx="73">
                  <c:v>8.6245817114630793E-2</c:v>
                </c:pt>
                <c:pt idx="74">
                  <c:v>8.7493634385561098E-2</c:v>
                </c:pt>
                <c:pt idx="75">
                  <c:v>8.8741462728804205E-2</c:v>
                </c:pt>
                <c:pt idx="76">
                  <c:v>8.9989300093666597E-2</c:v>
                </c:pt>
                <c:pt idx="77">
                  <c:v>9.12371448434426E-2</c:v>
                </c:pt>
                <c:pt idx="78">
                  <c:v>9.2484995680233995E-2</c:v>
                </c:pt>
                <c:pt idx="79">
                  <c:v>9.3732851585537402E-2</c:v>
                </c:pt>
                <c:pt idx="80">
                  <c:v>9.4980711772816404E-2</c:v>
                </c:pt>
                <c:pt idx="81">
                  <c:v>9.6228575648638306E-2</c:v>
                </c:pt>
                <c:pt idx="82">
                  <c:v>9.7476442780143294E-2</c:v>
                </c:pt>
                <c:pt idx="83">
                  <c:v>9.8724312867449496E-2</c:v>
                </c:pt>
                <c:pt idx="84">
                  <c:v>9.9972185720084802E-2</c:v>
                </c:pt>
                <c:pt idx="85">
                  <c:v>0.101220061236151</c:v>
                </c:pt>
                <c:pt idx="86">
                  <c:v>0.10246793938407001</c:v>
                </c:pt>
                <c:pt idx="87">
                  <c:v>0.10371582018651999</c:v>
                </c:pt>
                <c:pt idx="88">
                  <c:v>0.104963703706153</c:v>
                </c:pt>
                <c:pt idx="89">
                  <c:v>0.10621159003309399</c:v>
                </c:pt>
                <c:pt idx="90">
                  <c:v>0.107459479274072</c:v>
                </c:pt>
                <c:pt idx="91">
                  <c:v>0.10870737154306</c:v>
                </c:pt>
                <c:pt idx="92">
                  <c:v>0.109955266953428</c:v>
                </c:pt>
                <c:pt idx="93">
                  <c:v>0.111203165611516</c:v>
                </c:pt>
                <c:pt idx="94">
                  <c:v>0.112451067611547</c:v>
                </c:pt>
                <c:pt idx="95">
                  <c:v>0.113698973031752</c:v>
                </c:pt>
                <c:pt idx="96">
                  <c:v>0.11494688193158099</c:v>
                </c:pt>
                <c:pt idx="97">
                  <c:v>0.116194794349881</c:v>
                </c:pt>
                <c:pt idx="98">
                  <c:v>0.11744271030393801</c:v>
                </c:pt>
                <c:pt idx="99">
                  <c:v>0.118690629789205</c:v>
                </c:pt>
                <c:pt idx="100">
                  <c:v>0.11993855277967699</c:v>
                </c:pt>
                <c:pt idx="101">
                  <c:v>0.12118647922881499</c:v>
                </c:pt>
                <c:pt idx="102">
                  <c:v>0.122434409070882</c:v>
                </c:pt>
                <c:pt idx="103">
                  <c:v>0.123682342222628</c:v>
                </c:pt>
                <c:pt idx="104">
                  <c:v>0.12493027858526801</c:v>
                </c:pt>
                <c:pt idx="105">
                  <c:v>0.12617821804658499</c:v>
                </c:pt>
                <c:pt idx="106">
                  <c:v>0.12742616048314701</c:v>
                </c:pt>
                <c:pt idx="107">
                  <c:v>0.12867410576253299</c:v>
                </c:pt>
                <c:pt idx="108">
                  <c:v>0.129922053745511</c:v>
                </c:pt>
                <c:pt idx="109">
                  <c:v>0.13117000428814299</c:v>
                </c:pt>
                <c:pt idx="110">
                  <c:v>0.132417957243535</c:v>
                </c:pt>
                <c:pt idx="111">
                  <c:v>0.13366591239668399</c:v>
                </c:pt>
                <c:pt idx="112">
                  <c:v>0.13491386929349999</c:v>
                </c:pt>
                <c:pt idx="113">
                  <c:v>0.136161827451412</c:v>
                </c:pt>
                <c:pt idx="114">
                  <c:v>0.137409786417726</c:v>
                </c:pt>
                <c:pt idx="115">
                  <c:v>0.13865774576908099</c:v>
                </c:pt>
                <c:pt idx="116">
                  <c:v>0.139905705178972</c:v>
                </c:pt>
                <c:pt idx="117">
                  <c:v>0.141153664588862</c:v>
                </c:pt>
                <c:pt idx="118">
                  <c:v>0.142401623998752</c:v>
                </c:pt>
                <c:pt idx="119">
                  <c:v>0.14364958340864301</c:v>
                </c:pt>
                <c:pt idx="120">
                  <c:v>0.14489754281853301</c:v>
                </c:pt>
                <c:pt idx="121">
                  <c:v>0.14614550222842401</c:v>
                </c:pt>
                <c:pt idx="122">
                  <c:v>0.14739346163831299</c:v>
                </c:pt>
                <c:pt idx="123">
                  <c:v>0.14864142104820399</c:v>
                </c:pt>
                <c:pt idx="124">
                  <c:v>0.149889380458094</c:v>
                </c:pt>
                <c:pt idx="125">
                  <c:v>0.151137339867985</c:v>
                </c:pt>
                <c:pt idx="126">
                  <c:v>0.152385299277875</c:v>
                </c:pt>
                <c:pt idx="127">
                  <c:v>0.15363325868776501</c:v>
                </c:pt>
                <c:pt idx="128">
                  <c:v>0.15488121809765601</c:v>
                </c:pt>
                <c:pt idx="129">
                  <c:v>0.15612917750754601</c:v>
                </c:pt>
                <c:pt idx="130">
                  <c:v>0.15737713691743699</c:v>
                </c:pt>
                <c:pt idx="131">
                  <c:v>0.15862509632732699</c:v>
                </c:pt>
                <c:pt idx="132">
                  <c:v>0.159873055737217</c:v>
                </c:pt>
                <c:pt idx="133">
                  <c:v>0.161121015147108</c:v>
                </c:pt>
                <c:pt idx="134">
                  <c:v>0.162368974556998</c:v>
                </c:pt>
                <c:pt idx="135">
                  <c:v>0.16361693396688901</c:v>
                </c:pt>
                <c:pt idx="136">
                  <c:v>0.16486489337677901</c:v>
                </c:pt>
                <c:pt idx="137">
                  <c:v>0.16611285278666901</c:v>
                </c:pt>
                <c:pt idx="138">
                  <c:v>0.16736081219655999</c:v>
                </c:pt>
                <c:pt idx="139">
                  <c:v>0.16860877160644999</c:v>
                </c:pt>
                <c:pt idx="140">
                  <c:v>0.16985673101634</c:v>
                </c:pt>
                <c:pt idx="141">
                  <c:v>0.17110469042623</c:v>
                </c:pt>
                <c:pt idx="142">
                  <c:v>0.172352649836121</c:v>
                </c:pt>
                <c:pt idx="143">
                  <c:v>0.17360060924601101</c:v>
                </c:pt>
                <c:pt idx="144">
                  <c:v>0.17484856865590101</c:v>
                </c:pt>
                <c:pt idx="145">
                  <c:v>0.17609652806579201</c:v>
                </c:pt>
                <c:pt idx="146">
                  <c:v>0.17734448747568299</c:v>
                </c:pt>
                <c:pt idx="147">
                  <c:v>0.17859244688557299</c:v>
                </c:pt>
                <c:pt idx="148">
                  <c:v>0.179840406295463</c:v>
                </c:pt>
                <c:pt idx="149">
                  <c:v>0.181088365705353</c:v>
                </c:pt>
                <c:pt idx="150">
                  <c:v>0.182336325115244</c:v>
                </c:pt>
                <c:pt idx="151">
                  <c:v>0.18358428452513401</c:v>
                </c:pt>
                <c:pt idx="152">
                  <c:v>0.18483224393502401</c:v>
                </c:pt>
                <c:pt idx="153">
                  <c:v>0.18608020334491501</c:v>
                </c:pt>
                <c:pt idx="154">
                  <c:v>0.18732816275480499</c:v>
                </c:pt>
                <c:pt idx="155">
                  <c:v>0.18857612216469499</c:v>
                </c:pt>
                <c:pt idx="156">
                  <c:v>0.189824081574586</c:v>
                </c:pt>
                <c:pt idx="157">
                  <c:v>0.191072040984477</c:v>
                </c:pt>
                <c:pt idx="158">
                  <c:v>0.192320000394367</c:v>
                </c:pt>
                <c:pt idx="159">
                  <c:v>0.19356795980425701</c:v>
                </c:pt>
                <c:pt idx="160">
                  <c:v>0.19481591921414701</c:v>
                </c:pt>
                <c:pt idx="161">
                  <c:v>0.19606387862403801</c:v>
                </c:pt>
                <c:pt idx="162">
                  <c:v>0.19731183803392799</c:v>
                </c:pt>
                <c:pt idx="163">
                  <c:v>0.19855979744381899</c:v>
                </c:pt>
                <c:pt idx="164">
                  <c:v>0.199807756853709</c:v>
                </c:pt>
                <c:pt idx="165">
                  <c:v>0.201055716263599</c:v>
                </c:pt>
                <c:pt idx="166">
                  <c:v>0.20230367567349</c:v>
                </c:pt>
                <c:pt idx="167">
                  <c:v>0.20355163508338001</c:v>
                </c:pt>
                <c:pt idx="168">
                  <c:v>0.20479959449327101</c:v>
                </c:pt>
                <c:pt idx="169">
                  <c:v>0.20604755390316101</c:v>
                </c:pt>
                <c:pt idx="170">
                  <c:v>0.20729551331305099</c:v>
                </c:pt>
                <c:pt idx="171">
                  <c:v>0.20854347272294099</c:v>
                </c:pt>
                <c:pt idx="172">
                  <c:v>0.209791432132832</c:v>
                </c:pt>
                <c:pt idx="173">
                  <c:v>0.211039391542722</c:v>
                </c:pt>
                <c:pt idx="174">
                  <c:v>0.212287350952612</c:v>
                </c:pt>
                <c:pt idx="175">
                  <c:v>0.21353531036250301</c:v>
                </c:pt>
                <c:pt idx="176">
                  <c:v>0.21478326977239401</c:v>
                </c:pt>
                <c:pt idx="177">
                  <c:v>0.21603122918228301</c:v>
                </c:pt>
                <c:pt idx="178">
                  <c:v>0.21727918859217399</c:v>
                </c:pt>
                <c:pt idx="179">
                  <c:v>0.21852714800206499</c:v>
                </c:pt>
                <c:pt idx="180">
                  <c:v>0.219775107411955</c:v>
                </c:pt>
                <c:pt idx="181">
                  <c:v>0.221023066821846</c:v>
                </c:pt>
                <c:pt idx="182">
                  <c:v>0.222271026231736</c:v>
                </c:pt>
                <c:pt idx="183">
                  <c:v>0.22351898564162601</c:v>
                </c:pt>
                <c:pt idx="184">
                  <c:v>0.22476694505151601</c:v>
                </c:pt>
                <c:pt idx="185">
                  <c:v>0.22601490446140601</c:v>
                </c:pt>
                <c:pt idx="186">
                  <c:v>0.22726286387129699</c:v>
                </c:pt>
                <c:pt idx="187">
                  <c:v>0.22851082328118799</c:v>
                </c:pt>
                <c:pt idx="188">
                  <c:v>0.229758782691078</c:v>
                </c:pt>
                <c:pt idx="189">
                  <c:v>0.231006742100968</c:v>
                </c:pt>
                <c:pt idx="190">
                  <c:v>0.232254701510859</c:v>
                </c:pt>
                <c:pt idx="191">
                  <c:v>0.23350266092074801</c:v>
                </c:pt>
                <c:pt idx="192">
                  <c:v>0.23475062033063901</c:v>
                </c:pt>
                <c:pt idx="193">
                  <c:v>0.23599857974053001</c:v>
                </c:pt>
                <c:pt idx="194">
                  <c:v>0.23724653915041999</c:v>
                </c:pt>
                <c:pt idx="195">
                  <c:v>0.23849449856031099</c:v>
                </c:pt>
                <c:pt idx="196">
                  <c:v>0.239742457970201</c:v>
                </c:pt>
                <c:pt idx="197">
                  <c:v>0.240990417380091</c:v>
                </c:pt>
                <c:pt idx="198">
                  <c:v>0.242238376789982</c:v>
                </c:pt>
                <c:pt idx="199">
                  <c:v>0.24348633619987201</c:v>
                </c:pt>
                <c:pt idx="200">
                  <c:v>0.24473429560976201</c:v>
                </c:pt>
                <c:pt idx="201">
                  <c:v>0.24598225501965201</c:v>
                </c:pt>
                <c:pt idx="202">
                  <c:v>0.24723021442954399</c:v>
                </c:pt>
                <c:pt idx="203">
                  <c:v>0.24847817383943299</c:v>
                </c:pt>
                <c:pt idx="204">
                  <c:v>0.24972613324932399</c:v>
                </c:pt>
                <c:pt idx="205">
                  <c:v>0.250974092659215</c:v>
                </c:pt>
                <c:pt idx="206">
                  <c:v>0.25222205206910497</c:v>
                </c:pt>
                <c:pt idx="207">
                  <c:v>0.25347001147899501</c:v>
                </c:pt>
                <c:pt idx="208">
                  <c:v>0.25471797088888598</c:v>
                </c:pt>
                <c:pt idx="209">
                  <c:v>0.25596593029877601</c:v>
                </c:pt>
                <c:pt idx="210">
                  <c:v>0.25721388970866699</c:v>
                </c:pt>
                <c:pt idx="211">
                  <c:v>0.25846184911855702</c:v>
                </c:pt>
                <c:pt idx="212">
                  <c:v>0.25970980852844699</c:v>
                </c:pt>
                <c:pt idx="213">
                  <c:v>0.26095776793833703</c:v>
                </c:pt>
                <c:pt idx="214">
                  <c:v>0.262205727348227</c:v>
                </c:pt>
                <c:pt idx="215">
                  <c:v>0.26345368675811798</c:v>
                </c:pt>
                <c:pt idx="216">
                  <c:v>0.26470164616800901</c:v>
                </c:pt>
                <c:pt idx="217">
                  <c:v>0.26594960557789898</c:v>
                </c:pt>
                <c:pt idx="218">
                  <c:v>0.26719756498779001</c:v>
                </c:pt>
                <c:pt idx="219">
                  <c:v>0.26844552439767999</c:v>
                </c:pt>
                <c:pt idx="220">
                  <c:v>0.26969348380757002</c:v>
                </c:pt>
                <c:pt idx="221">
                  <c:v>0.270941443217461</c:v>
                </c:pt>
                <c:pt idx="222">
                  <c:v>0.27218940262735097</c:v>
                </c:pt>
                <c:pt idx="223">
                  <c:v>0.273437362037242</c:v>
                </c:pt>
                <c:pt idx="224">
                  <c:v>0.27468532144713198</c:v>
                </c:pt>
                <c:pt idx="225">
                  <c:v>0.27593328085702101</c:v>
                </c:pt>
                <c:pt idx="226">
                  <c:v>0.27718124026691199</c:v>
                </c:pt>
                <c:pt idx="227">
                  <c:v>0.27842919967680302</c:v>
                </c:pt>
                <c:pt idx="228">
                  <c:v>0.27967715908669299</c:v>
                </c:pt>
                <c:pt idx="229">
                  <c:v>0.28092511849658502</c:v>
                </c:pt>
                <c:pt idx="230">
                  <c:v>0.282173077906474</c:v>
                </c:pt>
                <c:pt idx="231">
                  <c:v>0.28342103731636498</c:v>
                </c:pt>
                <c:pt idx="232">
                  <c:v>0.28466899672625501</c:v>
                </c:pt>
                <c:pt idx="233">
                  <c:v>0.28591695613614498</c:v>
                </c:pt>
                <c:pt idx="234">
                  <c:v>0.28716491554603601</c:v>
                </c:pt>
                <c:pt idx="235">
                  <c:v>0.28841287495592599</c:v>
                </c:pt>
                <c:pt idx="236">
                  <c:v>0.28966083436581702</c:v>
                </c:pt>
                <c:pt idx="237">
                  <c:v>0.290908793775706</c:v>
                </c:pt>
                <c:pt idx="238">
                  <c:v>0.29215675318559697</c:v>
                </c:pt>
                <c:pt idx="239">
                  <c:v>0.293404712595488</c:v>
                </c:pt>
                <c:pt idx="240">
                  <c:v>0.29465267200537798</c:v>
                </c:pt>
                <c:pt idx="241">
                  <c:v>0.29590063141526901</c:v>
                </c:pt>
                <c:pt idx="242">
                  <c:v>0.29714859082515999</c:v>
                </c:pt>
                <c:pt idx="243">
                  <c:v>0.29839655023504902</c:v>
                </c:pt>
                <c:pt idx="244">
                  <c:v>0.29964450964493899</c:v>
                </c:pt>
                <c:pt idx="245">
                  <c:v>0.30089246905483102</c:v>
                </c:pt>
                <c:pt idx="246">
                  <c:v>0.302140428464721</c:v>
                </c:pt>
                <c:pt idx="247">
                  <c:v>0.30338838787461098</c:v>
                </c:pt>
                <c:pt idx="248">
                  <c:v>0.30463634728450201</c:v>
                </c:pt>
                <c:pt idx="249">
                  <c:v>0.30588430669439198</c:v>
                </c:pt>
                <c:pt idx="250">
                  <c:v>0.30713226610428201</c:v>
                </c:pt>
                <c:pt idx="251">
                  <c:v>0.30838022551417199</c:v>
                </c:pt>
                <c:pt idx="252">
                  <c:v>0.30962818492406302</c:v>
                </c:pt>
                <c:pt idx="253">
                  <c:v>0.310876144333952</c:v>
                </c:pt>
                <c:pt idx="254">
                  <c:v>0.31212410374384297</c:v>
                </c:pt>
                <c:pt idx="255">
                  <c:v>0.313372063153734</c:v>
                </c:pt>
                <c:pt idx="256">
                  <c:v>0.31462002256362498</c:v>
                </c:pt>
                <c:pt idx="257">
                  <c:v>0.31586798197351501</c:v>
                </c:pt>
                <c:pt idx="258">
                  <c:v>0.31711594138340499</c:v>
                </c:pt>
                <c:pt idx="259">
                  <c:v>0.31836390079329502</c:v>
                </c:pt>
                <c:pt idx="260">
                  <c:v>0.31961186020318699</c:v>
                </c:pt>
                <c:pt idx="261">
                  <c:v>0.32085981961307702</c:v>
                </c:pt>
                <c:pt idx="262">
                  <c:v>0.322107779022967</c:v>
                </c:pt>
                <c:pt idx="263">
                  <c:v>0.32335573843285698</c:v>
                </c:pt>
                <c:pt idx="264">
                  <c:v>0.32460369784274701</c:v>
                </c:pt>
                <c:pt idx="265">
                  <c:v>0.32585165725263798</c:v>
                </c:pt>
                <c:pt idx="266">
                  <c:v>0.32709961666252801</c:v>
                </c:pt>
                <c:pt idx="267">
                  <c:v>0.32834757607241899</c:v>
                </c:pt>
                <c:pt idx="268">
                  <c:v>0.32959553548230902</c:v>
                </c:pt>
                <c:pt idx="269">
                  <c:v>0.3308434948922</c:v>
                </c:pt>
                <c:pt idx="270">
                  <c:v>0.33209145430208997</c:v>
                </c:pt>
                <c:pt idx="271">
                  <c:v>0.333339413711981</c:v>
                </c:pt>
                <c:pt idx="272">
                  <c:v>0.33458737312187098</c:v>
                </c:pt>
                <c:pt idx="273">
                  <c:v>0.33583533253176001</c:v>
                </c:pt>
                <c:pt idx="274">
                  <c:v>0.33708329194165099</c:v>
                </c:pt>
                <c:pt idx="275">
                  <c:v>0.33833125135154202</c:v>
                </c:pt>
                <c:pt idx="276">
                  <c:v>0.33957921076143299</c:v>
                </c:pt>
                <c:pt idx="277">
                  <c:v>0.34082717017132202</c:v>
                </c:pt>
                <c:pt idx="278">
                  <c:v>0.342075129581213</c:v>
                </c:pt>
                <c:pt idx="279">
                  <c:v>0.34332308899110398</c:v>
                </c:pt>
                <c:pt idx="280">
                  <c:v>0.34457104840099401</c:v>
                </c:pt>
                <c:pt idx="281">
                  <c:v>0.34581900781088398</c:v>
                </c:pt>
                <c:pt idx="282">
                  <c:v>0.34706696722077401</c:v>
                </c:pt>
                <c:pt idx="283">
                  <c:v>0.34831492663066499</c:v>
                </c:pt>
                <c:pt idx="284">
                  <c:v>0.34956288604055502</c:v>
                </c:pt>
                <c:pt idx="285">
                  <c:v>0.350810845450446</c:v>
                </c:pt>
                <c:pt idx="286">
                  <c:v>0.35205880486033497</c:v>
                </c:pt>
                <c:pt idx="287">
                  <c:v>0.353306764270226</c:v>
                </c:pt>
                <c:pt idx="288">
                  <c:v>0.35455472368011598</c:v>
                </c:pt>
                <c:pt idx="289">
                  <c:v>0.35580268309000801</c:v>
                </c:pt>
                <c:pt idx="290">
                  <c:v>0.35705064249989799</c:v>
                </c:pt>
                <c:pt idx="291">
                  <c:v>0.35829860190978802</c:v>
                </c:pt>
                <c:pt idx="292">
                  <c:v>0.35954656131967899</c:v>
                </c:pt>
                <c:pt idx="293">
                  <c:v>0.36079452072956802</c:v>
                </c:pt>
                <c:pt idx="294">
                  <c:v>0.362042480139459</c:v>
                </c:pt>
                <c:pt idx="295">
                  <c:v>0.36329043954934997</c:v>
                </c:pt>
                <c:pt idx="296">
                  <c:v>0.36453839895924101</c:v>
                </c:pt>
                <c:pt idx="297">
                  <c:v>0.36578635836913098</c:v>
                </c:pt>
                <c:pt idx="298">
                  <c:v>0.36703431777902101</c:v>
                </c:pt>
                <c:pt idx="299">
                  <c:v>0.36828227718891099</c:v>
                </c:pt>
                <c:pt idx="300">
                  <c:v>0.36953023659880102</c:v>
                </c:pt>
                <c:pt idx="301">
                  <c:v>0.370778196008692</c:v>
                </c:pt>
                <c:pt idx="302">
                  <c:v>0.37202615541858203</c:v>
                </c:pt>
                <c:pt idx="303">
                  <c:v>0.373274114828472</c:v>
                </c:pt>
                <c:pt idx="304">
                  <c:v>0.37452207423836298</c:v>
                </c:pt>
                <c:pt idx="305">
                  <c:v>0.37577003364825401</c:v>
                </c:pt>
                <c:pt idx="306">
                  <c:v>0.37701799305814399</c:v>
                </c:pt>
                <c:pt idx="307">
                  <c:v>0.37826595246803402</c:v>
                </c:pt>
                <c:pt idx="308">
                  <c:v>0.37951391187792499</c:v>
                </c:pt>
                <c:pt idx="309">
                  <c:v>0.38076187128781502</c:v>
                </c:pt>
                <c:pt idx="310">
                  <c:v>0.382009830697705</c:v>
                </c:pt>
                <c:pt idx="311">
                  <c:v>0.38325779010759398</c:v>
                </c:pt>
                <c:pt idx="312">
                  <c:v>0.38450574951748701</c:v>
                </c:pt>
                <c:pt idx="313">
                  <c:v>0.38575370892737598</c:v>
                </c:pt>
                <c:pt idx="314">
                  <c:v>0.38700166833726701</c:v>
                </c:pt>
                <c:pt idx="315">
                  <c:v>0.38824962774715799</c:v>
                </c:pt>
                <c:pt idx="316">
                  <c:v>0.38949758715704802</c:v>
                </c:pt>
                <c:pt idx="317">
                  <c:v>0.39074554656693899</c:v>
                </c:pt>
                <c:pt idx="318">
                  <c:v>0.39199350597682803</c:v>
                </c:pt>
                <c:pt idx="319">
                  <c:v>0.393241465386719</c:v>
                </c:pt>
                <c:pt idx="320">
                  <c:v>0.39448942479660898</c:v>
                </c:pt>
                <c:pt idx="321">
                  <c:v>0.39573738420650001</c:v>
                </c:pt>
                <c:pt idx="322">
                  <c:v>0.39698534361638999</c:v>
                </c:pt>
                <c:pt idx="323">
                  <c:v>0.39823330302628102</c:v>
                </c:pt>
                <c:pt idx="324">
                  <c:v>0.39948126243617199</c:v>
                </c:pt>
                <c:pt idx="325">
                  <c:v>0.40072922184606102</c:v>
                </c:pt>
                <c:pt idx="326">
                  <c:v>0.401977181255952</c:v>
                </c:pt>
                <c:pt idx="327">
                  <c:v>0.40322514066584098</c:v>
                </c:pt>
                <c:pt idx="328">
                  <c:v>0.40447310007573201</c:v>
                </c:pt>
                <c:pt idx="329">
                  <c:v>0.40572105948562298</c:v>
                </c:pt>
                <c:pt idx="330">
                  <c:v>0.40696901889551401</c:v>
                </c:pt>
                <c:pt idx="331">
                  <c:v>0.40821697830540399</c:v>
                </c:pt>
                <c:pt idx="332">
                  <c:v>0.40946493771529402</c:v>
                </c:pt>
                <c:pt idx="333">
                  <c:v>0.410712897125184</c:v>
                </c:pt>
                <c:pt idx="334">
                  <c:v>0.41196085653507503</c:v>
                </c:pt>
                <c:pt idx="335">
                  <c:v>0.413208815944965</c:v>
                </c:pt>
                <c:pt idx="336">
                  <c:v>0.41445677535485498</c:v>
                </c:pt>
                <c:pt idx="337">
                  <c:v>0.41570473476474601</c:v>
                </c:pt>
                <c:pt idx="338">
                  <c:v>0.41695269417463598</c:v>
                </c:pt>
                <c:pt idx="339">
                  <c:v>0.41820065358452602</c:v>
                </c:pt>
                <c:pt idx="340">
                  <c:v>0.41944861299441599</c:v>
                </c:pt>
                <c:pt idx="341">
                  <c:v>0.42069657240430702</c:v>
                </c:pt>
                <c:pt idx="342">
                  <c:v>0.421944531814199</c:v>
                </c:pt>
                <c:pt idx="343">
                  <c:v>0.42319249122408797</c:v>
                </c:pt>
                <c:pt idx="344">
                  <c:v>0.42444045063397801</c:v>
                </c:pt>
                <c:pt idx="345">
                  <c:v>0.42568841004386698</c:v>
                </c:pt>
                <c:pt idx="346">
                  <c:v>0.42693636945376001</c:v>
                </c:pt>
                <c:pt idx="347">
                  <c:v>0.42818432886364999</c:v>
                </c:pt>
                <c:pt idx="348">
                  <c:v>0.42943228827354002</c:v>
                </c:pt>
                <c:pt idx="349">
                  <c:v>0.43068024768343</c:v>
                </c:pt>
                <c:pt idx="350">
                  <c:v>0.43192820709332103</c:v>
                </c:pt>
                <c:pt idx="351">
                  <c:v>0.433176166503212</c:v>
                </c:pt>
                <c:pt idx="352">
                  <c:v>0.43442412591310198</c:v>
                </c:pt>
                <c:pt idx="353">
                  <c:v>0.43567208532299201</c:v>
                </c:pt>
                <c:pt idx="354">
                  <c:v>0.43692004473288298</c:v>
                </c:pt>
                <c:pt idx="355">
                  <c:v>0.43816800414277401</c:v>
                </c:pt>
                <c:pt idx="356">
                  <c:v>0.43941596355266299</c:v>
                </c:pt>
                <c:pt idx="357">
                  <c:v>0.44066392296255302</c:v>
                </c:pt>
                <c:pt idx="358">
                  <c:v>0.441911882372445</c:v>
                </c:pt>
                <c:pt idx="359">
                  <c:v>0.44315984178233497</c:v>
                </c:pt>
                <c:pt idx="360">
                  <c:v>0.444407801192225</c:v>
                </c:pt>
                <c:pt idx="361">
                  <c:v>0.44565576060211598</c:v>
                </c:pt>
                <c:pt idx="362">
                  <c:v>0.44690372001200601</c:v>
                </c:pt>
                <c:pt idx="363">
                  <c:v>0.44815167942189499</c:v>
                </c:pt>
                <c:pt idx="364">
                  <c:v>0.44939963883178702</c:v>
                </c:pt>
                <c:pt idx="365">
                  <c:v>0.450647598241676</c:v>
                </c:pt>
                <c:pt idx="366">
                  <c:v>0.45189555765156803</c:v>
                </c:pt>
                <c:pt idx="367">
                  <c:v>0.453143517061458</c:v>
                </c:pt>
                <c:pt idx="368">
                  <c:v>0.45439147647134798</c:v>
                </c:pt>
                <c:pt idx="369">
                  <c:v>0.45563943588123901</c:v>
                </c:pt>
                <c:pt idx="370">
                  <c:v>0.45688739529112898</c:v>
                </c:pt>
                <c:pt idx="371">
                  <c:v>0.45813535470102001</c:v>
                </c:pt>
                <c:pt idx="372">
                  <c:v>0.45938331411090899</c:v>
                </c:pt>
                <c:pt idx="373">
                  <c:v>0.46063127352080102</c:v>
                </c:pt>
                <c:pt idx="374">
                  <c:v>0.461879232930691</c:v>
                </c:pt>
                <c:pt idx="375">
                  <c:v>0.46312719234058097</c:v>
                </c:pt>
                <c:pt idx="376">
                  <c:v>0.464375151750472</c:v>
                </c:pt>
                <c:pt idx="377">
                  <c:v>0.46562311116036098</c:v>
                </c:pt>
                <c:pt idx="378">
                  <c:v>0.46687107057025201</c:v>
                </c:pt>
                <c:pt idx="379">
                  <c:v>0.46811902998014199</c:v>
                </c:pt>
                <c:pt idx="380">
                  <c:v>0.46936698939003202</c:v>
                </c:pt>
                <c:pt idx="381">
                  <c:v>0.47061494879992199</c:v>
                </c:pt>
                <c:pt idx="382">
                  <c:v>0.47186290820981303</c:v>
                </c:pt>
                <c:pt idx="383">
                  <c:v>0.473110867619704</c:v>
                </c:pt>
                <c:pt idx="384">
                  <c:v>0.47435882702959398</c:v>
                </c:pt>
                <c:pt idx="385">
                  <c:v>0.47560678643948401</c:v>
                </c:pt>
                <c:pt idx="386">
                  <c:v>0.47685474584937498</c:v>
                </c:pt>
                <c:pt idx="387">
                  <c:v>0.47810270525926402</c:v>
                </c:pt>
                <c:pt idx="388">
                  <c:v>0.47935066466915499</c:v>
                </c:pt>
                <c:pt idx="389">
                  <c:v>0.48059862407904502</c:v>
                </c:pt>
                <c:pt idx="390">
                  <c:v>0.481846583488935</c:v>
                </c:pt>
                <c:pt idx="391">
                  <c:v>0.48309454289882597</c:v>
                </c:pt>
                <c:pt idx="392">
                  <c:v>0.484342502308717</c:v>
                </c:pt>
                <c:pt idx="393">
                  <c:v>0.48559046171860798</c:v>
                </c:pt>
                <c:pt idx="394">
                  <c:v>0.48683842112849701</c:v>
                </c:pt>
                <c:pt idx="395">
                  <c:v>0.48808638053838699</c:v>
                </c:pt>
                <c:pt idx="396">
                  <c:v>0.48933433994827802</c:v>
                </c:pt>
                <c:pt idx="397">
                  <c:v>0.49058229935816899</c:v>
                </c:pt>
                <c:pt idx="398">
                  <c:v>0.49183025876805903</c:v>
                </c:pt>
                <c:pt idx="399">
                  <c:v>0.49307821817795</c:v>
                </c:pt>
                <c:pt idx="400">
                  <c:v>0.49432617758783998</c:v>
                </c:pt>
                <c:pt idx="401">
                  <c:v>0.49557413699772901</c:v>
                </c:pt>
                <c:pt idx="402">
                  <c:v>0.49682209640761898</c:v>
                </c:pt>
                <c:pt idx="403">
                  <c:v>0.49807005581750902</c:v>
                </c:pt>
                <c:pt idx="404">
                  <c:v>0.49931801522739999</c:v>
                </c:pt>
                <c:pt idx="405">
                  <c:v>0.50056597463729102</c:v>
                </c:pt>
                <c:pt idx="406">
                  <c:v>0.501813934047182</c:v>
                </c:pt>
                <c:pt idx="407">
                  <c:v>0.50306189345707097</c:v>
                </c:pt>
                <c:pt idx="408">
                  <c:v>0.50430985286696195</c:v>
                </c:pt>
                <c:pt idx="409">
                  <c:v>0.50555781227685304</c:v>
                </c:pt>
                <c:pt idx="410">
                  <c:v>0.50680577168674301</c:v>
                </c:pt>
                <c:pt idx="411">
                  <c:v>0.50805373109663299</c:v>
                </c:pt>
                <c:pt idx="412">
                  <c:v>0.50930169050652396</c:v>
                </c:pt>
                <c:pt idx="413">
                  <c:v>0.51054964991641405</c:v>
                </c:pt>
                <c:pt idx="414">
                  <c:v>0.51179760932630503</c:v>
                </c:pt>
                <c:pt idx="415">
                  <c:v>0.513045568736194</c:v>
                </c:pt>
                <c:pt idx="416">
                  <c:v>0.51429352814608398</c:v>
                </c:pt>
                <c:pt idx="417">
                  <c:v>0.51554148755597495</c:v>
                </c:pt>
                <c:pt idx="418">
                  <c:v>0.51678944696586604</c:v>
                </c:pt>
                <c:pt idx="419">
                  <c:v>0.51803740637575602</c:v>
                </c:pt>
                <c:pt idx="420">
                  <c:v>0.51928536578564599</c:v>
                </c:pt>
                <c:pt idx="421">
                  <c:v>0.52053332519553697</c:v>
                </c:pt>
                <c:pt idx="422">
                  <c:v>0.52178128460542605</c:v>
                </c:pt>
                <c:pt idx="423">
                  <c:v>0.52302924401531803</c:v>
                </c:pt>
                <c:pt idx="424">
                  <c:v>0.52427720342520701</c:v>
                </c:pt>
                <c:pt idx="425">
                  <c:v>0.52552516283509698</c:v>
                </c:pt>
                <c:pt idx="426">
                  <c:v>0.52677312224498896</c:v>
                </c:pt>
                <c:pt idx="427">
                  <c:v>0.52802108165487804</c:v>
                </c:pt>
                <c:pt idx="428">
                  <c:v>0.52926904106476902</c:v>
                </c:pt>
                <c:pt idx="429">
                  <c:v>0.53051700047465999</c:v>
                </c:pt>
                <c:pt idx="430">
                  <c:v>0.53176495988454897</c:v>
                </c:pt>
                <c:pt idx="431">
                  <c:v>0.53301291929443995</c:v>
                </c:pt>
                <c:pt idx="432">
                  <c:v>0.53426087870433003</c:v>
                </c:pt>
                <c:pt idx="433">
                  <c:v>0.53550883811422101</c:v>
                </c:pt>
                <c:pt idx="434">
                  <c:v>0.53675679752410999</c:v>
                </c:pt>
                <c:pt idx="435">
                  <c:v>0.53800475693400096</c:v>
                </c:pt>
                <c:pt idx="436">
                  <c:v>0.53925271634389205</c:v>
                </c:pt>
                <c:pt idx="437">
                  <c:v>0.54050067575378202</c:v>
                </c:pt>
                <c:pt idx="438">
                  <c:v>0.541748635163671</c:v>
                </c:pt>
                <c:pt idx="439">
                  <c:v>0.54299659457356297</c:v>
                </c:pt>
                <c:pt idx="440">
                  <c:v>0.54424455398345195</c:v>
                </c:pt>
                <c:pt idx="441">
                  <c:v>0.54549251339334304</c:v>
                </c:pt>
                <c:pt idx="442">
                  <c:v>0.54674047280323301</c:v>
                </c:pt>
                <c:pt idx="443">
                  <c:v>0.54798843221312299</c:v>
                </c:pt>
                <c:pt idx="444">
                  <c:v>0.54923639162301396</c:v>
                </c:pt>
                <c:pt idx="445">
                  <c:v>0.55048435103290605</c:v>
                </c:pt>
                <c:pt idx="446">
                  <c:v>0.55173231044279403</c:v>
                </c:pt>
                <c:pt idx="447">
                  <c:v>0.552980269852685</c:v>
                </c:pt>
                <c:pt idx="448">
                  <c:v>0.55422822926257598</c:v>
                </c:pt>
                <c:pt idx="449">
                  <c:v>0.55547618867246595</c:v>
                </c:pt>
                <c:pt idx="450">
                  <c:v>0.55672414808235804</c:v>
                </c:pt>
                <c:pt idx="451">
                  <c:v>0.55797210749224702</c:v>
                </c:pt>
                <c:pt idx="452">
                  <c:v>0.55922006690213799</c:v>
                </c:pt>
                <c:pt idx="453">
                  <c:v>0.56046802631202697</c:v>
                </c:pt>
                <c:pt idx="454">
                  <c:v>0.56171598572191805</c:v>
                </c:pt>
                <c:pt idx="455">
                  <c:v>0.56296394513180803</c:v>
                </c:pt>
                <c:pt idx="456">
                  <c:v>0.56421190454169901</c:v>
                </c:pt>
                <c:pt idx="457">
                  <c:v>0.56545986395158798</c:v>
                </c:pt>
                <c:pt idx="458">
                  <c:v>0.56670782336147896</c:v>
                </c:pt>
                <c:pt idx="459">
                  <c:v>0.56795578277136904</c:v>
                </c:pt>
                <c:pt idx="460">
                  <c:v>0.56920374218125802</c:v>
                </c:pt>
                <c:pt idx="461">
                  <c:v>0.57045170159115</c:v>
                </c:pt>
                <c:pt idx="462">
                  <c:v>0.57169966100103997</c:v>
                </c:pt>
                <c:pt idx="463">
                  <c:v>0.57294762041093095</c:v>
                </c:pt>
                <c:pt idx="464">
                  <c:v>0.57419557982082103</c:v>
                </c:pt>
                <c:pt idx="465">
                  <c:v>0.57544353923071101</c:v>
                </c:pt>
                <c:pt idx="466">
                  <c:v>0.57669149864060099</c:v>
                </c:pt>
                <c:pt idx="467">
                  <c:v>0.57793945805049196</c:v>
                </c:pt>
                <c:pt idx="468">
                  <c:v>0.57918741746038205</c:v>
                </c:pt>
                <c:pt idx="469">
                  <c:v>0.58043537687027302</c:v>
                </c:pt>
                <c:pt idx="470">
                  <c:v>0.581683336280164</c:v>
                </c:pt>
                <c:pt idx="471">
                  <c:v>0.58293129569005397</c:v>
                </c:pt>
                <c:pt idx="472">
                  <c:v>0.58417925509994295</c:v>
                </c:pt>
                <c:pt idx="473">
                  <c:v>0.58542721450983304</c:v>
                </c:pt>
                <c:pt idx="474">
                  <c:v>0.58667517391972401</c:v>
                </c:pt>
                <c:pt idx="475">
                  <c:v>0.58792313332961599</c:v>
                </c:pt>
                <c:pt idx="476">
                  <c:v>0.58917109273950397</c:v>
                </c:pt>
                <c:pt idx="477">
                  <c:v>0.59041905214939505</c:v>
                </c:pt>
                <c:pt idx="478">
                  <c:v>0.59166701155928503</c:v>
                </c:pt>
                <c:pt idx="479">
                  <c:v>0.592914970969178</c:v>
                </c:pt>
                <c:pt idx="480">
                  <c:v>0.59416293037906698</c:v>
                </c:pt>
                <c:pt idx="481">
                  <c:v>0.59541088978895795</c:v>
                </c:pt>
                <c:pt idx="482">
                  <c:v>0.59665884919884604</c:v>
                </c:pt>
                <c:pt idx="483">
                  <c:v>0.59790680860873802</c:v>
                </c:pt>
                <c:pt idx="484">
                  <c:v>0.59915476801862699</c:v>
                </c:pt>
                <c:pt idx="485">
                  <c:v>0.60040272742851797</c:v>
                </c:pt>
                <c:pt idx="486">
                  <c:v>0.60165068683840905</c:v>
                </c:pt>
                <c:pt idx="487">
                  <c:v>0.60289864624829803</c:v>
                </c:pt>
                <c:pt idx="488">
                  <c:v>0.60414660565818901</c:v>
                </c:pt>
                <c:pt idx="489">
                  <c:v>0.60539456506807898</c:v>
                </c:pt>
                <c:pt idx="490">
                  <c:v>0.60664252447796796</c:v>
                </c:pt>
                <c:pt idx="491">
                  <c:v>0.60789048388786104</c:v>
                </c:pt>
                <c:pt idx="492">
                  <c:v>0.60913844329775002</c:v>
                </c:pt>
                <c:pt idx="493">
                  <c:v>0.610386402707639</c:v>
                </c:pt>
                <c:pt idx="494">
                  <c:v>0.61163436211752997</c:v>
                </c:pt>
                <c:pt idx="495">
                  <c:v>0.61288232152742095</c:v>
                </c:pt>
                <c:pt idx="496">
                  <c:v>0.61413028093731103</c:v>
                </c:pt>
                <c:pt idx="497">
                  <c:v>0.61537824034720201</c:v>
                </c:pt>
                <c:pt idx="498">
                  <c:v>0.61662619975709398</c:v>
                </c:pt>
                <c:pt idx="499">
                  <c:v>0.61787415916698296</c:v>
                </c:pt>
                <c:pt idx="500">
                  <c:v>0.61912211857687405</c:v>
                </c:pt>
                <c:pt idx="501">
                  <c:v>0.62037007798676302</c:v>
                </c:pt>
                <c:pt idx="502">
                  <c:v>0.621618037396655</c:v>
                </c:pt>
                <c:pt idx="503">
                  <c:v>0.62286599680654497</c:v>
                </c:pt>
                <c:pt idx="504">
                  <c:v>0.62411395621643395</c:v>
                </c:pt>
                <c:pt idx="505">
                  <c:v>0.62536191562632504</c:v>
                </c:pt>
                <c:pt idx="506">
                  <c:v>0.62660987503621501</c:v>
                </c:pt>
                <c:pt idx="507">
                  <c:v>0.62785783444610499</c:v>
                </c:pt>
                <c:pt idx="508">
                  <c:v>0.62910579385599597</c:v>
                </c:pt>
                <c:pt idx="509">
                  <c:v>0.63035375326588705</c:v>
                </c:pt>
                <c:pt idx="510">
                  <c:v>0.63160171267577703</c:v>
                </c:pt>
                <c:pt idx="511">
                  <c:v>0.632849672085666</c:v>
                </c:pt>
                <c:pt idx="512">
                  <c:v>0.63409763149555898</c:v>
                </c:pt>
                <c:pt idx="513">
                  <c:v>0.63534559090544795</c:v>
                </c:pt>
                <c:pt idx="514">
                  <c:v>0.63659355031533804</c:v>
                </c:pt>
                <c:pt idx="515">
                  <c:v>0.63784150972522802</c:v>
                </c:pt>
                <c:pt idx="516">
                  <c:v>0.63908946913511899</c:v>
                </c:pt>
                <c:pt idx="517">
                  <c:v>0.64033742854500797</c:v>
                </c:pt>
                <c:pt idx="518">
                  <c:v>0.64158538795490005</c:v>
                </c:pt>
                <c:pt idx="519">
                  <c:v>0.64283334736478803</c:v>
                </c:pt>
                <c:pt idx="520">
                  <c:v>0.64408130677467801</c:v>
                </c:pt>
                <c:pt idx="521">
                  <c:v>0.64532926618456998</c:v>
                </c:pt>
                <c:pt idx="522">
                  <c:v>0.64657722559445996</c:v>
                </c:pt>
                <c:pt idx="523">
                  <c:v>0.64782518500435105</c:v>
                </c:pt>
                <c:pt idx="524">
                  <c:v>0.64907314441424202</c:v>
                </c:pt>
                <c:pt idx="525">
                  <c:v>0.650321103824131</c:v>
                </c:pt>
                <c:pt idx="526">
                  <c:v>0.65156906323402297</c:v>
                </c:pt>
                <c:pt idx="527">
                  <c:v>0.65281702264391195</c:v>
                </c:pt>
                <c:pt idx="528">
                  <c:v>0.65406498205380204</c:v>
                </c:pt>
                <c:pt idx="529">
                  <c:v>0.65531294146369301</c:v>
                </c:pt>
                <c:pt idx="530">
                  <c:v>0.65656090087358299</c:v>
                </c:pt>
                <c:pt idx="531">
                  <c:v>0.65780886028347396</c:v>
                </c:pt>
                <c:pt idx="532">
                  <c:v>0.65905681969336405</c:v>
                </c:pt>
                <c:pt idx="533">
                  <c:v>0.66030477910325502</c:v>
                </c:pt>
                <c:pt idx="534">
                  <c:v>0.661552738513146</c:v>
                </c:pt>
                <c:pt idx="535">
                  <c:v>0.66280069792303598</c:v>
                </c:pt>
                <c:pt idx="536">
                  <c:v>0.66404865733292595</c:v>
                </c:pt>
                <c:pt idx="537">
                  <c:v>0.66529661674281604</c:v>
                </c:pt>
                <c:pt idx="538">
                  <c:v>0.66654457615270402</c:v>
                </c:pt>
                <c:pt idx="539">
                  <c:v>0.66779253556259699</c:v>
                </c:pt>
                <c:pt idx="540">
                  <c:v>0.66904049497248697</c:v>
                </c:pt>
                <c:pt idx="541">
                  <c:v>0.67028845438237605</c:v>
                </c:pt>
                <c:pt idx="542">
                  <c:v>0.67153641379226803</c:v>
                </c:pt>
                <c:pt idx="543">
                  <c:v>0.67278437320215601</c:v>
                </c:pt>
                <c:pt idx="544">
                  <c:v>0.67403233261204698</c:v>
                </c:pt>
                <c:pt idx="545">
                  <c:v>0.67528029202193995</c:v>
                </c:pt>
                <c:pt idx="546">
                  <c:v>0.67652825143182904</c:v>
                </c:pt>
                <c:pt idx="547">
                  <c:v>0.67777621084171802</c:v>
                </c:pt>
                <c:pt idx="548">
                  <c:v>0.67902417025160799</c:v>
                </c:pt>
                <c:pt idx="549">
                  <c:v>0.68027212966149897</c:v>
                </c:pt>
                <c:pt idx="550">
                  <c:v>0.68152008907138895</c:v>
                </c:pt>
                <c:pt idx="551">
                  <c:v>0.68276804848128203</c:v>
                </c:pt>
                <c:pt idx="552">
                  <c:v>0.68401600789117101</c:v>
                </c:pt>
                <c:pt idx="553">
                  <c:v>0.68526396730106198</c:v>
                </c:pt>
                <c:pt idx="554">
                  <c:v>0.68651192671095196</c:v>
                </c:pt>
                <c:pt idx="555">
                  <c:v>0.68775988612084205</c:v>
                </c:pt>
                <c:pt idx="556">
                  <c:v>0.68900784553073402</c:v>
                </c:pt>
                <c:pt idx="557">
                  <c:v>0.690255804940623</c:v>
                </c:pt>
                <c:pt idx="558">
                  <c:v>0.69150376435051097</c:v>
                </c:pt>
                <c:pt idx="559">
                  <c:v>0.69275172376040295</c:v>
                </c:pt>
                <c:pt idx="560">
                  <c:v>0.69399968317029403</c:v>
                </c:pt>
                <c:pt idx="561">
                  <c:v>0.69524764258018301</c:v>
                </c:pt>
                <c:pt idx="562">
                  <c:v>0.69649560199007399</c:v>
                </c:pt>
                <c:pt idx="563">
                  <c:v>0.69774356139996596</c:v>
                </c:pt>
                <c:pt idx="564">
                  <c:v>0.69899152080985505</c:v>
                </c:pt>
                <c:pt idx="565">
                  <c:v>0.70023948021974403</c:v>
                </c:pt>
                <c:pt idx="566">
                  <c:v>0.701487439629635</c:v>
                </c:pt>
                <c:pt idx="567">
                  <c:v>0.70273539903952797</c:v>
                </c:pt>
                <c:pt idx="568">
                  <c:v>0.70398335844941495</c:v>
                </c:pt>
                <c:pt idx="569">
                  <c:v>0.70523131785930504</c:v>
                </c:pt>
                <c:pt idx="570">
                  <c:v>0.70647927726919602</c:v>
                </c:pt>
                <c:pt idx="571">
                  <c:v>0.70772723667908699</c:v>
                </c:pt>
                <c:pt idx="572">
                  <c:v>0.70897519608897697</c:v>
                </c:pt>
                <c:pt idx="573">
                  <c:v>0.71022315549886905</c:v>
                </c:pt>
                <c:pt idx="574">
                  <c:v>0.71147111490875703</c:v>
                </c:pt>
                <c:pt idx="575">
                  <c:v>0.712719074318648</c:v>
                </c:pt>
                <c:pt idx="576">
                  <c:v>0.71396703372853798</c:v>
                </c:pt>
                <c:pt idx="577">
                  <c:v>0.71521499313842796</c:v>
                </c:pt>
                <c:pt idx="578">
                  <c:v>0.71646295254831804</c:v>
                </c:pt>
                <c:pt idx="579">
                  <c:v>0.71771091195821102</c:v>
                </c:pt>
                <c:pt idx="580">
                  <c:v>0.718958871368099</c:v>
                </c:pt>
                <c:pt idx="581">
                  <c:v>0.72020683077799097</c:v>
                </c:pt>
                <c:pt idx="582">
                  <c:v>0.72145479018788095</c:v>
                </c:pt>
                <c:pt idx="583">
                  <c:v>0.72270274959777303</c:v>
                </c:pt>
                <c:pt idx="584">
                  <c:v>0.72395070900766201</c:v>
                </c:pt>
                <c:pt idx="585">
                  <c:v>0.72519866841754999</c:v>
                </c:pt>
                <c:pt idx="586">
                  <c:v>0.72644662782744196</c:v>
                </c:pt>
                <c:pt idx="587">
                  <c:v>0.72769458723733405</c:v>
                </c:pt>
                <c:pt idx="588">
                  <c:v>0.72894254664722402</c:v>
                </c:pt>
                <c:pt idx="589">
                  <c:v>0.730190506057114</c:v>
                </c:pt>
                <c:pt idx="590">
                  <c:v>0.73143846546700297</c:v>
                </c:pt>
                <c:pt idx="591">
                  <c:v>0.73268642487689395</c:v>
                </c:pt>
                <c:pt idx="592">
                  <c:v>0.73393438428678504</c:v>
                </c:pt>
                <c:pt idx="593">
                  <c:v>0.73518234369667501</c:v>
                </c:pt>
                <c:pt idx="594">
                  <c:v>0.73643030310656399</c:v>
                </c:pt>
                <c:pt idx="595">
                  <c:v>0.73767826251645496</c:v>
                </c:pt>
                <c:pt idx="596">
                  <c:v>0.73892622192634705</c:v>
                </c:pt>
                <c:pt idx="597">
                  <c:v>0.74017418133623603</c:v>
                </c:pt>
                <c:pt idx="598">
                  <c:v>0.741422140746128</c:v>
                </c:pt>
                <c:pt idx="599">
                  <c:v>0.74267010015601598</c:v>
                </c:pt>
                <c:pt idx="600">
                  <c:v>0.74391805956590795</c:v>
                </c:pt>
                <c:pt idx="601">
                  <c:v>0.74516601897579904</c:v>
                </c:pt>
                <c:pt idx="602">
                  <c:v>0.74641397838568901</c:v>
                </c:pt>
                <c:pt idx="603">
                  <c:v>0.74766193779557799</c:v>
                </c:pt>
                <c:pt idx="604">
                  <c:v>0.74890989720546997</c:v>
                </c:pt>
                <c:pt idx="605">
                  <c:v>0.75015785661536005</c:v>
                </c:pt>
                <c:pt idx="606">
                  <c:v>0.75140581602524903</c:v>
                </c:pt>
                <c:pt idx="607">
                  <c:v>0.75265377543513801</c:v>
                </c:pt>
                <c:pt idx="608">
                  <c:v>0.75390173484502898</c:v>
                </c:pt>
                <c:pt idx="609">
                  <c:v>0.75514969425491796</c:v>
                </c:pt>
                <c:pt idx="610">
                  <c:v>0.75639765366480805</c:v>
                </c:pt>
                <c:pt idx="611">
                  <c:v>0.75764561307470202</c:v>
                </c:pt>
                <c:pt idx="612">
                  <c:v>0.75889357248459099</c:v>
                </c:pt>
                <c:pt idx="613">
                  <c:v>0.76014153189448097</c:v>
                </c:pt>
                <c:pt idx="614">
                  <c:v>0.76138949130437195</c:v>
                </c:pt>
                <c:pt idx="615">
                  <c:v>0.76263745071426203</c:v>
                </c:pt>
                <c:pt idx="616">
                  <c:v>0.76388541012415301</c:v>
                </c:pt>
                <c:pt idx="617">
                  <c:v>0.76513336953404298</c:v>
                </c:pt>
                <c:pt idx="618">
                  <c:v>0.76638132894393296</c:v>
                </c:pt>
                <c:pt idx="619">
                  <c:v>0.76762928835382305</c:v>
                </c:pt>
                <c:pt idx="620">
                  <c:v>0.76887724776371402</c:v>
                </c:pt>
                <c:pt idx="621">
                  <c:v>0.770125207173605</c:v>
                </c:pt>
                <c:pt idx="622">
                  <c:v>0.77137316658349397</c:v>
                </c:pt>
                <c:pt idx="623">
                  <c:v>0.77262112599338395</c:v>
                </c:pt>
                <c:pt idx="624">
                  <c:v>0.77386908540327404</c:v>
                </c:pt>
                <c:pt idx="625">
                  <c:v>0.77511704481316501</c:v>
                </c:pt>
                <c:pt idx="626">
                  <c:v>0.77636500422305499</c:v>
                </c:pt>
                <c:pt idx="627">
                  <c:v>0.77761296363294596</c:v>
                </c:pt>
                <c:pt idx="628">
                  <c:v>0.77886092304283605</c:v>
                </c:pt>
                <c:pt idx="629">
                  <c:v>0.78010888245272603</c:v>
                </c:pt>
                <c:pt idx="630">
                  <c:v>0.781356841862616</c:v>
                </c:pt>
                <c:pt idx="631">
                  <c:v>0.78260480127250898</c:v>
                </c:pt>
                <c:pt idx="632">
                  <c:v>0.78385276068239695</c:v>
                </c:pt>
                <c:pt idx="633">
                  <c:v>0.78510072009228704</c:v>
                </c:pt>
                <c:pt idx="634">
                  <c:v>0.78634867950217802</c:v>
                </c:pt>
                <c:pt idx="635">
                  <c:v>0.78759663891206899</c:v>
                </c:pt>
                <c:pt idx="636">
                  <c:v>0.78884459832195897</c:v>
                </c:pt>
                <c:pt idx="637">
                  <c:v>0.79009255773185105</c:v>
                </c:pt>
                <c:pt idx="638">
                  <c:v>0.79134051714174103</c:v>
                </c:pt>
                <c:pt idx="639">
                  <c:v>0.792588476551631</c:v>
                </c:pt>
                <c:pt idx="640">
                  <c:v>0.79383643596151998</c:v>
                </c:pt>
                <c:pt idx="641">
                  <c:v>0.79508439537141096</c:v>
                </c:pt>
                <c:pt idx="642">
                  <c:v>0.79633235478130104</c:v>
                </c:pt>
                <c:pt idx="643">
                  <c:v>0.79758031419119202</c:v>
                </c:pt>
                <c:pt idx="644">
                  <c:v>0.79882827360108299</c:v>
                </c:pt>
                <c:pt idx="645">
                  <c:v>0.80007623301097097</c:v>
                </c:pt>
                <c:pt idx="646">
                  <c:v>0.80132419242086195</c:v>
                </c:pt>
                <c:pt idx="647">
                  <c:v>0.80257215183075303</c:v>
                </c:pt>
                <c:pt idx="648">
                  <c:v>0.80382011124064301</c:v>
                </c:pt>
                <c:pt idx="649">
                  <c:v>0.80506807065053398</c:v>
                </c:pt>
                <c:pt idx="650">
                  <c:v>0.80631603006042296</c:v>
                </c:pt>
                <c:pt idx="651">
                  <c:v>0.80756398947031605</c:v>
                </c:pt>
                <c:pt idx="652">
                  <c:v>0.80881194888020402</c:v>
                </c:pt>
                <c:pt idx="653">
                  <c:v>0.810059908290095</c:v>
                </c:pt>
                <c:pt idx="654">
                  <c:v>0.81130786769998597</c:v>
                </c:pt>
                <c:pt idx="655">
                  <c:v>0.81255582710987595</c:v>
                </c:pt>
                <c:pt idx="656">
                  <c:v>0.81380378651976604</c:v>
                </c:pt>
                <c:pt idx="657">
                  <c:v>0.81505174592965701</c:v>
                </c:pt>
                <c:pt idx="658">
                  <c:v>0.81629970533954599</c:v>
                </c:pt>
                <c:pt idx="659">
                  <c:v>0.81754766474943896</c:v>
                </c:pt>
                <c:pt idx="660">
                  <c:v>0.81879562415932805</c:v>
                </c:pt>
                <c:pt idx="661">
                  <c:v>0.82004358356921803</c:v>
                </c:pt>
                <c:pt idx="662">
                  <c:v>0.821291542979106</c:v>
                </c:pt>
                <c:pt idx="663">
                  <c:v>0.82253950238899698</c:v>
                </c:pt>
                <c:pt idx="664">
                  <c:v>0.82378746179888895</c:v>
                </c:pt>
                <c:pt idx="665">
                  <c:v>0.82503542120878004</c:v>
                </c:pt>
                <c:pt idx="666">
                  <c:v>0.82628338061866902</c:v>
                </c:pt>
                <c:pt idx="667">
                  <c:v>0.82753134002855899</c:v>
                </c:pt>
                <c:pt idx="668">
                  <c:v>0.82877929943845297</c:v>
                </c:pt>
                <c:pt idx="669">
                  <c:v>0.83002725884834205</c:v>
                </c:pt>
                <c:pt idx="670">
                  <c:v>0.83127521825823203</c:v>
                </c:pt>
                <c:pt idx="671">
                  <c:v>0.83252317766812001</c:v>
                </c:pt>
                <c:pt idx="672">
                  <c:v>0.83377113707801198</c:v>
                </c:pt>
                <c:pt idx="673">
                  <c:v>0.83501909648790196</c:v>
                </c:pt>
                <c:pt idx="674">
                  <c:v>0.83626705589779105</c:v>
                </c:pt>
                <c:pt idx="675">
                  <c:v>0.83751501530768402</c:v>
                </c:pt>
                <c:pt idx="676">
                  <c:v>0.838762974717573</c:v>
                </c:pt>
                <c:pt idx="677">
                  <c:v>0.84001093412746297</c:v>
                </c:pt>
                <c:pt idx="678">
                  <c:v>0.84125889353735295</c:v>
                </c:pt>
                <c:pt idx="679">
                  <c:v>0.84250685294724303</c:v>
                </c:pt>
                <c:pt idx="680">
                  <c:v>0.84375481235713401</c:v>
                </c:pt>
                <c:pt idx="681">
                  <c:v>0.84500277176702598</c:v>
                </c:pt>
                <c:pt idx="682">
                  <c:v>0.84625073117691396</c:v>
                </c:pt>
                <c:pt idx="683">
                  <c:v>0.84749869058680505</c:v>
                </c:pt>
                <c:pt idx="684">
                  <c:v>0.84874664999669303</c:v>
                </c:pt>
                <c:pt idx="685">
                  <c:v>0.849994609406584</c:v>
                </c:pt>
                <c:pt idx="686">
                  <c:v>0.85124256881647697</c:v>
                </c:pt>
                <c:pt idx="687">
                  <c:v>0.85249052822636595</c:v>
                </c:pt>
                <c:pt idx="688">
                  <c:v>0.85373848763625604</c:v>
                </c:pt>
                <c:pt idx="689">
                  <c:v>0.85498644704614402</c:v>
                </c:pt>
                <c:pt idx="690">
                  <c:v>0.85623440645603699</c:v>
                </c:pt>
                <c:pt idx="691">
                  <c:v>0.85748236586592896</c:v>
                </c:pt>
                <c:pt idx="692">
                  <c:v>0.85873032527581805</c:v>
                </c:pt>
                <c:pt idx="693">
                  <c:v>0.85997828468570903</c:v>
                </c:pt>
                <c:pt idx="694">
                  <c:v>0.8612262440956</c:v>
                </c:pt>
                <c:pt idx="695">
                  <c:v>0.86247420350548998</c:v>
                </c:pt>
                <c:pt idx="696">
                  <c:v>0.86372216291537995</c:v>
                </c:pt>
                <c:pt idx="697">
                  <c:v>0.86497012232526804</c:v>
                </c:pt>
                <c:pt idx="698">
                  <c:v>0.86621808173516102</c:v>
                </c:pt>
                <c:pt idx="699">
                  <c:v>0.86746604114505199</c:v>
                </c:pt>
                <c:pt idx="700">
                  <c:v>0.86871400055493997</c:v>
                </c:pt>
                <c:pt idx="701">
                  <c:v>0.86996195996482995</c:v>
                </c:pt>
                <c:pt idx="702">
                  <c:v>0.87120991937472203</c:v>
                </c:pt>
                <c:pt idx="703">
                  <c:v>0.87245787878461101</c:v>
                </c:pt>
                <c:pt idx="704">
                  <c:v>0.87370583819450298</c:v>
                </c:pt>
                <c:pt idx="705">
                  <c:v>0.87495379760439196</c:v>
                </c:pt>
                <c:pt idx="706">
                  <c:v>0.87620175701428304</c:v>
                </c:pt>
                <c:pt idx="707">
                  <c:v>0.87744971642417302</c:v>
                </c:pt>
                <c:pt idx="708">
                  <c:v>0.87869767583406599</c:v>
                </c:pt>
                <c:pt idx="709">
                  <c:v>0.87994563524395497</c:v>
                </c:pt>
                <c:pt idx="710">
                  <c:v>0.88119359465384495</c:v>
                </c:pt>
                <c:pt idx="711">
                  <c:v>0.88244155406373503</c:v>
                </c:pt>
                <c:pt idx="712">
                  <c:v>0.88368951347362701</c:v>
                </c:pt>
                <c:pt idx="713">
                  <c:v>0.88493747288351599</c:v>
                </c:pt>
                <c:pt idx="714">
                  <c:v>0.88618543229340696</c:v>
                </c:pt>
                <c:pt idx="715">
                  <c:v>0.88743339170329705</c:v>
                </c:pt>
                <c:pt idx="716">
                  <c:v>0.88868135111318403</c:v>
                </c:pt>
                <c:pt idx="717">
                  <c:v>0.889929310523077</c:v>
                </c:pt>
                <c:pt idx="718">
                  <c:v>0.89117726993296698</c:v>
                </c:pt>
                <c:pt idx="719">
                  <c:v>0.89242522934285495</c:v>
                </c:pt>
                <c:pt idx="720">
                  <c:v>0.89367318875274804</c:v>
                </c:pt>
                <c:pt idx="721">
                  <c:v>0.89492114816263801</c:v>
                </c:pt>
                <c:pt idx="722">
                  <c:v>0.89616910757252899</c:v>
                </c:pt>
                <c:pt idx="723">
                  <c:v>0.89741706698241697</c:v>
                </c:pt>
                <c:pt idx="724">
                  <c:v>0.89866502639230905</c:v>
                </c:pt>
                <c:pt idx="725">
                  <c:v>0.89991298580220103</c:v>
                </c:pt>
                <c:pt idx="726">
                  <c:v>0.901160945212092</c:v>
                </c:pt>
                <c:pt idx="727">
                  <c:v>0.90240890462198298</c:v>
                </c:pt>
                <c:pt idx="728">
                  <c:v>0.90365686403187095</c:v>
                </c:pt>
                <c:pt idx="729">
                  <c:v>0.90490482344176204</c:v>
                </c:pt>
                <c:pt idx="730">
                  <c:v>0.90615278285165102</c:v>
                </c:pt>
                <c:pt idx="731">
                  <c:v>0.90740074226154099</c:v>
                </c:pt>
                <c:pt idx="732">
                  <c:v>0.90864870167143297</c:v>
                </c:pt>
                <c:pt idx="733">
                  <c:v>0.90989666108132095</c:v>
                </c:pt>
                <c:pt idx="734">
                  <c:v>0.91114462049121403</c:v>
                </c:pt>
                <c:pt idx="735">
                  <c:v>0.91239257990110001</c:v>
                </c:pt>
                <c:pt idx="736">
                  <c:v>0.91364053931099298</c:v>
                </c:pt>
                <c:pt idx="737">
                  <c:v>0.91488849872088296</c:v>
                </c:pt>
                <c:pt idx="738">
                  <c:v>0.91613645813077504</c:v>
                </c:pt>
                <c:pt idx="739">
                  <c:v>0.91738441754066202</c:v>
                </c:pt>
                <c:pt idx="740">
                  <c:v>0.918632376950555</c:v>
                </c:pt>
                <c:pt idx="741">
                  <c:v>0.91988033636044597</c:v>
                </c:pt>
                <c:pt idx="742">
                  <c:v>0.92112829577033595</c:v>
                </c:pt>
                <c:pt idx="743">
                  <c:v>0.92237625518022603</c:v>
                </c:pt>
                <c:pt idx="744">
                  <c:v>0.92362421459011601</c:v>
                </c:pt>
                <c:pt idx="745">
                  <c:v>0.92487217400000798</c:v>
                </c:pt>
                <c:pt idx="746">
                  <c:v>0.92612013340989596</c:v>
                </c:pt>
                <c:pt idx="747">
                  <c:v>0.92736809281978805</c:v>
                </c:pt>
                <c:pt idx="748">
                  <c:v>0.92861605222967702</c:v>
                </c:pt>
                <c:pt idx="749">
                  <c:v>0.929864011639568</c:v>
                </c:pt>
                <c:pt idx="750">
                  <c:v>0.93111197104945997</c:v>
                </c:pt>
                <c:pt idx="751">
                  <c:v>0.93235993045934695</c:v>
                </c:pt>
                <c:pt idx="752">
                  <c:v>0.93360788986923904</c:v>
                </c:pt>
                <c:pt idx="753">
                  <c:v>0.93485584927913001</c:v>
                </c:pt>
                <c:pt idx="754">
                  <c:v>0.93610380868901899</c:v>
                </c:pt>
                <c:pt idx="755">
                  <c:v>0.93735176809891196</c:v>
                </c:pt>
                <c:pt idx="756">
                  <c:v>0.93859972750879805</c:v>
                </c:pt>
                <c:pt idx="757">
                  <c:v>0.93984768691869103</c:v>
                </c:pt>
                <c:pt idx="758">
                  <c:v>0.941095646328582</c:v>
                </c:pt>
                <c:pt idx="759">
                  <c:v>0.94234360573846998</c:v>
                </c:pt>
                <c:pt idx="760">
                  <c:v>0.94359156514836195</c:v>
                </c:pt>
                <c:pt idx="761">
                  <c:v>0.94483952455825204</c:v>
                </c:pt>
                <c:pt idx="762">
                  <c:v>0.94608748396814002</c:v>
                </c:pt>
                <c:pt idx="763">
                  <c:v>0.94733544337803199</c:v>
                </c:pt>
                <c:pt idx="764">
                  <c:v>0.94858340278792397</c:v>
                </c:pt>
                <c:pt idx="765">
                  <c:v>0.94983136219781295</c:v>
                </c:pt>
                <c:pt idx="766">
                  <c:v>0.95107932160770603</c:v>
                </c:pt>
                <c:pt idx="767">
                  <c:v>0.95232728101759601</c:v>
                </c:pt>
                <c:pt idx="768">
                  <c:v>0.95357524042748498</c:v>
                </c:pt>
                <c:pt idx="769">
                  <c:v>0.95482319983737596</c:v>
                </c:pt>
                <c:pt idx="770">
                  <c:v>0.95607115924726505</c:v>
                </c:pt>
                <c:pt idx="771">
                  <c:v>0.95731911865715702</c:v>
                </c:pt>
                <c:pt idx="772">
                  <c:v>0.958567078067048</c:v>
                </c:pt>
                <c:pt idx="773">
                  <c:v>0.95981503747693397</c:v>
                </c:pt>
                <c:pt idx="774">
                  <c:v>0.96106299688682595</c:v>
                </c:pt>
                <c:pt idx="775">
                  <c:v>0.96231095629671803</c:v>
                </c:pt>
                <c:pt idx="776">
                  <c:v>0.96355891570660801</c:v>
                </c:pt>
                <c:pt idx="777">
                  <c:v>0.96480687511649998</c:v>
                </c:pt>
                <c:pt idx="778">
                  <c:v>0.96605483452638696</c:v>
                </c:pt>
                <c:pt idx="779">
                  <c:v>0.96730279393627705</c:v>
                </c:pt>
                <c:pt idx="780">
                  <c:v>0.96855075334616803</c:v>
                </c:pt>
                <c:pt idx="781">
                  <c:v>0.969798712756059</c:v>
                </c:pt>
                <c:pt idx="782">
                  <c:v>0.97104667216594898</c:v>
                </c:pt>
                <c:pt idx="783">
                  <c:v>0.97229463157583995</c:v>
                </c:pt>
                <c:pt idx="784">
                  <c:v>0.97354259098572804</c:v>
                </c:pt>
                <c:pt idx="785">
                  <c:v>0.97479055039562001</c:v>
                </c:pt>
                <c:pt idx="786">
                  <c:v>0.97603850980551099</c:v>
                </c:pt>
                <c:pt idx="787">
                  <c:v>0.97728646921540197</c:v>
                </c:pt>
                <c:pt idx="788">
                  <c:v>0.97853442862529105</c:v>
                </c:pt>
                <c:pt idx="789">
                  <c:v>0.97978238803518203</c:v>
                </c:pt>
                <c:pt idx="790">
                  <c:v>0.981030347445071</c:v>
                </c:pt>
                <c:pt idx="791">
                  <c:v>0.98227830685496198</c:v>
                </c:pt>
                <c:pt idx="792">
                  <c:v>0.98352626626485096</c:v>
                </c:pt>
                <c:pt idx="793">
                  <c:v>0.98477422567474204</c:v>
                </c:pt>
                <c:pt idx="794">
                  <c:v>0.98602218508463302</c:v>
                </c:pt>
                <c:pt idx="795">
                  <c:v>0.987270144494522</c:v>
                </c:pt>
                <c:pt idx="796">
                  <c:v>0.98851810390441497</c:v>
                </c:pt>
                <c:pt idx="797">
                  <c:v>0.98976606331430395</c:v>
                </c:pt>
                <c:pt idx="798">
                  <c:v>0.99101402272419503</c:v>
                </c:pt>
                <c:pt idx="799">
                  <c:v>0.99226198213408601</c:v>
                </c:pt>
                <c:pt idx="800">
                  <c:v>0.99350994154397498</c:v>
                </c:pt>
                <c:pt idx="801">
                  <c:v>0.99475790095386396</c:v>
                </c:pt>
                <c:pt idx="802">
                  <c:v>0.99600586036375505</c:v>
                </c:pt>
                <c:pt idx="803">
                  <c:v>0.99725381977364602</c:v>
                </c:pt>
                <c:pt idx="804">
                  <c:v>0.99850177918353999</c:v>
                </c:pt>
                <c:pt idx="805">
                  <c:v>0.99974973859342497</c:v>
                </c:pt>
                <c:pt idx="806">
                  <c:v>1.00099769800331</c:v>
                </c:pt>
                <c:pt idx="807">
                  <c:v>1.0022456574131999</c:v>
                </c:pt>
                <c:pt idx="808">
                  <c:v>1.0034936168230899</c:v>
                </c:pt>
                <c:pt idx="809">
                  <c:v>1.0047415762329801</c:v>
                </c:pt>
                <c:pt idx="810">
                  <c:v>1.0059895356428701</c:v>
                </c:pt>
                <c:pt idx="811">
                  <c:v>1.0072374950527601</c:v>
                </c:pt>
                <c:pt idx="812">
                  <c:v>1.00848545446266</c:v>
                </c:pt>
                <c:pt idx="813">
                  <c:v>1.00973341387255</c:v>
                </c:pt>
                <c:pt idx="814">
                  <c:v>1.01098137328244</c:v>
                </c:pt>
                <c:pt idx="815">
                  <c:v>1.01222933269232</c:v>
                </c:pt>
                <c:pt idx="816">
                  <c:v>1.0134772921022199</c:v>
                </c:pt>
                <c:pt idx="817">
                  <c:v>1.0147252515120999</c:v>
                </c:pt>
                <c:pt idx="818">
                  <c:v>1.0159732109219901</c:v>
                </c:pt>
                <c:pt idx="819">
                  <c:v>1.0172211703318901</c:v>
                </c:pt>
                <c:pt idx="820">
                  <c:v>1.0184691297417801</c:v>
                </c:pt>
                <c:pt idx="821">
                  <c:v>1.01971708915167</c:v>
                </c:pt>
                <c:pt idx="822">
                  <c:v>1.02096504856156</c:v>
                </c:pt>
                <c:pt idx="823">
                  <c:v>1.02221300797145</c:v>
                </c:pt>
                <c:pt idx="824">
                  <c:v>1.02346096738134</c:v>
                </c:pt>
                <c:pt idx="825">
                  <c:v>1.0247089267912299</c:v>
                </c:pt>
                <c:pt idx="826">
                  <c:v>1.0259568862011199</c:v>
                </c:pt>
                <c:pt idx="827">
                  <c:v>1.0272048456110101</c:v>
                </c:pt>
                <c:pt idx="828">
                  <c:v>1.0284528050209001</c:v>
                </c:pt>
                <c:pt idx="829">
                  <c:v>1.0297007644307901</c:v>
                </c:pt>
                <c:pt idx="830">
                  <c:v>1.03094872384068</c:v>
                </c:pt>
                <c:pt idx="831">
                  <c:v>1.03219668325057</c:v>
                </c:pt>
                <c:pt idx="832">
                  <c:v>1.03344464266046</c:v>
                </c:pt>
                <c:pt idx="833">
                  <c:v>1.03469260207035</c:v>
                </c:pt>
                <c:pt idx="834">
                  <c:v>1.0359405614802399</c:v>
                </c:pt>
                <c:pt idx="835">
                  <c:v>1.0371885208901299</c:v>
                </c:pt>
                <c:pt idx="836">
                  <c:v>1.0384364803000199</c:v>
                </c:pt>
                <c:pt idx="837">
                  <c:v>1.0396844397099101</c:v>
                </c:pt>
                <c:pt idx="838">
                  <c:v>1.0409323991198001</c:v>
                </c:pt>
                <c:pt idx="839">
                  <c:v>1.0421803585297</c:v>
                </c:pt>
                <c:pt idx="840">
                  <c:v>1.04342831793958</c:v>
                </c:pt>
                <c:pt idx="841">
                  <c:v>1.04467627734947</c:v>
                </c:pt>
                <c:pt idx="842">
                  <c:v>1.04592423675937</c:v>
                </c:pt>
                <c:pt idx="843">
                  <c:v>1.0471721961692499</c:v>
                </c:pt>
                <c:pt idx="844">
                  <c:v>1.0484201555791499</c:v>
                </c:pt>
                <c:pt idx="845">
                  <c:v>1.0496681149890399</c:v>
                </c:pt>
                <c:pt idx="846">
                  <c:v>1.0509160743989301</c:v>
                </c:pt>
                <c:pt idx="847">
                  <c:v>1.0521640338088201</c:v>
                </c:pt>
                <c:pt idx="848">
                  <c:v>1.05341199321871</c:v>
                </c:pt>
                <c:pt idx="849">
                  <c:v>1.0546599526286</c:v>
                </c:pt>
                <c:pt idx="850">
                  <c:v>1.05590791203849</c:v>
                </c:pt>
                <c:pt idx="851">
                  <c:v>1.05715587144838</c:v>
                </c:pt>
                <c:pt idx="852">
                  <c:v>1.05840383085826</c:v>
                </c:pt>
                <c:pt idx="853">
                  <c:v>1.0596517902681599</c:v>
                </c:pt>
                <c:pt idx="854">
                  <c:v>1.0608997496780499</c:v>
                </c:pt>
                <c:pt idx="855">
                  <c:v>1.0621477090879401</c:v>
                </c:pt>
                <c:pt idx="856">
                  <c:v>1.0633956684978301</c:v>
                </c:pt>
                <c:pt idx="857">
                  <c:v>1.06464362790772</c:v>
                </c:pt>
                <c:pt idx="858">
                  <c:v>1.06589158731761</c:v>
                </c:pt>
                <c:pt idx="859">
                  <c:v>1.0671395467275</c:v>
                </c:pt>
                <c:pt idx="860">
                  <c:v>1.06838750613739</c:v>
                </c:pt>
                <c:pt idx="861">
                  <c:v>1.06963546554728</c:v>
                </c:pt>
                <c:pt idx="862">
                  <c:v>1.0708834249571799</c:v>
                </c:pt>
                <c:pt idx="863">
                  <c:v>1.0721313843670599</c:v>
                </c:pt>
                <c:pt idx="864">
                  <c:v>1.0733793437769501</c:v>
                </c:pt>
                <c:pt idx="865">
                  <c:v>1.0746273031868401</c:v>
                </c:pt>
                <c:pt idx="866">
                  <c:v>1.07587526259674</c:v>
                </c:pt>
                <c:pt idx="867">
                  <c:v>1.07712322200662</c:v>
                </c:pt>
              </c:numCache>
            </c:numRef>
          </c:xVal>
          <c:yVal>
            <c:numRef>
              <c:f>AVGy!$D$3:$D$870</c:f>
              <c:numCache>
                <c:formatCode>0.00E+00</c:formatCode>
                <c:ptCount val="868"/>
                <c:pt idx="0">
                  <c:v>-2.8620848517485601E-8</c:v>
                </c:pt>
                <c:pt idx="1">
                  <c:v>3.6173830075232602E-8</c:v>
                </c:pt>
                <c:pt idx="2">
                  <c:v>-2.7339065967001901E-8</c:v>
                </c:pt>
                <c:pt idx="3">
                  <c:v>-4.1661013123512299E-8</c:v>
                </c:pt>
                <c:pt idx="4">
                  <c:v>-8.5031946127003597E-8</c:v>
                </c:pt>
                <c:pt idx="5">
                  <c:v>-1.52186586139686E-7</c:v>
                </c:pt>
                <c:pt idx="6">
                  <c:v>-2.4922841234729502E-7</c:v>
                </c:pt>
                <c:pt idx="7">
                  <c:v>-3.8253423113617502E-7</c:v>
                </c:pt>
                <c:pt idx="8">
                  <c:v>-5.5878599426474096E-7</c:v>
                </c:pt>
                <c:pt idx="9">
                  <c:v>-7.84941086702668E-7</c:v>
                </c:pt>
                <c:pt idx="10">
                  <c:v>-1.06820492458794E-6</c:v>
                </c:pt>
                <c:pt idx="11">
                  <c:v>-1.4159665429945601E-6</c:v>
                </c:pt>
                <c:pt idx="12">
                  <c:v>-1.8356936405298501E-6</c:v>
                </c:pt>
                <c:pt idx="13">
                  <c:v>-2.3348361374180198E-6</c:v>
                </c:pt>
                <c:pt idx="14">
                  <c:v>-2.9207241888216401E-6</c:v>
                </c:pt>
                <c:pt idx="15">
                  <c:v>-3.6004490558283601E-6</c:v>
                </c:pt>
                <c:pt idx="16">
                  <c:v>-4.3807533606397401E-6</c:v>
                </c:pt>
                <c:pt idx="17">
                  <c:v>-5.2679431347923798E-6</c:v>
                </c:pt>
                <c:pt idx="18">
                  <c:v>-6.2677880687596004E-6</c:v>
                </c:pt>
                <c:pt idx="19">
                  <c:v>-7.3854290558521504E-6</c:v>
                </c:pt>
                <c:pt idx="20">
                  <c:v>-8.6252944314589394E-6</c:v>
                </c:pt>
                <c:pt idx="21">
                  <c:v>-9.9910182409567608E-6</c:v>
                </c:pt>
                <c:pt idx="22">
                  <c:v>-1.1485375161798301E-5</c:v>
                </c:pt>
                <c:pt idx="23">
                  <c:v>-1.31102074782481E-5</c:v>
                </c:pt>
                <c:pt idx="24">
                  <c:v>-1.48663737529765E-5</c:v>
                </c:pt>
                <c:pt idx="25">
                  <c:v>-1.6753704717466399E-5</c:v>
                </c:pt>
                <c:pt idx="26">
                  <c:v>-1.87709596717873E-5</c:v>
                </c:pt>
                <c:pt idx="27">
                  <c:v>-2.0915785265684199E-5</c:v>
                </c:pt>
                <c:pt idx="28">
                  <c:v>-2.31846890708293E-5</c:v>
                </c:pt>
                <c:pt idx="29">
                  <c:v>-2.55730135207541E-5</c:v>
                </c:pt>
                <c:pt idx="30">
                  <c:v>-2.8074910572554199E-5</c:v>
                </c:pt>
                <c:pt idx="31">
                  <c:v>-3.0683322238373101E-5</c:v>
                </c:pt>
                <c:pt idx="32">
                  <c:v>-3.3389961843339698E-5</c:v>
                </c:pt>
                <c:pt idx="33">
                  <c:v>-3.6185297448963402E-5</c:v>
                </c:pt>
                <c:pt idx="34">
                  <c:v>-3.90585377552416E-5</c:v>
                </c:pt>
                <c:pt idx="35">
                  <c:v>-4.1997618059211298E-5</c:v>
                </c:pt>
                <c:pt idx="36">
                  <c:v>-4.4989186007952997E-5</c:v>
                </c:pt>
                <c:pt idx="37">
                  <c:v>-4.8018590746170901E-5</c:v>
                </c:pt>
                <c:pt idx="38">
                  <c:v>-5.1069867543154199E-5</c:v>
                </c:pt>
                <c:pt idx="39">
                  <c:v>-5.4125722171527902E-5</c:v>
                </c:pt>
                <c:pt idx="40">
                  <c:v>-5.7167522678112702E-5</c:v>
                </c:pt>
                <c:pt idx="41">
                  <c:v>-6.0175295663255203E-5</c:v>
                </c:pt>
                <c:pt idx="42">
                  <c:v>-6.3127748636236804E-5</c:v>
                </c:pt>
                <c:pt idx="43">
                  <c:v>-6.6002337710605204E-5</c:v>
                </c:pt>
                <c:pt idx="44">
                  <c:v>-6.8775419982344005E-5</c:v>
                </c:pt>
                <c:pt idx="45">
                  <c:v>-7.1422539640553998E-5</c:v>
                </c:pt>
                <c:pt idx="46">
                  <c:v>-7.3918900987195895E-5</c:v>
                </c:pt>
                <c:pt idx="47">
                  <c:v>-7.6240156708996503E-5</c:v>
                </c:pt>
                <c:pt idx="48">
                  <c:v>-7.8363572673383698E-5</c:v>
                </c:pt>
                <c:pt idx="49">
                  <c:v>-8.0269558919954495E-5</c:v>
                </c:pt>
                <c:pt idx="50">
                  <c:v>-8.1943503981966306E-5</c:v>
                </c:pt>
                <c:pt idx="51">
                  <c:v>-8.3377672624747293E-5</c:v>
                </c:pt>
                <c:pt idx="52">
                  <c:v>-8.4572713943346502E-5</c:v>
                </c:pt>
                <c:pt idx="53">
                  <c:v>-8.5538345613768094E-5</c:v>
                </c:pt>
                <c:pt idx="54">
                  <c:v>-8.6292861269715506E-5</c:v>
                </c:pt>
                <c:pt idx="55">
                  <c:v>-8.6861390862685094E-5</c:v>
                </c:pt>
                <c:pt idx="56">
                  <c:v>-8.7273218249821701E-5</c:v>
                </c:pt>
                <c:pt idx="57">
                  <c:v>-8.7558696731357603E-5</c:v>
                </c:pt>
                <c:pt idx="58">
                  <c:v>-8.7746492680465906E-5</c:v>
                </c:pt>
                <c:pt idx="59">
                  <c:v>-8.7861617383931201E-5</c:v>
                </c:pt>
                <c:pt idx="60">
                  <c:v>-8.7924464815164799E-5</c:v>
                </c:pt>
                <c:pt idx="61">
                  <c:v>-8.7950729978743397E-5</c:v>
                </c:pt>
                <c:pt idx="62">
                  <c:v>-8.7951989382016797E-5</c:v>
                </c:pt>
                <c:pt idx="63">
                  <c:v>-8.7936481325671695E-5</c:v>
                </c:pt>
                <c:pt idx="64">
                  <c:v>-8.7909929408907394E-5</c:v>
                </c:pt>
                <c:pt idx="65">
                  <c:v>-8.7876242300907295E-5</c:v>
                </c:pt>
                <c:pt idx="66">
                  <c:v>-8.7838082998975594E-5</c:v>
                </c:pt>
                <c:pt idx="67">
                  <c:v>-8.7797249564519698E-5</c:v>
                </c:pt>
                <c:pt idx="68">
                  <c:v>-8.7754964791644295E-5</c:v>
                </c:pt>
                <c:pt idx="69">
                  <c:v>-8.7712073767975604E-5</c:v>
                </c:pt>
                <c:pt idx="70">
                  <c:v>-8.76691747666969E-5</c:v>
                </c:pt>
                <c:pt idx="71">
                  <c:v>-8.7626699524468804E-5</c:v>
                </c:pt>
                <c:pt idx="72">
                  <c:v>-8.75849716393117E-5</c:v>
                </c:pt>
                <c:pt idx="73">
                  <c:v>-8.7544242380593095E-5</c:v>
                </c:pt>
                <c:pt idx="74">
                  <c:v>-8.7504715403030606E-5</c:v>
                </c:pt>
                <c:pt idx="75">
                  <c:v>-8.7466563173470605E-5</c:v>
                </c:pt>
                <c:pt idx="76">
                  <c:v>-8.7429936237932795E-5</c:v>
                </c:pt>
                <c:pt idx="77">
                  <c:v>-8.73949694641854E-5</c:v>
                </c:pt>
                <c:pt idx="78">
                  <c:v>-8.7361784622599293E-5</c:v>
                </c:pt>
                <c:pt idx="79">
                  <c:v>-8.7330491293439896E-5</c:v>
                </c:pt>
                <c:pt idx="80">
                  <c:v>-8.7301186997948698E-5</c:v>
                </c:pt>
                <c:pt idx="81">
                  <c:v>-8.7273956850576599E-5</c:v>
                </c:pt>
                <c:pt idx="82">
                  <c:v>-8.7248872788491899E-5</c:v>
                </c:pt>
                <c:pt idx="83">
                  <c:v>-8.7225992867070399E-5</c:v>
                </c:pt>
                <c:pt idx="84">
                  <c:v>-8.7205360448710406E-5</c:v>
                </c:pt>
                <c:pt idx="85">
                  <c:v>-8.7187003961758998E-5</c:v>
                </c:pt>
                <c:pt idx="86">
                  <c:v>-8.7170936817169704E-5</c:v>
                </c:pt>
                <c:pt idx="87">
                  <c:v>-8.7157157412908994E-5</c:v>
                </c:pt>
                <c:pt idx="88">
                  <c:v>-8.7145649564726694E-5</c:v>
                </c:pt>
                <c:pt idx="89">
                  <c:v>-8.7136383156274206E-5</c:v>
                </c:pt>
                <c:pt idx="90">
                  <c:v>-8.7129314893755601E-5</c:v>
                </c:pt>
                <c:pt idx="91">
                  <c:v>-8.7124389393213001E-5</c:v>
                </c:pt>
                <c:pt idx="92">
                  <c:v>-8.7121540424966505E-5</c:v>
                </c:pt>
                <c:pt idx="93">
                  <c:v>-8.7120692255382404E-5</c:v>
                </c:pt>
                <c:pt idx="94">
                  <c:v>-8.7121761085308798E-5</c:v>
                </c:pt>
                <c:pt idx="95">
                  <c:v>-8.7124656536672902E-5</c:v>
                </c:pt>
                <c:pt idx="96">
                  <c:v>-8.7129283056869893E-5</c:v>
                </c:pt>
                <c:pt idx="97">
                  <c:v>-8.7135541262058297E-5</c:v>
                </c:pt>
                <c:pt idx="98">
                  <c:v>-8.7143329244118205E-5</c:v>
                </c:pt>
                <c:pt idx="99">
                  <c:v>-8.7152543803148706E-5</c:v>
                </c:pt>
                <c:pt idx="100">
                  <c:v>-8.7163081599946302E-5</c:v>
                </c:pt>
                <c:pt idx="101">
                  <c:v>-8.7174840308039598E-5</c:v>
                </c:pt>
                <c:pt idx="102">
                  <c:v>-8.7187719704715004E-5</c:v>
                </c:pt>
                <c:pt idx="103">
                  <c:v>-8.72016226239559E-5</c:v>
                </c:pt>
                <c:pt idx="104">
                  <c:v>-8.7216455792714294E-5</c:v>
                </c:pt>
                <c:pt idx="105">
                  <c:v>-8.7232130512297199E-5</c:v>
                </c:pt>
                <c:pt idx="106">
                  <c:v>-8.7248563148329498E-5</c:v>
                </c:pt>
                <c:pt idx="107">
                  <c:v>-8.7265675453262101E-5</c:v>
                </c:pt>
                <c:pt idx="108">
                  <c:v>-8.7283394762798606E-5</c:v>
                </c:pt>
                <c:pt idx="109">
                  <c:v>-8.7301654065725595E-5</c:v>
                </c:pt>
                <c:pt idx="110">
                  <c:v>-8.7320391922822495E-5</c:v>
                </c:pt>
                <c:pt idx="111">
                  <c:v>-8.7339541887036895E-5</c:v>
                </c:pt>
                <c:pt idx="112">
                  <c:v>-8.7359006481677596E-5</c:v>
                </c:pt>
                <c:pt idx="113">
                  <c:v>-8.7378691132005998E-5</c:v>
                </c:pt>
                <c:pt idx="114">
                  <c:v>-8.7398512403018798E-5</c:v>
                </c:pt>
                <c:pt idx="115">
                  <c:v>-8.7418396881212298E-5</c:v>
                </c:pt>
                <c:pt idx="116">
                  <c:v>-8.7438290774660899E-5</c:v>
                </c:pt>
                <c:pt idx="117">
                  <c:v>-8.7458184668109297E-5</c:v>
                </c:pt>
                <c:pt idx="118">
                  <c:v>-8.7478078561557804E-5</c:v>
                </c:pt>
                <c:pt idx="119">
                  <c:v>-8.7497972455006704E-5</c:v>
                </c:pt>
                <c:pt idx="120">
                  <c:v>-8.7517866348454994E-5</c:v>
                </c:pt>
                <c:pt idx="121">
                  <c:v>-8.7537760241903595E-5</c:v>
                </c:pt>
                <c:pt idx="122">
                  <c:v>-8.7557654135351993E-5</c:v>
                </c:pt>
                <c:pt idx="123">
                  <c:v>-8.7577548028800798E-5</c:v>
                </c:pt>
                <c:pt idx="124">
                  <c:v>-8.75974419222494E-5</c:v>
                </c:pt>
                <c:pt idx="125">
                  <c:v>-8.7617335815697907E-5</c:v>
                </c:pt>
                <c:pt idx="126">
                  <c:v>-8.7637229709146603E-5</c:v>
                </c:pt>
                <c:pt idx="127">
                  <c:v>-8.7657123602595205E-5</c:v>
                </c:pt>
                <c:pt idx="128">
                  <c:v>-8.7677017496043901E-5</c:v>
                </c:pt>
                <c:pt idx="129">
                  <c:v>-8.7696911389492204E-5</c:v>
                </c:pt>
                <c:pt idx="130">
                  <c:v>-8.7716805282940806E-5</c:v>
                </c:pt>
                <c:pt idx="131">
                  <c:v>-8.7736699176389299E-5</c:v>
                </c:pt>
                <c:pt idx="132">
                  <c:v>-8.7756593069838104E-5</c:v>
                </c:pt>
                <c:pt idx="133">
                  <c:v>-8.7776486963286597E-5</c:v>
                </c:pt>
                <c:pt idx="134">
                  <c:v>-8.7796380856735293E-5</c:v>
                </c:pt>
                <c:pt idx="135">
                  <c:v>-8.7816274750183705E-5</c:v>
                </c:pt>
                <c:pt idx="136">
                  <c:v>-8.7836168643632402E-5</c:v>
                </c:pt>
                <c:pt idx="137">
                  <c:v>-8.78560625370808E-5</c:v>
                </c:pt>
                <c:pt idx="138">
                  <c:v>-8.7875956430529401E-5</c:v>
                </c:pt>
                <c:pt idx="139">
                  <c:v>-8.7895850323978003E-5</c:v>
                </c:pt>
                <c:pt idx="140">
                  <c:v>-8.7915744217426401E-5</c:v>
                </c:pt>
                <c:pt idx="141">
                  <c:v>-8.7935638110875301E-5</c:v>
                </c:pt>
                <c:pt idx="142">
                  <c:v>-8.7955532004323699E-5</c:v>
                </c:pt>
                <c:pt idx="143">
                  <c:v>-8.7975425897772396E-5</c:v>
                </c:pt>
                <c:pt idx="144">
                  <c:v>-8.7995319791220902E-5</c:v>
                </c:pt>
                <c:pt idx="145">
                  <c:v>-8.8015213684669599E-5</c:v>
                </c:pt>
                <c:pt idx="146">
                  <c:v>-8.8035107578118295E-5</c:v>
                </c:pt>
                <c:pt idx="147">
                  <c:v>-8.8055001471566599E-5</c:v>
                </c:pt>
                <c:pt idx="148">
                  <c:v>-8.80748953650152E-5</c:v>
                </c:pt>
                <c:pt idx="149">
                  <c:v>-8.8094789258463693E-5</c:v>
                </c:pt>
                <c:pt idx="150">
                  <c:v>-8.8114683151912295E-5</c:v>
                </c:pt>
                <c:pt idx="151">
                  <c:v>-8.8134577045361195E-5</c:v>
                </c:pt>
                <c:pt idx="152">
                  <c:v>-8.8154470938809498E-5</c:v>
                </c:pt>
                <c:pt idx="153">
                  <c:v>-8.8174364832257801E-5</c:v>
                </c:pt>
                <c:pt idx="154">
                  <c:v>-8.8194258725706606E-5</c:v>
                </c:pt>
                <c:pt idx="155">
                  <c:v>-8.8214152619155194E-5</c:v>
                </c:pt>
                <c:pt idx="156">
                  <c:v>-8.8234046512603606E-5</c:v>
                </c:pt>
                <c:pt idx="157">
                  <c:v>-8.8253940406052397E-5</c:v>
                </c:pt>
                <c:pt idx="158">
                  <c:v>-8.8273834299500999E-5</c:v>
                </c:pt>
                <c:pt idx="159">
                  <c:v>-8.82937281929496E-5</c:v>
                </c:pt>
                <c:pt idx="160">
                  <c:v>-8.8313622086397999E-5</c:v>
                </c:pt>
                <c:pt idx="161">
                  <c:v>-8.83335159798466E-5</c:v>
                </c:pt>
                <c:pt idx="162">
                  <c:v>-8.8353409873295405E-5</c:v>
                </c:pt>
                <c:pt idx="163">
                  <c:v>-8.8373303766743803E-5</c:v>
                </c:pt>
                <c:pt idx="164">
                  <c:v>-8.8393197660192297E-5</c:v>
                </c:pt>
                <c:pt idx="165">
                  <c:v>-8.8413091553640803E-5</c:v>
                </c:pt>
                <c:pt idx="166">
                  <c:v>-8.8432985447089405E-5</c:v>
                </c:pt>
                <c:pt idx="167">
                  <c:v>-8.8452879340538196E-5</c:v>
                </c:pt>
                <c:pt idx="168">
                  <c:v>-8.8472773233986594E-5</c:v>
                </c:pt>
                <c:pt idx="169">
                  <c:v>-8.8492667127435006E-5</c:v>
                </c:pt>
                <c:pt idx="170">
                  <c:v>-8.8512561020883906E-5</c:v>
                </c:pt>
                <c:pt idx="171">
                  <c:v>-8.8532454914332494E-5</c:v>
                </c:pt>
                <c:pt idx="172">
                  <c:v>-8.8552348807781001E-5</c:v>
                </c:pt>
                <c:pt idx="173">
                  <c:v>-8.8572242701229602E-5</c:v>
                </c:pt>
                <c:pt idx="174">
                  <c:v>-8.8592136594677905E-5</c:v>
                </c:pt>
                <c:pt idx="175">
                  <c:v>-8.8612030488126602E-5</c:v>
                </c:pt>
                <c:pt idx="176">
                  <c:v>-8.8631924381575298E-5</c:v>
                </c:pt>
                <c:pt idx="177">
                  <c:v>-8.86518182750239E-5</c:v>
                </c:pt>
                <c:pt idx="178">
                  <c:v>-8.8671712168472407E-5</c:v>
                </c:pt>
                <c:pt idx="179">
                  <c:v>-8.8691606061920995E-5</c:v>
                </c:pt>
                <c:pt idx="180">
                  <c:v>-8.8711499955369501E-5</c:v>
                </c:pt>
                <c:pt idx="181">
                  <c:v>-8.8731393848817994E-5</c:v>
                </c:pt>
                <c:pt idx="182">
                  <c:v>-8.8751287742266501E-5</c:v>
                </c:pt>
                <c:pt idx="183">
                  <c:v>-8.8771181635715306E-5</c:v>
                </c:pt>
                <c:pt idx="184">
                  <c:v>-8.8791075529164097E-5</c:v>
                </c:pt>
                <c:pt idx="185">
                  <c:v>-8.8810969422612495E-5</c:v>
                </c:pt>
                <c:pt idx="186">
                  <c:v>-8.88308633160613E-5</c:v>
                </c:pt>
                <c:pt idx="187">
                  <c:v>-8.8850757209509495E-5</c:v>
                </c:pt>
                <c:pt idx="188">
                  <c:v>-8.8870651102958097E-5</c:v>
                </c:pt>
                <c:pt idx="189">
                  <c:v>-8.88905449964064E-5</c:v>
                </c:pt>
                <c:pt idx="190">
                  <c:v>-8.8910438889855395E-5</c:v>
                </c:pt>
                <c:pt idx="191">
                  <c:v>-8.8930332783303902E-5</c:v>
                </c:pt>
                <c:pt idx="192">
                  <c:v>-8.8950226676752395E-5</c:v>
                </c:pt>
                <c:pt idx="193">
                  <c:v>-8.8970120570200901E-5</c:v>
                </c:pt>
                <c:pt idx="194">
                  <c:v>-8.8990014463649503E-5</c:v>
                </c:pt>
                <c:pt idx="195">
                  <c:v>-8.9009908357097996E-5</c:v>
                </c:pt>
                <c:pt idx="196">
                  <c:v>-8.9029802250546706E-5</c:v>
                </c:pt>
                <c:pt idx="197">
                  <c:v>-8.9049696143995402E-5</c:v>
                </c:pt>
                <c:pt idx="198">
                  <c:v>-8.9069590037443706E-5</c:v>
                </c:pt>
                <c:pt idx="199">
                  <c:v>-8.9089483930892497E-5</c:v>
                </c:pt>
                <c:pt idx="200">
                  <c:v>-8.9109377824340895E-5</c:v>
                </c:pt>
                <c:pt idx="201">
                  <c:v>-8.91292717177897E-5</c:v>
                </c:pt>
                <c:pt idx="202">
                  <c:v>-8.9149165611238098E-5</c:v>
                </c:pt>
                <c:pt idx="203">
                  <c:v>-8.9169059504686903E-5</c:v>
                </c:pt>
                <c:pt idx="204">
                  <c:v>-8.9188953398135505E-5</c:v>
                </c:pt>
                <c:pt idx="205">
                  <c:v>-8.9208847291583903E-5</c:v>
                </c:pt>
                <c:pt idx="206">
                  <c:v>-8.9228741185032301E-5</c:v>
                </c:pt>
                <c:pt idx="207">
                  <c:v>-8.9248635078480903E-5</c:v>
                </c:pt>
                <c:pt idx="208">
                  <c:v>-8.9268528971929803E-5</c:v>
                </c:pt>
                <c:pt idx="209">
                  <c:v>-8.9288422865378499E-5</c:v>
                </c:pt>
                <c:pt idx="210">
                  <c:v>-8.9308316758826504E-5</c:v>
                </c:pt>
                <c:pt idx="211">
                  <c:v>-8.9328210652275201E-5</c:v>
                </c:pt>
                <c:pt idx="212">
                  <c:v>-8.9348104545724006E-5</c:v>
                </c:pt>
                <c:pt idx="213">
                  <c:v>-8.9367998439172499E-5</c:v>
                </c:pt>
                <c:pt idx="214">
                  <c:v>-8.9387892332621195E-5</c:v>
                </c:pt>
                <c:pt idx="215">
                  <c:v>-8.9407786226069797E-5</c:v>
                </c:pt>
                <c:pt idx="216">
                  <c:v>-8.94276801195181E-5</c:v>
                </c:pt>
                <c:pt idx="217">
                  <c:v>-8.9447574012966702E-5</c:v>
                </c:pt>
                <c:pt idx="218">
                  <c:v>-8.9467467906415398E-5</c:v>
                </c:pt>
                <c:pt idx="219">
                  <c:v>-8.9487361799863796E-5</c:v>
                </c:pt>
                <c:pt idx="220">
                  <c:v>-8.9507255693312804E-5</c:v>
                </c:pt>
                <c:pt idx="221">
                  <c:v>-8.9527149586761203E-5</c:v>
                </c:pt>
                <c:pt idx="222">
                  <c:v>-8.9547043480209696E-5</c:v>
                </c:pt>
                <c:pt idx="223">
                  <c:v>-8.9566937373658203E-5</c:v>
                </c:pt>
                <c:pt idx="224">
                  <c:v>-8.9586831267106899E-5</c:v>
                </c:pt>
                <c:pt idx="225">
                  <c:v>-8.9606725160555595E-5</c:v>
                </c:pt>
                <c:pt idx="226">
                  <c:v>-8.9626619054003994E-5</c:v>
                </c:pt>
                <c:pt idx="227">
                  <c:v>-8.96465129474525E-5</c:v>
                </c:pt>
                <c:pt idx="228">
                  <c:v>-8.9666406840900994E-5</c:v>
                </c:pt>
                <c:pt idx="229">
                  <c:v>-8.9686300734349893E-5</c:v>
                </c:pt>
                <c:pt idx="230">
                  <c:v>-8.9706194627798305E-5</c:v>
                </c:pt>
                <c:pt idx="231">
                  <c:v>-8.9726088521247096E-5</c:v>
                </c:pt>
                <c:pt idx="232">
                  <c:v>-8.9745982414695495E-5</c:v>
                </c:pt>
                <c:pt idx="233">
                  <c:v>-8.9765876308143798E-5</c:v>
                </c:pt>
                <c:pt idx="234">
                  <c:v>-8.97857702015924E-5</c:v>
                </c:pt>
                <c:pt idx="235">
                  <c:v>-8.9805664095041001E-5</c:v>
                </c:pt>
                <c:pt idx="236">
                  <c:v>-8.9825557988489806E-5</c:v>
                </c:pt>
                <c:pt idx="237">
                  <c:v>-8.9845451881938299E-5</c:v>
                </c:pt>
                <c:pt idx="238">
                  <c:v>-8.9865345775386806E-5</c:v>
                </c:pt>
                <c:pt idx="239">
                  <c:v>-8.9885239668835299E-5</c:v>
                </c:pt>
                <c:pt idx="240">
                  <c:v>-8.99051335622839E-5</c:v>
                </c:pt>
                <c:pt idx="241">
                  <c:v>-8.9925027455732502E-5</c:v>
                </c:pt>
                <c:pt idx="242">
                  <c:v>-8.9944921349181104E-5</c:v>
                </c:pt>
                <c:pt idx="243">
                  <c:v>-8.99648152426298E-5</c:v>
                </c:pt>
                <c:pt idx="244">
                  <c:v>-8.9984709136078307E-5</c:v>
                </c:pt>
                <c:pt idx="245">
                  <c:v>-9.00046030295268E-5</c:v>
                </c:pt>
                <c:pt idx="246">
                  <c:v>-9.0024496922975198E-5</c:v>
                </c:pt>
                <c:pt idx="247">
                  <c:v>-9.0044390816424003E-5</c:v>
                </c:pt>
                <c:pt idx="248">
                  <c:v>-9.0064284709872496E-5</c:v>
                </c:pt>
                <c:pt idx="249">
                  <c:v>-9.0084178603321098E-5</c:v>
                </c:pt>
                <c:pt idx="250">
                  <c:v>-9.0104072496769902E-5</c:v>
                </c:pt>
                <c:pt idx="251">
                  <c:v>-9.0123966390218504E-5</c:v>
                </c:pt>
                <c:pt idx="252">
                  <c:v>-9.0143860283666794E-5</c:v>
                </c:pt>
                <c:pt idx="253">
                  <c:v>-9.0163754177115599E-5</c:v>
                </c:pt>
                <c:pt idx="254">
                  <c:v>-9.0183648070563997E-5</c:v>
                </c:pt>
                <c:pt idx="255">
                  <c:v>-9.0203541964012504E-5</c:v>
                </c:pt>
                <c:pt idx="256">
                  <c:v>-9.0223435857461295E-5</c:v>
                </c:pt>
                <c:pt idx="257">
                  <c:v>-9.0243329750909802E-5</c:v>
                </c:pt>
                <c:pt idx="258">
                  <c:v>-9.0263223644358295E-5</c:v>
                </c:pt>
                <c:pt idx="259">
                  <c:v>-9.0283117537807005E-5</c:v>
                </c:pt>
                <c:pt idx="260">
                  <c:v>-9.0303011431255796E-5</c:v>
                </c:pt>
                <c:pt idx="261">
                  <c:v>-9.0322905324704005E-5</c:v>
                </c:pt>
                <c:pt idx="262">
                  <c:v>-9.0342799218152701E-5</c:v>
                </c:pt>
                <c:pt idx="263">
                  <c:v>-9.0362693111601004E-5</c:v>
                </c:pt>
                <c:pt idx="264">
                  <c:v>-9.0382587005049904E-5</c:v>
                </c:pt>
                <c:pt idx="265">
                  <c:v>-9.0402480898498601E-5</c:v>
                </c:pt>
                <c:pt idx="266">
                  <c:v>-9.0422374791947094E-5</c:v>
                </c:pt>
                <c:pt idx="267">
                  <c:v>-9.0442268685395505E-5</c:v>
                </c:pt>
                <c:pt idx="268">
                  <c:v>-9.0462162578844093E-5</c:v>
                </c:pt>
                <c:pt idx="269">
                  <c:v>-9.04820564722926E-5</c:v>
                </c:pt>
                <c:pt idx="270">
                  <c:v>-9.0501950365741202E-5</c:v>
                </c:pt>
                <c:pt idx="271">
                  <c:v>-9.0521844259189695E-5</c:v>
                </c:pt>
                <c:pt idx="272">
                  <c:v>-9.0541738152638296E-5</c:v>
                </c:pt>
                <c:pt idx="273">
                  <c:v>-9.0561632046087101E-5</c:v>
                </c:pt>
                <c:pt idx="274">
                  <c:v>-9.0581525939535594E-5</c:v>
                </c:pt>
                <c:pt idx="275">
                  <c:v>-9.0601419832984101E-5</c:v>
                </c:pt>
                <c:pt idx="276">
                  <c:v>-9.0621313726432499E-5</c:v>
                </c:pt>
                <c:pt idx="277">
                  <c:v>-9.0641207619881101E-5</c:v>
                </c:pt>
                <c:pt idx="278">
                  <c:v>-9.0661101513330001E-5</c:v>
                </c:pt>
                <c:pt idx="279">
                  <c:v>-9.0680995406778399E-5</c:v>
                </c:pt>
                <c:pt idx="280">
                  <c:v>-9.0700889300226906E-5</c:v>
                </c:pt>
                <c:pt idx="281">
                  <c:v>-9.0720783193675602E-5</c:v>
                </c:pt>
                <c:pt idx="282">
                  <c:v>-9.0740677087124204E-5</c:v>
                </c:pt>
                <c:pt idx="283">
                  <c:v>-9.0760570980572602E-5</c:v>
                </c:pt>
                <c:pt idx="284">
                  <c:v>-9.0780464874021203E-5</c:v>
                </c:pt>
                <c:pt idx="285">
                  <c:v>-9.0800358767469696E-5</c:v>
                </c:pt>
                <c:pt idx="286">
                  <c:v>-9.0820252660918095E-5</c:v>
                </c:pt>
                <c:pt idx="287">
                  <c:v>-9.0840146554367103E-5</c:v>
                </c:pt>
                <c:pt idx="288">
                  <c:v>-9.0860040447815501E-5</c:v>
                </c:pt>
                <c:pt idx="289">
                  <c:v>-9.0879934341264103E-5</c:v>
                </c:pt>
                <c:pt idx="290">
                  <c:v>-9.0899828234712596E-5</c:v>
                </c:pt>
                <c:pt idx="291">
                  <c:v>-9.0919722128161306E-5</c:v>
                </c:pt>
                <c:pt idx="292">
                  <c:v>-9.0939616021609704E-5</c:v>
                </c:pt>
                <c:pt idx="293">
                  <c:v>-9.0959509915058604E-5</c:v>
                </c:pt>
                <c:pt idx="294">
                  <c:v>-9.0979403808506894E-5</c:v>
                </c:pt>
                <c:pt idx="295">
                  <c:v>-9.0999297701955495E-5</c:v>
                </c:pt>
                <c:pt idx="296">
                  <c:v>-9.1019191595404002E-5</c:v>
                </c:pt>
                <c:pt idx="297">
                  <c:v>-9.1039085488852603E-5</c:v>
                </c:pt>
                <c:pt idx="298">
                  <c:v>-9.1058979382301205E-5</c:v>
                </c:pt>
                <c:pt idx="299">
                  <c:v>-9.1078873275749807E-5</c:v>
                </c:pt>
                <c:pt idx="300">
                  <c:v>-9.1098767169198598E-5</c:v>
                </c:pt>
                <c:pt idx="301">
                  <c:v>-9.1118661062646996E-5</c:v>
                </c:pt>
                <c:pt idx="302">
                  <c:v>-9.1138554956095598E-5</c:v>
                </c:pt>
                <c:pt idx="303">
                  <c:v>-9.1158448849544294E-5</c:v>
                </c:pt>
                <c:pt idx="304">
                  <c:v>-9.1178342742992801E-5</c:v>
                </c:pt>
                <c:pt idx="305">
                  <c:v>-9.1198236636441199E-5</c:v>
                </c:pt>
                <c:pt idx="306">
                  <c:v>-9.1218130529889801E-5</c:v>
                </c:pt>
                <c:pt idx="307">
                  <c:v>-9.1238024423338605E-5</c:v>
                </c:pt>
                <c:pt idx="308">
                  <c:v>-9.1257918316787004E-5</c:v>
                </c:pt>
                <c:pt idx="309">
                  <c:v>-9.12778122102357E-5</c:v>
                </c:pt>
                <c:pt idx="310">
                  <c:v>-9.1297706103684193E-5</c:v>
                </c:pt>
                <c:pt idx="311">
                  <c:v>-9.1317599997132605E-5</c:v>
                </c:pt>
                <c:pt idx="312">
                  <c:v>-9.1337493890581396E-5</c:v>
                </c:pt>
                <c:pt idx="313">
                  <c:v>-9.1357387784029795E-5</c:v>
                </c:pt>
                <c:pt idx="314">
                  <c:v>-9.1377281677478396E-5</c:v>
                </c:pt>
                <c:pt idx="315">
                  <c:v>-9.1397175570926903E-5</c:v>
                </c:pt>
                <c:pt idx="316">
                  <c:v>-9.1417069464375694E-5</c:v>
                </c:pt>
                <c:pt idx="317">
                  <c:v>-9.1436963357824201E-5</c:v>
                </c:pt>
                <c:pt idx="318">
                  <c:v>-9.1456857251272802E-5</c:v>
                </c:pt>
                <c:pt idx="319">
                  <c:v>-9.1476751144721404E-5</c:v>
                </c:pt>
                <c:pt idx="320">
                  <c:v>-9.1496645038169897E-5</c:v>
                </c:pt>
                <c:pt idx="321">
                  <c:v>-9.1516538931618499E-5</c:v>
                </c:pt>
                <c:pt idx="322">
                  <c:v>-9.1536432825067005E-5</c:v>
                </c:pt>
                <c:pt idx="323">
                  <c:v>-9.1556326718515702E-5</c:v>
                </c:pt>
                <c:pt idx="324">
                  <c:v>-9.1576220611964195E-5</c:v>
                </c:pt>
                <c:pt idx="325">
                  <c:v>-9.1596114505412607E-5</c:v>
                </c:pt>
                <c:pt idx="326">
                  <c:v>-9.1616008398861398E-5</c:v>
                </c:pt>
                <c:pt idx="327">
                  <c:v>-9.1635902292309796E-5</c:v>
                </c:pt>
                <c:pt idx="328">
                  <c:v>-9.1655796185758303E-5</c:v>
                </c:pt>
                <c:pt idx="329">
                  <c:v>-9.1675690079207094E-5</c:v>
                </c:pt>
                <c:pt idx="330">
                  <c:v>-9.1695583972655601E-5</c:v>
                </c:pt>
                <c:pt idx="331">
                  <c:v>-9.1715477866104297E-5</c:v>
                </c:pt>
                <c:pt idx="332">
                  <c:v>-9.1735371759552696E-5</c:v>
                </c:pt>
                <c:pt idx="333">
                  <c:v>-9.1755265653001406E-5</c:v>
                </c:pt>
                <c:pt idx="334">
                  <c:v>-9.1775159546449899E-5</c:v>
                </c:pt>
                <c:pt idx="335">
                  <c:v>-9.1795053439898595E-5</c:v>
                </c:pt>
                <c:pt idx="336">
                  <c:v>-9.1814947333347102E-5</c:v>
                </c:pt>
                <c:pt idx="337">
                  <c:v>-9.1834841226795798E-5</c:v>
                </c:pt>
                <c:pt idx="338">
                  <c:v>-9.1854735120244305E-5</c:v>
                </c:pt>
                <c:pt idx="339">
                  <c:v>-9.1874629013692703E-5</c:v>
                </c:pt>
                <c:pt idx="340">
                  <c:v>-9.18945229071414E-5</c:v>
                </c:pt>
                <c:pt idx="341">
                  <c:v>-9.1914416800589906E-5</c:v>
                </c:pt>
                <c:pt idx="342">
                  <c:v>-9.1934310694038494E-5</c:v>
                </c:pt>
                <c:pt idx="343">
                  <c:v>-9.1954204587487096E-5</c:v>
                </c:pt>
                <c:pt idx="344">
                  <c:v>-9.1974098480935806E-5</c:v>
                </c:pt>
                <c:pt idx="345">
                  <c:v>-9.1993992374384299E-5</c:v>
                </c:pt>
                <c:pt idx="346">
                  <c:v>-9.2013886267832697E-5</c:v>
                </c:pt>
                <c:pt idx="347">
                  <c:v>-9.2033780161281394E-5</c:v>
                </c:pt>
                <c:pt idx="348">
                  <c:v>-9.20536740547299E-5</c:v>
                </c:pt>
                <c:pt idx="349">
                  <c:v>-9.2073567948178597E-5</c:v>
                </c:pt>
                <c:pt idx="350">
                  <c:v>-9.2093461841626995E-5</c:v>
                </c:pt>
                <c:pt idx="351">
                  <c:v>-9.21133557350758E-5</c:v>
                </c:pt>
                <c:pt idx="352">
                  <c:v>-9.2133249628524103E-5</c:v>
                </c:pt>
                <c:pt idx="353">
                  <c:v>-9.21531435219728E-5</c:v>
                </c:pt>
                <c:pt idx="354">
                  <c:v>-9.2173037415421496E-5</c:v>
                </c:pt>
                <c:pt idx="355">
                  <c:v>-9.2192931308869894E-5</c:v>
                </c:pt>
                <c:pt idx="356">
                  <c:v>-9.2212825202318604E-5</c:v>
                </c:pt>
                <c:pt idx="357">
                  <c:v>-9.2232719095767003E-5</c:v>
                </c:pt>
                <c:pt idx="358">
                  <c:v>-9.2252612989215604E-5</c:v>
                </c:pt>
                <c:pt idx="359">
                  <c:v>-9.2272506882664301E-5</c:v>
                </c:pt>
                <c:pt idx="360">
                  <c:v>-9.2292400776112794E-5</c:v>
                </c:pt>
                <c:pt idx="361">
                  <c:v>-9.2312294669561504E-5</c:v>
                </c:pt>
                <c:pt idx="362">
                  <c:v>-9.2332188563010105E-5</c:v>
                </c:pt>
                <c:pt idx="363">
                  <c:v>-9.2352082456458598E-5</c:v>
                </c:pt>
                <c:pt idx="364">
                  <c:v>-9.2371976349907105E-5</c:v>
                </c:pt>
                <c:pt idx="365">
                  <c:v>-9.2391870243355598E-5</c:v>
                </c:pt>
                <c:pt idx="366">
                  <c:v>-9.2411764136804498E-5</c:v>
                </c:pt>
                <c:pt idx="367">
                  <c:v>-9.2431658030253005E-5</c:v>
                </c:pt>
                <c:pt idx="368">
                  <c:v>-9.2451551923701498E-5</c:v>
                </c:pt>
                <c:pt idx="369">
                  <c:v>-9.2471445817149896E-5</c:v>
                </c:pt>
                <c:pt idx="370">
                  <c:v>-9.2491339710598701E-5</c:v>
                </c:pt>
                <c:pt idx="371">
                  <c:v>-9.2511233604047302E-5</c:v>
                </c:pt>
                <c:pt idx="372">
                  <c:v>-9.2531127497495701E-5</c:v>
                </c:pt>
                <c:pt idx="373">
                  <c:v>-9.2551021390944302E-5</c:v>
                </c:pt>
                <c:pt idx="374">
                  <c:v>-9.2570915284392999E-5</c:v>
                </c:pt>
                <c:pt idx="375">
                  <c:v>-9.25908091778416E-5</c:v>
                </c:pt>
                <c:pt idx="376">
                  <c:v>-9.2610703071290093E-5</c:v>
                </c:pt>
                <c:pt idx="377">
                  <c:v>-9.2630596964738695E-5</c:v>
                </c:pt>
                <c:pt idx="378">
                  <c:v>-9.2650490858187202E-5</c:v>
                </c:pt>
                <c:pt idx="379">
                  <c:v>-9.26703847516356E-5</c:v>
                </c:pt>
                <c:pt idx="380">
                  <c:v>-9.2690278645084405E-5</c:v>
                </c:pt>
                <c:pt idx="381">
                  <c:v>-9.2710172538532898E-5</c:v>
                </c:pt>
                <c:pt idx="382">
                  <c:v>-9.2730066431981594E-5</c:v>
                </c:pt>
                <c:pt idx="383">
                  <c:v>-9.2749960325430101E-5</c:v>
                </c:pt>
                <c:pt idx="384">
                  <c:v>-9.2769854218878499E-5</c:v>
                </c:pt>
                <c:pt idx="385">
                  <c:v>-9.2789748112327196E-5</c:v>
                </c:pt>
                <c:pt idx="386">
                  <c:v>-9.2809642005775797E-5</c:v>
                </c:pt>
                <c:pt idx="387">
                  <c:v>-9.2829535899224304E-5</c:v>
                </c:pt>
                <c:pt idx="388">
                  <c:v>-9.2849429792673E-5</c:v>
                </c:pt>
                <c:pt idx="389">
                  <c:v>-9.2869323686121697E-5</c:v>
                </c:pt>
                <c:pt idx="390">
                  <c:v>-9.2889217579570095E-5</c:v>
                </c:pt>
                <c:pt idx="391">
                  <c:v>-9.2909111473018602E-5</c:v>
                </c:pt>
                <c:pt idx="392">
                  <c:v>-9.2929005366467095E-5</c:v>
                </c:pt>
                <c:pt idx="393">
                  <c:v>-9.2948899259915696E-5</c:v>
                </c:pt>
                <c:pt idx="394">
                  <c:v>-9.2968793153364298E-5</c:v>
                </c:pt>
                <c:pt idx="395">
                  <c:v>-9.2988687046812696E-5</c:v>
                </c:pt>
                <c:pt idx="396">
                  <c:v>-9.3008580940261501E-5</c:v>
                </c:pt>
                <c:pt idx="397">
                  <c:v>-9.3028474833710197E-5</c:v>
                </c:pt>
                <c:pt idx="398">
                  <c:v>-9.3048368727158596E-5</c:v>
                </c:pt>
                <c:pt idx="399">
                  <c:v>-9.3068262620607306E-5</c:v>
                </c:pt>
                <c:pt idx="400">
                  <c:v>-9.3088156514056002E-5</c:v>
                </c:pt>
                <c:pt idx="401">
                  <c:v>-9.3108050407504306E-5</c:v>
                </c:pt>
                <c:pt idx="402">
                  <c:v>-9.3127944300952894E-5</c:v>
                </c:pt>
                <c:pt idx="403">
                  <c:v>-9.3147838194401495E-5</c:v>
                </c:pt>
                <c:pt idx="404">
                  <c:v>-9.3167732087850205E-5</c:v>
                </c:pt>
                <c:pt idx="405">
                  <c:v>-9.3187625981298698E-5</c:v>
                </c:pt>
                <c:pt idx="406">
                  <c:v>-9.3207519874747395E-5</c:v>
                </c:pt>
                <c:pt idx="407">
                  <c:v>-9.3227413768195996E-5</c:v>
                </c:pt>
                <c:pt idx="408">
                  <c:v>-9.3247307661644394E-5</c:v>
                </c:pt>
                <c:pt idx="409">
                  <c:v>-9.3267201555092901E-5</c:v>
                </c:pt>
                <c:pt idx="410">
                  <c:v>-9.3287095448541706E-5</c:v>
                </c:pt>
                <c:pt idx="411">
                  <c:v>-9.3306989341990402E-5</c:v>
                </c:pt>
                <c:pt idx="412">
                  <c:v>-9.3326883235438597E-5</c:v>
                </c:pt>
                <c:pt idx="413">
                  <c:v>-9.3346777128887402E-5</c:v>
                </c:pt>
                <c:pt idx="414">
                  <c:v>-9.33666710223358E-5</c:v>
                </c:pt>
                <c:pt idx="415">
                  <c:v>-9.3386564915784402E-5</c:v>
                </c:pt>
                <c:pt idx="416">
                  <c:v>-9.3406458809233098E-5</c:v>
                </c:pt>
                <c:pt idx="417">
                  <c:v>-9.3426352702681402E-5</c:v>
                </c:pt>
                <c:pt idx="418">
                  <c:v>-9.3446246596130302E-5</c:v>
                </c:pt>
                <c:pt idx="419">
                  <c:v>-9.3466140489578903E-5</c:v>
                </c:pt>
                <c:pt idx="420">
                  <c:v>-9.3486034383027301E-5</c:v>
                </c:pt>
                <c:pt idx="421">
                  <c:v>-9.3505928276476106E-5</c:v>
                </c:pt>
                <c:pt idx="422">
                  <c:v>-9.3525822169924504E-5</c:v>
                </c:pt>
                <c:pt idx="423">
                  <c:v>-9.3545716063372794E-5</c:v>
                </c:pt>
                <c:pt idx="424">
                  <c:v>-9.3565609956821599E-5</c:v>
                </c:pt>
                <c:pt idx="425">
                  <c:v>-9.3585503850270201E-5</c:v>
                </c:pt>
                <c:pt idx="426">
                  <c:v>-9.3605397743718802E-5</c:v>
                </c:pt>
                <c:pt idx="427">
                  <c:v>-9.3625291637167594E-5</c:v>
                </c:pt>
                <c:pt idx="428">
                  <c:v>-9.3645185530616005E-5</c:v>
                </c:pt>
                <c:pt idx="429">
                  <c:v>-9.3665079424064499E-5</c:v>
                </c:pt>
                <c:pt idx="430">
                  <c:v>-9.36849733175131E-5</c:v>
                </c:pt>
                <c:pt idx="431">
                  <c:v>-9.3704867210961607E-5</c:v>
                </c:pt>
                <c:pt idx="432">
                  <c:v>-9.3724761104410005E-5</c:v>
                </c:pt>
                <c:pt idx="433">
                  <c:v>-9.3744654997858701E-5</c:v>
                </c:pt>
                <c:pt idx="434">
                  <c:v>-9.3764548891307506E-5</c:v>
                </c:pt>
                <c:pt idx="435">
                  <c:v>-9.3784442784755796E-5</c:v>
                </c:pt>
                <c:pt idx="436">
                  <c:v>-9.3804336678204303E-5</c:v>
                </c:pt>
                <c:pt idx="437">
                  <c:v>-9.3824230571652999E-5</c:v>
                </c:pt>
                <c:pt idx="438">
                  <c:v>-9.3844124465101601E-5</c:v>
                </c:pt>
                <c:pt idx="439">
                  <c:v>-9.3864018358550406E-5</c:v>
                </c:pt>
                <c:pt idx="440">
                  <c:v>-9.3883912251998695E-5</c:v>
                </c:pt>
                <c:pt idx="441">
                  <c:v>-9.3903806145447297E-5</c:v>
                </c:pt>
                <c:pt idx="442">
                  <c:v>-9.3923700038895804E-5</c:v>
                </c:pt>
                <c:pt idx="443">
                  <c:v>-9.3943593932344405E-5</c:v>
                </c:pt>
                <c:pt idx="444">
                  <c:v>-9.3963487825793305E-5</c:v>
                </c:pt>
                <c:pt idx="445">
                  <c:v>-9.3983381719241798E-5</c:v>
                </c:pt>
                <c:pt idx="446">
                  <c:v>-9.4003275612690305E-5</c:v>
                </c:pt>
                <c:pt idx="447">
                  <c:v>-9.4023169506138798E-5</c:v>
                </c:pt>
                <c:pt idx="448">
                  <c:v>-9.40430633995874E-5</c:v>
                </c:pt>
                <c:pt idx="449">
                  <c:v>-9.4062957293036001E-5</c:v>
                </c:pt>
                <c:pt idx="450">
                  <c:v>-9.4082851186484603E-5</c:v>
                </c:pt>
                <c:pt idx="451">
                  <c:v>-9.4102745079933204E-5</c:v>
                </c:pt>
                <c:pt idx="452">
                  <c:v>-9.4122638973381697E-5</c:v>
                </c:pt>
                <c:pt idx="453">
                  <c:v>-9.4142532866830204E-5</c:v>
                </c:pt>
                <c:pt idx="454">
                  <c:v>-9.4162426760278806E-5</c:v>
                </c:pt>
                <c:pt idx="455">
                  <c:v>-9.4182320653727394E-5</c:v>
                </c:pt>
                <c:pt idx="456">
                  <c:v>-9.4202214547175995E-5</c:v>
                </c:pt>
                <c:pt idx="457">
                  <c:v>-9.4222108440624393E-5</c:v>
                </c:pt>
                <c:pt idx="458">
                  <c:v>-9.4242002334072995E-5</c:v>
                </c:pt>
                <c:pt idx="459">
                  <c:v>-9.4261896227521596E-5</c:v>
                </c:pt>
                <c:pt idx="460">
                  <c:v>-9.4281790120970306E-5</c:v>
                </c:pt>
                <c:pt idx="461">
                  <c:v>-9.4301684014418501E-5</c:v>
                </c:pt>
                <c:pt idx="462">
                  <c:v>-9.4321577907867306E-5</c:v>
                </c:pt>
                <c:pt idx="463">
                  <c:v>-9.4341471801315799E-5</c:v>
                </c:pt>
                <c:pt idx="464">
                  <c:v>-9.4361365694764699E-5</c:v>
                </c:pt>
                <c:pt idx="465">
                  <c:v>-9.4381259588213301E-5</c:v>
                </c:pt>
                <c:pt idx="466">
                  <c:v>-9.4401153481661496E-5</c:v>
                </c:pt>
                <c:pt idx="467">
                  <c:v>-9.4421047375110395E-5</c:v>
                </c:pt>
                <c:pt idx="468">
                  <c:v>-9.4440941268558604E-5</c:v>
                </c:pt>
                <c:pt idx="469">
                  <c:v>-9.4460835162007205E-5</c:v>
                </c:pt>
                <c:pt idx="470">
                  <c:v>-9.4480729055455997E-5</c:v>
                </c:pt>
                <c:pt idx="471">
                  <c:v>-9.4500622948904503E-5</c:v>
                </c:pt>
                <c:pt idx="472">
                  <c:v>-9.4520516842352997E-5</c:v>
                </c:pt>
                <c:pt idx="473">
                  <c:v>-9.4540410735801707E-5</c:v>
                </c:pt>
                <c:pt idx="474">
                  <c:v>-9.4560304629249996E-5</c:v>
                </c:pt>
                <c:pt idx="475">
                  <c:v>-9.4580198522698706E-5</c:v>
                </c:pt>
                <c:pt idx="476">
                  <c:v>-9.4600092416147403E-5</c:v>
                </c:pt>
                <c:pt idx="477">
                  <c:v>-9.4619986309595801E-5</c:v>
                </c:pt>
                <c:pt idx="478">
                  <c:v>-9.4639880203044606E-5</c:v>
                </c:pt>
                <c:pt idx="479">
                  <c:v>-9.4659774096493099E-5</c:v>
                </c:pt>
                <c:pt idx="480">
                  <c:v>-9.4679667989941497E-5</c:v>
                </c:pt>
                <c:pt idx="481">
                  <c:v>-9.4699561883390302E-5</c:v>
                </c:pt>
                <c:pt idx="482">
                  <c:v>-9.4719455776838795E-5</c:v>
                </c:pt>
                <c:pt idx="483">
                  <c:v>-9.4739349670287194E-5</c:v>
                </c:pt>
                <c:pt idx="484">
                  <c:v>-9.4759243563736297E-5</c:v>
                </c:pt>
                <c:pt idx="485">
                  <c:v>-9.4779137457184505E-5</c:v>
                </c:pt>
                <c:pt idx="486">
                  <c:v>-9.4799031350633107E-5</c:v>
                </c:pt>
                <c:pt idx="487">
                  <c:v>-9.4818925244081803E-5</c:v>
                </c:pt>
                <c:pt idx="488">
                  <c:v>-9.4838819137530201E-5</c:v>
                </c:pt>
                <c:pt idx="489">
                  <c:v>-9.4858713030978694E-5</c:v>
                </c:pt>
                <c:pt idx="490">
                  <c:v>-9.4878606924427404E-5</c:v>
                </c:pt>
                <c:pt idx="491">
                  <c:v>-9.4898500817876006E-5</c:v>
                </c:pt>
                <c:pt idx="492">
                  <c:v>-9.4918394711324404E-5</c:v>
                </c:pt>
                <c:pt idx="493">
                  <c:v>-9.4938288604773101E-5</c:v>
                </c:pt>
                <c:pt idx="494">
                  <c:v>-9.4958182498221702E-5</c:v>
                </c:pt>
                <c:pt idx="495">
                  <c:v>-9.49780763916701E-5</c:v>
                </c:pt>
                <c:pt idx="496">
                  <c:v>-9.4997970285119095E-5</c:v>
                </c:pt>
                <c:pt idx="497">
                  <c:v>-9.5017864178567493E-5</c:v>
                </c:pt>
                <c:pt idx="498">
                  <c:v>-9.5037758072015797E-5</c:v>
                </c:pt>
                <c:pt idx="499">
                  <c:v>-9.5057651965464602E-5</c:v>
                </c:pt>
                <c:pt idx="500">
                  <c:v>-9.5077545858913203E-5</c:v>
                </c:pt>
                <c:pt idx="501">
                  <c:v>-9.50974397523619E-5</c:v>
                </c:pt>
                <c:pt idx="502">
                  <c:v>-9.5117333645810501E-5</c:v>
                </c:pt>
                <c:pt idx="503">
                  <c:v>-9.5137227539258994E-5</c:v>
                </c:pt>
                <c:pt idx="504">
                  <c:v>-9.5157121432707704E-5</c:v>
                </c:pt>
                <c:pt idx="505">
                  <c:v>-9.5177015326155601E-5</c:v>
                </c:pt>
                <c:pt idx="506">
                  <c:v>-9.5196909219604894E-5</c:v>
                </c:pt>
                <c:pt idx="507">
                  <c:v>-9.5216803113053197E-5</c:v>
                </c:pt>
                <c:pt idx="508">
                  <c:v>-9.5236697006501799E-5</c:v>
                </c:pt>
                <c:pt idx="509">
                  <c:v>-9.52565908999504E-5</c:v>
                </c:pt>
                <c:pt idx="510">
                  <c:v>-9.5276484793399002E-5</c:v>
                </c:pt>
                <c:pt idx="511">
                  <c:v>-9.5296378686847495E-5</c:v>
                </c:pt>
                <c:pt idx="512">
                  <c:v>-9.5316272580296097E-5</c:v>
                </c:pt>
                <c:pt idx="513">
                  <c:v>-9.5336166473744698E-5</c:v>
                </c:pt>
                <c:pt idx="514">
                  <c:v>-9.5356060367193205E-5</c:v>
                </c:pt>
                <c:pt idx="515">
                  <c:v>-9.5375954260641698E-5</c:v>
                </c:pt>
                <c:pt idx="516">
                  <c:v>-9.5395848154090394E-5</c:v>
                </c:pt>
                <c:pt idx="517">
                  <c:v>-9.5415742047538901E-5</c:v>
                </c:pt>
                <c:pt idx="518">
                  <c:v>-9.5435635940987204E-5</c:v>
                </c:pt>
                <c:pt idx="519">
                  <c:v>-9.5455529834435996E-5</c:v>
                </c:pt>
                <c:pt idx="520">
                  <c:v>-9.5475423727884597E-5</c:v>
                </c:pt>
                <c:pt idx="521">
                  <c:v>-9.5495317621333294E-5</c:v>
                </c:pt>
                <c:pt idx="522">
                  <c:v>-9.5515211514781597E-5</c:v>
                </c:pt>
                <c:pt idx="523">
                  <c:v>-9.5535105408230293E-5</c:v>
                </c:pt>
                <c:pt idx="524">
                  <c:v>-9.55549993016788E-5</c:v>
                </c:pt>
                <c:pt idx="525">
                  <c:v>-9.5574893195127605E-5</c:v>
                </c:pt>
                <c:pt idx="526">
                  <c:v>-9.5594787088576003E-5</c:v>
                </c:pt>
                <c:pt idx="527">
                  <c:v>-9.56146809820247E-5</c:v>
                </c:pt>
                <c:pt idx="528">
                  <c:v>-9.5634574875473396E-5</c:v>
                </c:pt>
                <c:pt idx="529">
                  <c:v>-9.5654468768921903E-5</c:v>
                </c:pt>
                <c:pt idx="530">
                  <c:v>-9.5674362662370504E-5</c:v>
                </c:pt>
                <c:pt idx="531">
                  <c:v>-9.5694256555818903E-5</c:v>
                </c:pt>
                <c:pt idx="532">
                  <c:v>-9.5714150449267599E-5</c:v>
                </c:pt>
                <c:pt idx="533">
                  <c:v>-9.5734044342716201E-5</c:v>
                </c:pt>
                <c:pt idx="534">
                  <c:v>-9.5753938236164897E-5</c:v>
                </c:pt>
                <c:pt idx="535">
                  <c:v>-9.57738321296132E-5</c:v>
                </c:pt>
                <c:pt idx="536">
                  <c:v>-9.5793726023061802E-5</c:v>
                </c:pt>
                <c:pt idx="537">
                  <c:v>-9.5813619916510105E-5</c:v>
                </c:pt>
                <c:pt idx="538">
                  <c:v>-9.5833513809959005E-5</c:v>
                </c:pt>
                <c:pt idx="539">
                  <c:v>-9.5853407703407498E-5</c:v>
                </c:pt>
                <c:pt idx="540">
                  <c:v>-9.5873301596856195E-5</c:v>
                </c:pt>
                <c:pt idx="541">
                  <c:v>-9.5893195490304796E-5</c:v>
                </c:pt>
                <c:pt idx="542">
                  <c:v>-9.5913089383753303E-5</c:v>
                </c:pt>
                <c:pt idx="543">
                  <c:v>-9.5932983277201999E-5</c:v>
                </c:pt>
                <c:pt idx="544">
                  <c:v>-9.5952877170650601E-5</c:v>
                </c:pt>
                <c:pt idx="545">
                  <c:v>-9.5972771064098796E-5</c:v>
                </c:pt>
                <c:pt idx="546">
                  <c:v>-9.5992664957547601E-5</c:v>
                </c:pt>
                <c:pt idx="547">
                  <c:v>-9.6012558850996297E-5</c:v>
                </c:pt>
                <c:pt idx="548">
                  <c:v>-9.6032452744444601E-5</c:v>
                </c:pt>
                <c:pt idx="549">
                  <c:v>-9.6052346637893405E-5</c:v>
                </c:pt>
                <c:pt idx="550">
                  <c:v>-9.6072240531341695E-5</c:v>
                </c:pt>
                <c:pt idx="551">
                  <c:v>-9.6092134424790202E-5</c:v>
                </c:pt>
                <c:pt idx="552">
                  <c:v>-9.6112028318239007E-5</c:v>
                </c:pt>
                <c:pt idx="553">
                  <c:v>-9.61319222116875E-5</c:v>
                </c:pt>
                <c:pt idx="554">
                  <c:v>-9.6151816105136101E-5</c:v>
                </c:pt>
                <c:pt idx="555">
                  <c:v>-9.6171709998584595E-5</c:v>
                </c:pt>
                <c:pt idx="556">
                  <c:v>-9.6191603892033305E-5</c:v>
                </c:pt>
                <c:pt idx="557">
                  <c:v>-9.6211497785481703E-5</c:v>
                </c:pt>
                <c:pt idx="558">
                  <c:v>-9.6231391678930304E-5</c:v>
                </c:pt>
                <c:pt idx="559">
                  <c:v>-9.6251285572379096E-5</c:v>
                </c:pt>
                <c:pt idx="560">
                  <c:v>-9.6271179465827494E-5</c:v>
                </c:pt>
                <c:pt idx="561">
                  <c:v>-9.6291073359276204E-5</c:v>
                </c:pt>
                <c:pt idx="562">
                  <c:v>-9.6310967252724697E-5</c:v>
                </c:pt>
                <c:pt idx="563">
                  <c:v>-9.6330861146173299E-5</c:v>
                </c:pt>
                <c:pt idx="564">
                  <c:v>-9.6350755039621805E-5</c:v>
                </c:pt>
                <c:pt idx="565">
                  <c:v>-9.6370648933070298E-5</c:v>
                </c:pt>
                <c:pt idx="566">
                  <c:v>-9.63905428265189E-5</c:v>
                </c:pt>
                <c:pt idx="567">
                  <c:v>-9.6410436719967596E-5</c:v>
                </c:pt>
                <c:pt idx="568">
                  <c:v>-9.6430330613416198E-5</c:v>
                </c:pt>
                <c:pt idx="569">
                  <c:v>-9.6450224506864894E-5</c:v>
                </c:pt>
                <c:pt idx="570">
                  <c:v>-9.6470118400313103E-5</c:v>
                </c:pt>
                <c:pt idx="571">
                  <c:v>-9.6490012293762003E-5</c:v>
                </c:pt>
                <c:pt idx="572">
                  <c:v>-9.6509906187210306E-5</c:v>
                </c:pt>
                <c:pt idx="573">
                  <c:v>-9.6529800080659097E-5</c:v>
                </c:pt>
                <c:pt idx="574">
                  <c:v>-9.6549693974107306E-5</c:v>
                </c:pt>
                <c:pt idx="575">
                  <c:v>-9.6569587867556097E-5</c:v>
                </c:pt>
                <c:pt idx="576">
                  <c:v>-9.6589481761004495E-5</c:v>
                </c:pt>
                <c:pt idx="577">
                  <c:v>-9.6609375654453503E-5</c:v>
                </c:pt>
                <c:pt idx="578">
                  <c:v>-9.6629269547901902E-5</c:v>
                </c:pt>
                <c:pt idx="579">
                  <c:v>-9.6649163441350503E-5</c:v>
                </c:pt>
                <c:pt idx="580">
                  <c:v>-9.6669057334798902E-5</c:v>
                </c:pt>
                <c:pt idx="581">
                  <c:v>-9.6688951228247395E-5</c:v>
                </c:pt>
                <c:pt idx="582">
                  <c:v>-9.6708845121695996E-5</c:v>
                </c:pt>
                <c:pt idx="583">
                  <c:v>-9.6728739015144706E-5</c:v>
                </c:pt>
                <c:pt idx="584">
                  <c:v>-9.6748632908593403E-5</c:v>
                </c:pt>
                <c:pt idx="585">
                  <c:v>-9.6768526802041801E-5</c:v>
                </c:pt>
                <c:pt idx="586">
                  <c:v>-9.6788420695490497E-5</c:v>
                </c:pt>
                <c:pt idx="587">
                  <c:v>-9.6808314588938896E-5</c:v>
                </c:pt>
                <c:pt idx="588">
                  <c:v>-9.6828208482387497E-5</c:v>
                </c:pt>
                <c:pt idx="589">
                  <c:v>-9.6848102375836302E-5</c:v>
                </c:pt>
                <c:pt idx="590">
                  <c:v>-9.68679962692847E-5</c:v>
                </c:pt>
                <c:pt idx="591">
                  <c:v>-9.6887890162733302E-5</c:v>
                </c:pt>
                <c:pt idx="592">
                  <c:v>-9.6907784056182107E-5</c:v>
                </c:pt>
                <c:pt idx="593">
                  <c:v>-9.69276779496306E-5</c:v>
                </c:pt>
                <c:pt idx="594">
                  <c:v>-9.6947571843078903E-5</c:v>
                </c:pt>
                <c:pt idx="595">
                  <c:v>-9.6967465736527694E-5</c:v>
                </c:pt>
                <c:pt idx="596">
                  <c:v>-9.6987359629976296E-5</c:v>
                </c:pt>
                <c:pt idx="597">
                  <c:v>-9.7007253523424803E-5</c:v>
                </c:pt>
                <c:pt idx="598">
                  <c:v>-9.7027147416873499E-5</c:v>
                </c:pt>
                <c:pt idx="599">
                  <c:v>-9.7047041310321694E-5</c:v>
                </c:pt>
                <c:pt idx="600">
                  <c:v>-9.7066935203770499E-5</c:v>
                </c:pt>
                <c:pt idx="601">
                  <c:v>-9.7086829097218802E-5</c:v>
                </c:pt>
                <c:pt idx="602">
                  <c:v>-9.7106722990667797E-5</c:v>
                </c:pt>
                <c:pt idx="603">
                  <c:v>-9.71266168841161E-5</c:v>
                </c:pt>
                <c:pt idx="604">
                  <c:v>-9.7146510777564905E-5</c:v>
                </c:pt>
                <c:pt idx="605">
                  <c:v>-9.7166404671013398E-5</c:v>
                </c:pt>
                <c:pt idx="606">
                  <c:v>-9.7186298564462E-5</c:v>
                </c:pt>
                <c:pt idx="607">
                  <c:v>-9.7206192457910696E-5</c:v>
                </c:pt>
                <c:pt idx="608">
                  <c:v>-9.7226086351359E-5</c:v>
                </c:pt>
                <c:pt idx="609">
                  <c:v>-9.7245980244807696E-5</c:v>
                </c:pt>
                <c:pt idx="610">
                  <c:v>-9.7265874138256094E-5</c:v>
                </c:pt>
                <c:pt idx="611">
                  <c:v>-9.7285768031704696E-5</c:v>
                </c:pt>
                <c:pt idx="612">
                  <c:v>-9.7305661925153406E-5</c:v>
                </c:pt>
                <c:pt idx="613">
                  <c:v>-9.7325555818601899E-5</c:v>
                </c:pt>
                <c:pt idx="614">
                  <c:v>-9.7345449712050406E-5</c:v>
                </c:pt>
                <c:pt idx="615">
                  <c:v>-9.7365343605499102E-5</c:v>
                </c:pt>
                <c:pt idx="616">
                  <c:v>-9.7385237498947799E-5</c:v>
                </c:pt>
                <c:pt idx="617">
                  <c:v>-9.7405131392396305E-5</c:v>
                </c:pt>
                <c:pt idx="618">
                  <c:v>-9.7425025285844798E-5</c:v>
                </c:pt>
                <c:pt idx="619">
                  <c:v>-9.74449191792934E-5</c:v>
                </c:pt>
                <c:pt idx="620">
                  <c:v>-9.7464813072741907E-5</c:v>
                </c:pt>
                <c:pt idx="621">
                  <c:v>-9.7484706966190603E-5</c:v>
                </c:pt>
                <c:pt idx="622">
                  <c:v>-9.7504600859639001E-5</c:v>
                </c:pt>
                <c:pt idx="623">
                  <c:v>-9.7524494753087806E-5</c:v>
                </c:pt>
                <c:pt idx="624">
                  <c:v>-9.7544388646536204E-5</c:v>
                </c:pt>
                <c:pt idx="625">
                  <c:v>-9.7564282539984603E-5</c:v>
                </c:pt>
                <c:pt idx="626">
                  <c:v>-9.7584176433433394E-5</c:v>
                </c:pt>
                <c:pt idx="627">
                  <c:v>-9.7604070326881697E-5</c:v>
                </c:pt>
                <c:pt idx="628">
                  <c:v>-9.7623964220330394E-5</c:v>
                </c:pt>
                <c:pt idx="629">
                  <c:v>-9.7643858113778995E-5</c:v>
                </c:pt>
                <c:pt idx="630">
                  <c:v>-9.7663752007227597E-5</c:v>
                </c:pt>
                <c:pt idx="631">
                  <c:v>-9.7683645900676293E-5</c:v>
                </c:pt>
                <c:pt idx="632">
                  <c:v>-9.77035397941248E-5</c:v>
                </c:pt>
                <c:pt idx="633">
                  <c:v>-9.7723433687573496E-5</c:v>
                </c:pt>
                <c:pt idx="634">
                  <c:v>-9.7743327581022098E-5</c:v>
                </c:pt>
                <c:pt idx="635">
                  <c:v>-9.7763221474470794E-5</c:v>
                </c:pt>
                <c:pt idx="636">
                  <c:v>-9.7783115367919206E-5</c:v>
                </c:pt>
                <c:pt idx="637">
                  <c:v>-9.7803009261367496E-5</c:v>
                </c:pt>
                <c:pt idx="638">
                  <c:v>-9.7822903154816301E-5</c:v>
                </c:pt>
                <c:pt idx="639">
                  <c:v>-9.7842797048264794E-5</c:v>
                </c:pt>
                <c:pt idx="640">
                  <c:v>-9.7862690941713396E-5</c:v>
                </c:pt>
                <c:pt idx="641">
                  <c:v>-9.7882584835161997E-5</c:v>
                </c:pt>
                <c:pt idx="642">
                  <c:v>-9.7902478728610504E-5</c:v>
                </c:pt>
                <c:pt idx="643">
                  <c:v>-9.7922372622059105E-5</c:v>
                </c:pt>
                <c:pt idx="644">
                  <c:v>-9.7942266515507504E-5</c:v>
                </c:pt>
                <c:pt idx="645">
                  <c:v>-9.7962160408956403E-5</c:v>
                </c:pt>
                <c:pt idx="646">
                  <c:v>-9.7982054302405005E-5</c:v>
                </c:pt>
                <c:pt idx="647">
                  <c:v>-9.8001948195853295E-5</c:v>
                </c:pt>
                <c:pt idx="648">
                  <c:v>-9.8021842089301802E-5</c:v>
                </c:pt>
                <c:pt idx="649">
                  <c:v>-9.8041735982750701E-5</c:v>
                </c:pt>
                <c:pt idx="650">
                  <c:v>-9.8061629876199005E-5</c:v>
                </c:pt>
                <c:pt idx="651">
                  <c:v>-9.8081523769647701E-5</c:v>
                </c:pt>
                <c:pt idx="652">
                  <c:v>-9.8101417663096303E-5</c:v>
                </c:pt>
                <c:pt idx="653">
                  <c:v>-9.8121311556544999E-5</c:v>
                </c:pt>
                <c:pt idx="654">
                  <c:v>-9.8141205449993302E-5</c:v>
                </c:pt>
                <c:pt idx="655">
                  <c:v>-9.8161099343442202E-5</c:v>
                </c:pt>
                <c:pt idx="656">
                  <c:v>-9.8180993236890695E-5</c:v>
                </c:pt>
                <c:pt idx="657">
                  <c:v>-9.8200887130339094E-5</c:v>
                </c:pt>
                <c:pt idx="658">
                  <c:v>-9.8220781023787803E-5</c:v>
                </c:pt>
                <c:pt idx="659">
                  <c:v>-9.8240674917236202E-5</c:v>
                </c:pt>
                <c:pt idx="660">
                  <c:v>-9.8260568810685007E-5</c:v>
                </c:pt>
                <c:pt idx="661">
                  <c:v>-9.82804627041335E-5</c:v>
                </c:pt>
                <c:pt idx="662">
                  <c:v>-9.8300356597581898E-5</c:v>
                </c:pt>
                <c:pt idx="663">
                  <c:v>-9.8320250491030906E-5</c:v>
                </c:pt>
                <c:pt idx="664">
                  <c:v>-9.8340144384479399E-5</c:v>
                </c:pt>
                <c:pt idx="665">
                  <c:v>-9.8360038277928001E-5</c:v>
                </c:pt>
                <c:pt idx="666">
                  <c:v>-9.8379932171376196E-5</c:v>
                </c:pt>
                <c:pt idx="667">
                  <c:v>-9.8399826064824797E-5</c:v>
                </c:pt>
                <c:pt idx="668">
                  <c:v>-9.84197199582739E-5</c:v>
                </c:pt>
                <c:pt idx="669">
                  <c:v>-9.8439613851722095E-5</c:v>
                </c:pt>
                <c:pt idx="670">
                  <c:v>-9.8459507745170494E-5</c:v>
                </c:pt>
                <c:pt idx="671">
                  <c:v>-9.8479401638619E-5</c:v>
                </c:pt>
                <c:pt idx="672">
                  <c:v>-9.84992955320679E-5</c:v>
                </c:pt>
                <c:pt idx="673">
                  <c:v>-9.8519189425516298E-5</c:v>
                </c:pt>
                <c:pt idx="674">
                  <c:v>-9.8539083318964697E-5</c:v>
                </c:pt>
                <c:pt idx="675">
                  <c:v>-9.8558977212413407E-5</c:v>
                </c:pt>
                <c:pt idx="676">
                  <c:v>-9.8578871105861995E-5</c:v>
                </c:pt>
                <c:pt idx="677">
                  <c:v>-9.8598764999310799E-5</c:v>
                </c:pt>
                <c:pt idx="678">
                  <c:v>-9.8618658892759103E-5</c:v>
                </c:pt>
                <c:pt idx="679">
                  <c:v>-9.8638552786207799E-5</c:v>
                </c:pt>
                <c:pt idx="680">
                  <c:v>-9.8658446679656401E-5</c:v>
                </c:pt>
                <c:pt idx="681">
                  <c:v>-9.8678340573104799E-5</c:v>
                </c:pt>
                <c:pt idx="682">
                  <c:v>-9.8698234466553495E-5</c:v>
                </c:pt>
                <c:pt idx="683">
                  <c:v>-9.8718128360002097E-5</c:v>
                </c:pt>
                <c:pt idx="684">
                  <c:v>-9.8738022253450604E-5</c:v>
                </c:pt>
                <c:pt idx="685">
                  <c:v>-9.8757916146899205E-5</c:v>
                </c:pt>
                <c:pt idx="686">
                  <c:v>-9.8777810040347698E-5</c:v>
                </c:pt>
                <c:pt idx="687">
                  <c:v>-9.87977039337963E-5</c:v>
                </c:pt>
                <c:pt idx="688">
                  <c:v>-9.8817597827244901E-5</c:v>
                </c:pt>
                <c:pt idx="689">
                  <c:v>-9.8837491720693395E-5</c:v>
                </c:pt>
                <c:pt idx="690">
                  <c:v>-9.8857385614141996E-5</c:v>
                </c:pt>
                <c:pt idx="691">
                  <c:v>-9.88772795075903E-5</c:v>
                </c:pt>
                <c:pt idx="692">
                  <c:v>-9.8897173401039403E-5</c:v>
                </c:pt>
                <c:pt idx="693">
                  <c:v>-9.8917067294488004E-5</c:v>
                </c:pt>
                <c:pt idx="694">
                  <c:v>-9.8936961187936497E-5</c:v>
                </c:pt>
                <c:pt idx="695">
                  <c:v>-9.8956855081384706E-5</c:v>
                </c:pt>
                <c:pt idx="696">
                  <c:v>-9.89767489748337E-5</c:v>
                </c:pt>
                <c:pt idx="697">
                  <c:v>-9.8996642868282099E-5</c:v>
                </c:pt>
                <c:pt idx="698">
                  <c:v>-9.9016536761730497E-5</c:v>
                </c:pt>
                <c:pt idx="699">
                  <c:v>-9.9036430655179098E-5</c:v>
                </c:pt>
                <c:pt idx="700">
                  <c:v>-9.9056324548627605E-5</c:v>
                </c:pt>
                <c:pt idx="701">
                  <c:v>-9.9076218442076098E-5</c:v>
                </c:pt>
                <c:pt idx="702">
                  <c:v>-9.9096112335525201E-5</c:v>
                </c:pt>
                <c:pt idx="703">
                  <c:v>-9.9116006228973396E-5</c:v>
                </c:pt>
                <c:pt idx="704">
                  <c:v>-9.9135900122422296E-5</c:v>
                </c:pt>
                <c:pt idx="705">
                  <c:v>-9.9155794015870599E-5</c:v>
                </c:pt>
                <c:pt idx="706">
                  <c:v>-9.9175687909319296E-5</c:v>
                </c:pt>
                <c:pt idx="707">
                  <c:v>-9.9195581802768006E-5</c:v>
                </c:pt>
                <c:pt idx="708">
                  <c:v>-9.9215475696216404E-5</c:v>
                </c:pt>
                <c:pt idx="709">
                  <c:v>-9.9235369589664802E-5</c:v>
                </c:pt>
                <c:pt idx="710">
                  <c:v>-9.9255263483113594E-5</c:v>
                </c:pt>
                <c:pt idx="711">
                  <c:v>-9.9275157376562304E-5</c:v>
                </c:pt>
                <c:pt idx="712">
                  <c:v>-9.9295051270010593E-5</c:v>
                </c:pt>
                <c:pt idx="713">
                  <c:v>-9.9314945163459303E-5</c:v>
                </c:pt>
                <c:pt idx="714">
                  <c:v>-9.9334839056907702E-5</c:v>
                </c:pt>
                <c:pt idx="715">
                  <c:v>-9.9354732950356601E-5</c:v>
                </c:pt>
                <c:pt idx="716">
                  <c:v>-9.9374626843805203E-5</c:v>
                </c:pt>
                <c:pt idx="717">
                  <c:v>-9.9394520737253601E-5</c:v>
                </c:pt>
                <c:pt idx="718">
                  <c:v>-9.9414414630702094E-5</c:v>
                </c:pt>
                <c:pt idx="719">
                  <c:v>-9.9434308524150899E-5</c:v>
                </c:pt>
                <c:pt idx="720">
                  <c:v>-9.9454202417599596E-5</c:v>
                </c:pt>
                <c:pt idx="721">
                  <c:v>-9.9474096311047994E-5</c:v>
                </c:pt>
                <c:pt idx="722">
                  <c:v>-9.9493990204496406E-5</c:v>
                </c:pt>
                <c:pt idx="723">
                  <c:v>-9.9513884097944994E-5</c:v>
                </c:pt>
                <c:pt idx="724">
                  <c:v>-9.9533777991393595E-5</c:v>
                </c:pt>
                <c:pt idx="725">
                  <c:v>-9.9553671884842197E-5</c:v>
                </c:pt>
                <c:pt idx="726">
                  <c:v>-9.9573565778290703E-5</c:v>
                </c:pt>
                <c:pt idx="727">
                  <c:v>-9.9593459671739197E-5</c:v>
                </c:pt>
                <c:pt idx="728">
                  <c:v>-9.9613353565187798E-5</c:v>
                </c:pt>
                <c:pt idx="729">
                  <c:v>-9.9633247458636603E-5</c:v>
                </c:pt>
                <c:pt idx="730">
                  <c:v>-9.9653141352084798E-5</c:v>
                </c:pt>
                <c:pt idx="731">
                  <c:v>-9.9673035245533698E-5</c:v>
                </c:pt>
                <c:pt idx="732">
                  <c:v>-9.9692929138982299E-5</c:v>
                </c:pt>
                <c:pt idx="733">
                  <c:v>-9.9712823032430806E-5</c:v>
                </c:pt>
                <c:pt idx="734">
                  <c:v>-9.9732716925879299E-5</c:v>
                </c:pt>
                <c:pt idx="735">
                  <c:v>-9.9752610819327697E-5</c:v>
                </c:pt>
                <c:pt idx="736">
                  <c:v>-9.97725047127768E-5</c:v>
                </c:pt>
                <c:pt idx="737">
                  <c:v>-9.9792398606224995E-5</c:v>
                </c:pt>
                <c:pt idx="738">
                  <c:v>-9.9812292499673895E-5</c:v>
                </c:pt>
                <c:pt idx="739">
                  <c:v>-9.9832186393121995E-5</c:v>
                </c:pt>
                <c:pt idx="740">
                  <c:v>-9.9852080286571003E-5</c:v>
                </c:pt>
                <c:pt idx="741">
                  <c:v>-9.9871974180018995E-5</c:v>
                </c:pt>
                <c:pt idx="742">
                  <c:v>-9.9891868073468003E-5</c:v>
                </c:pt>
                <c:pt idx="743">
                  <c:v>-9.9911761966916699E-5</c:v>
                </c:pt>
                <c:pt idx="744">
                  <c:v>-9.9931655860365301E-5</c:v>
                </c:pt>
                <c:pt idx="745">
                  <c:v>-9.9951549753813604E-5</c:v>
                </c:pt>
                <c:pt idx="746">
                  <c:v>-9.9971443647262396E-5</c:v>
                </c:pt>
                <c:pt idx="747">
                  <c:v>-9.9991337540710699E-5</c:v>
                </c:pt>
                <c:pt idx="748">
                  <c:v>-1.00011231434159E-4</c:v>
                </c:pt>
                <c:pt idx="749">
                  <c:v>-1.00031125327608E-4</c:v>
                </c:pt>
                <c:pt idx="750">
                  <c:v>-1.00051019221056E-4</c:v>
                </c:pt>
                <c:pt idx="751">
                  <c:v>-1.00070913114505E-4</c:v>
                </c:pt>
                <c:pt idx="752">
                  <c:v>-1.00090807007953E-4</c:v>
                </c:pt>
                <c:pt idx="753">
                  <c:v>-1.00110700901402E-4</c:v>
                </c:pt>
                <c:pt idx="754">
                  <c:v>-1.0013059479485E-4</c:v>
                </c:pt>
                <c:pt idx="755">
                  <c:v>-1.00150488688299E-4</c:v>
                </c:pt>
                <c:pt idx="756">
                  <c:v>-1.00170382581747E-4</c:v>
                </c:pt>
                <c:pt idx="757">
                  <c:v>-1.00190276475196E-4</c:v>
                </c:pt>
                <c:pt idx="758">
                  <c:v>-1.00210170368645E-4</c:v>
                </c:pt>
                <c:pt idx="759">
                  <c:v>-1.00230064262093E-4</c:v>
                </c:pt>
                <c:pt idx="760">
                  <c:v>-1.00249958155542E-4</c:v>
                </c:pt>
                <c:pt idx="761">
                  <c:v>-1.0026985204899E-4</c:v>
                </c:pt>
                <c:pt idx="762">
                  <c:v>-1.00289745942439E-4</c:v>
                </c:pt>
                <c:pt idx="763">
                  <c:v>-1.00309639835888E-4</c:v>
                </c:pt>
                <c:pt idx="764">
                  <c:v>-1.00329533729336E-4</c:v>
                </c:pt>
                <c:pt idx="765">
                  <c:v>-1.00349427622785E-4</c:v>
                </c:pt>
                <c:pt idx="766">
                  <c:v>-1.00369321516233E-4</c:v>
                </c:pt>
                <c:pt idx="767">
                  <c:v>-1.00389215409682E-4</c:v>
                </c:pt>
                <c:pt idx="768">
                  <c:v>-1.0040910930313E-4</c:v>
                </c:pt>
                <c:pt idx="769">
                  <c:v>-1.00429003196579E-4</c:v>
                </c:pt>
                <c:pt idx="770">
                  <c:v>-1.0044889709002801E-4</c:v>
                </c:pt>
                <c:pt idx="771">
                  <c:v>-1.00468790983476E-4</c:v>
                </c:pt>
                <c:pt idx="772">
                  <c:v>-1.0048868487692501E-4</c:v>
                </c:pt>
                <c:pt idx="773">
                  <c:v>-1.00508578770373E-4</c:v>
                </c:pt>
                <c:pt idx="774">
                  <c:v>-1.0052847266382201E-4</c:v>
                </c:pt>
                <c:pt idx="775">
                  <c:v>-1.0054836655727E-4</c:v>
                </c:pt>
                <c:pt idx="776">
                  <c:v>-1.0056826045071901E-4</c:v>
                </c:pt>
                <c:pt idx="777">
                  <c:v>-1.00588154344167E-4</c:v>
                </c:pt>
                <c:pt idx="778">
                  <c:v>-1.0060804823761601E-4</c:v>
                </c:pt>
                <c:pt idx="779">
                  <c:v>-1.00627942131064E-4</c:v>
                </c:pt>
                <c:pt idx="780">
                  <c:v>-1.0064783602451301E-4</c:v>
                </c:pt>
                <c:pt idx="781">
                  <c:v>-1.00667729917962E-4</c:v>
                </c:pt>
                <c:pt idx="782">
                  <c:v>-1.0068762381141001E-4</c:v>
                </c:pt>
                <c:pt idx="783">
                  <c:v>-1.00707517704859E-4</c:v>
                </c:pt>
                <c:pt idx="784">
                  <c:v>-1.0072741159830799E-4</c:v>
                </c:pt>
                <c:pt idx="785">
                  <c:v>-1.00747305491756E-4</c:v>
                </c:pt>
                <c:pt idx="786">
                  <c:v>-1.0076719938520499E-4</c:v>
                </c:pt>
                <c:pt idx="787">
                  <c:v>-1.00787093278653E-4</c:v>
                </c:pt>
                <c:pt idx="788">
                  <c:v>-1.0080698717210199E-4</c:v>
                </c:pt>
                <c:pt idx="789">
                  <c:v>-1.0082688106555E-4</c:v>
                </c:pt>
                <c:pt idx="790">
                  <c:v>-1.0084677495899899E-4</c:v>
                </c:pt>
                <c:pt idx="791">
                  <c:v>-1.00866668852448E-4</c:v>
                </c:pt>
                <c:pt idx="792">
                  <c:v>-1.0088656274589599E-4</c:v>
                </c:pt>
                <c:pt idx="793">
                  <c:v>-1.00906456639345E-4</c:v>
                </c:pt>
                <c:pt idx="794">
                  <c:v>-1.0092635053279299E-4</c:v>
                </c:pt>
                <c:pt idx="795">
                  <c:v>-1.00946244426242E-4</c:v>
                </c:pt>
                <c:pt idx="796">
                  <c:v>-1.00966138319691E-4</c:v>
                </c:pt>
                <c:pt idx="797">
                  <c:v>-1.00986032213139E-4</c:v>
                </c:pt>
                <c:pt idx="798">
                  <c:v>-1.01005926106588E-4</c:v>
                </c:pt>
                <c:pt idx="799">
                  <c:v>-1.01025820000036E-4</c:v>
                </c:pt>
                <c:pt idx="800">
                  <c:v>-1.0104571389348401E-4</c:v>
                </c:pt>
                <c:pt idx="801">
                  <c:v>-1.01065607786933E-4</c:v>
                </c:pt>
                <c:pt idx="802">
                  <c:v>-1.01085501680382E-4</c:v>
                </c:pt>
                <c:pt idx="803">
                  <c:v>-1.01105395573831E-4</c:v>
                </c:pt>
                <c:pt idx="804">
                  <c:v>-1.01125289467279E-4</c:v>
                </c:pt>
                <c:pt idx="805">
                  <c:v>-1.01145183360728E-4</c:v>
                </c:pt>
                <c:pt idx="806">
                  <c:v>-1.01165077254176E-4</c:v>
                </c:pt>
                <c:pt idx="807">
                  <c:v>-1.01184971147625E-4</c:v>
                </c:pt>
                <c:pt idx="808">
                  <c:v>-1.01204865041073E-4</c:v>
                </c:pt>
                <c:pt idx="809">
                  <c:v>-1.01224758934522E-4</c:v>
                </c:pt>
                <c:pt idx="810">
                  <c:v>-1.0124465282796999E-4</c:v>
                </c:pt>
                <c:pt idx="811">
                  <c:v>-1.01264546721419E-4</c:v>
                </c:pt>
                <c:pt idx="812">
                  <c:v>-1.0128444061486699E-4</c:v>
                </c:pt>
                <c:pt idx="813">
                  <c:v>-1.01304334508316E-4</c:v>
                </c:pt>
                <c:pt idx="814">
                  <c:v>-1.01324228401765E-4</c:v>
                </c:pt>
                <c:pt idx="815">
                  <c:v>-1.01344122295213E-4</c:v>
                </c:pt>
                <c:pt idx="816">
                  <c:v>-1.01364016188662E-4</c:v>
                </c:pt>
                <c:pt idx="817">
                  <c:v>-1.0138391008211E-4</c:v>
                </c:pt>
                <c:pt idx="818">
                  <c:v>-1.01403803975559E-4</c:v>
                </c:pt>
                <c:pt idx="819">
                  <c:v>-1.0142369786900801E-4</c:v>
                </c:pt>
                <c:pt idx="820">
                  <c:v>-1.01443591762456E-4</c:v>
                </c:pt>
                <c:pt idx="821">
                  <c:v>-1.0146348565590501E-4</c:v>
                </c:pt>
                <c:pt idx="822">
                  <c:v>-1.01483379549353E-4</c:v>
                </c:pt>
                <c:pt idx="823">
                  <c:v>-1.01503273442802E-4</c:v>
                </c:pt>
                <c:pt idx="824">
                  <c:v>-1.0152316733625E-4</c:v>
                </c:pt>
                <c:pt idx="825">
                  <c:v>-1.01543061229699E-4</c:v>
                </c:pt>
                <c:pt idx="826">
                  <c:v>-1.01562955123148E-4</c:v>
                </c:pt>
                <c:pt idx="827">
                  <c:v>-1.01582849016596E-4</c:v>
                </c:pt>
                <c:pt idx="828">
                  <c:v>-1.01602742910045E-4</c:v>
                </c:pt>
                <c:pt idx="829">
                  <c:v>-1.0162263680349399E-4</c:v>
                </c:pt>
                <c:pt idx="830">
                  <c:v>-1.01642530696942E-4</c:v>
                </c:pt>
                <c:pt idx="831">
                  <c:v>-1.0166242459039E-4</c:v>
                </c:pt>
                <c:pt idx="832">
                  <c:v>-1.01682318483839E-4</c:v>
                </c:pt>
                <c:pt idx="833">
                  <c:v>-1.01702212377287E-4</c:v>
                </c:pt>
                <c:pt idx="834">
                  <c:v>-1.01722106270736E-4</c:v>
                </c:pt>
                <c:pt idx="835">
                  <c:v>-1.0174200016418501E-4</c:v>
                </c:pt>
                <c:pt idx="836">
                  <c:v>-1.01761894057633E-4</c:v>
                </c:pt>
                <c:pt idx="837">
                  <c:v>-1.0178178795108201E-4</c:v>
                </c:pt>
                <c:pt idx="838">
                  <c:v>-1.01801681844531E-4</c:v>
                </c:pt>
                <c:pt idx="839">
                  <c:v>-1.0182157573797901E-4</c:v>
                </c:pt>
                <c:pt idx="840">
                  <c:v>-1.01841469631428E-4</c:v>
                </c:pt>
                <c:pt idx="841">
                  <c:v>-1.0186136352487601E-4</c:v>
                </c:pt>
                <c:pt idx="842">
                  <c:v>-1.01881257418325E-4</c:v>
                </c:pt>
                <c:pt idx="843">
                  <c:v>-1.0190115131177301E-4</c:v>
                </c:pt>
                <c:pt idx="844">
                  <c:v>-1.01921045205222E-4</c:v>
                </c:pt>
                <c:pt idx="845">
                  <c:v>-1.01940939098671E-4</c:v>
                </c:pt>
                <c:pt idx="846">
                  <c:v>-1.01960832992119E-4</c:v>
                </c:pt>
                <c:pt idx="847">
                  <c:v>-1.0198072688556799E-4</c:v>
                </c:pt>
                <c:pt idx="848">
                  <c:v>-1.02000620779016E-4</c:v>
                </c:pt>
                <c:pt idx="849">
                  <c:v>-1.0202051467246499E-4</c:v>
                </c:pt>
                <c:pt idx="850">
                  <c:v>-1.02040408565913E-4</c:v>
                </c:pt>
                <c:pt idx="851">
                  <c:v>-1.0206030245936199E-4</c:v>
                </c:pt>
                <c:pt idx="852">
                  <c:v>-1.0208019635281E-4</c:v>
                </c:pt>
                <c:pt idx="853">
                  <c:v>-1.0210009024625899E-4</c:v>
                </c:pt>
                <c:pt idx="854">
                  <c:v>-1.02119984139708E-4</c:v>
                </c:pt>
                <c:pt idx="855">
                  <c:v>-1.0213987803315599E-4</c:v>
                </c:pt>
                <c:pt idx="856">
                  <c:v>-1.02159771926605E-4</c:v>
                </c:pt>
                <c:pt idx="857">
                  <c:v>-1.02179665820054E-4</c:v>
                </c:pt>
                <c:pt idx="858">
                  <c:v>-1.02199559713502E-4</c:v>
                </c:pt>
                <c:pt idx="859">
                  <c:v>-1.02219453606951E-4</c:v>
                </c:pt>
                <c:pt idx="860">
                  <c:v>-1.02239347500399E-4</c:v>
                </c:pt>
                <c:pt idx="861">
                  <c:v>-1.0225924139384699E-4</c:v>
                </c:pt>
                <c:pt idx="862">
                  <c:v>-1.02279135287296E-4</c:v>
                </c:pt>
                <c:pt idx="863">
                  <c:v>-1.02299029180745E-4</c:v>
                </c:pt>
                <c:pt idx="864">
                  <c:v>-1.02318923074193E-4</c:v>
                </c:pt>
                <c:pt idx="865">
                  <c:v>-1.02338816967642E-4</c:v>
                </c:pt>
                <c:pt idx="866">
                  <c:v>-1.02358710861091E-4</c:v>
                </c:pt>
                <c:pt idx="867">
                  <c:v>-1.02378604754539E-4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3BE-4E3C-A4DE-C065340C8FFC}"/>
            </c:ext>
          </c:extLst>
        </c:ser>
        <c:ser>
          <c:idx val="5"/>
          <c:order val="2"/>
          <c:tx>
            <c:strRef>
              <c:f>AVGy!$E$1</c:f>
              <c:strCache>
                <c:ptCount val="1"/>
                <c:pt idx="0">
                  <c:v>-2.0 deg. 6-SLOTS</c:v>
                </c:pt>
              </c:strCache>
            </c:strRef>
          </c:tx>
          <c:spPr>
            <a:ln w="19050" cap="rnd">
              <a:solidFill>
                <a:srgbClr val="FF99CC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99CC"/>
                </a:solidFill>
              </a:ln>
              <a:effectLst/>
            </c:spPr>
          </c:marker>
          <c:dLbls>
            <c:dLbl>
              <c:idx val="803"/>
              <c:layout>
                <c:manualLayout>
                  <c:x val="-5.2922908076196311E-2"/>
                  <c:y val="0.12388748885458983"/>
                </c:manualLayout>
              </c:layout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2-E3BE-4E3C-A4DE-C065340C8FF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AVGy!$E$3:$E$870</c:f>
              <c:numCache>
                <c:formatCode>0.00E+00</c:formatCode>
                <c:ptCount val="868"/>
                <c:pt idx="0">
                  <c:v>1.32792618798673E-3</c:v>
                </c:pt>
                <c:pt idx="1">
                  <c:v>1.8606791300467601E-3</c:v>
                </c:pt>
                <c:pt idx="2">
                  <c:v>2.39441253472699E-3</c:v>
                </c:pt>
                <c:pt idx="3">
                  <c:v>3.19608801408373E-3</c:v>
                </c:pt>
                <c:pt idx="4">
                  <c:v>4.2661592041568497E-3</c:v>
                </c:pt>
                <c:pt idx="5">
                  <c:v>5.3393839787264199E-3</c:v>
                </c:pt>
                <c:pt idx="6">
                  <c:v>6.4159142938452702E-3</c:v>
                </c:pt>
                <c:pt idx="7">
                  <c:v>7.49590297325127E-3</c:v>
                </c:pt>
                <c:pt idx="8">
                  <c:v>8.5794956228908304E-3</c:v>
                </c:pt>
                <c:pt idx="9">
                  <c:v>9.66682569781698E-3</c:v>
                </c:pt>
                <c:pt idx="10">
                  <c:v>1.07580117595363E-2</c:v>
                </c:pt>
                <c:pt idx="11">
                  <c:v>1.1853156164802E-2</c:v>
                </c:pt>
                <c:pt idx="12">
                  <c:v>1.2952344670395299E-2</c:v>
                </c:pt>
                <c:pt idx="13">
                  <c:v>1.4055646610281599E-2</c:v>
                </c:pt>
                <c:pt idx="14">
                  <c:v>1.51631154459031E-2</c:v>
                </c:pt>
                <c:pt idx="15">
                  <c:v>1.6274789602280699E-2</c:v>
                </c:pt>
                <c:pt idx="16">
                  <c:v>1.73906934782374E-2</c:v>
                </c:pt>
                <c:pt idx="17">
                  <c:v>1.85108385747869E-2</c:v>
                </c:pt>
                <c:pt idx="18">
                  <c:v>1.9635224712467099E-2</c:v>
                </c:pt>
                <c:pt idx="19">
                  <c:v>2.0763841296517999E-2</c:v>
                </c:pt>
                <c:pt idx="20">
                  <c:v>2.1896668562646299E-2</c:v>
                </c:pt>
                <c:pt idx="21">
                  <c:v>2.30336788060117E-2</c:v>
                </c:pt>
                <c:pt idx="22">
                  <c:v>2.4174837571488701E-2</c:v>
                </c:pt>
                <c:pt idx="23">
                  <c:v>2.5320104770342099E-2</c:v>
                </c:pt>
                <c:pt idx="24">
                  <c:v>2.6469435713646499E-2</c:v>
                </c:pt>
                <c:pt idx="25">
                  <c:v>2.7622782064148699E-2</c:v>
                </c:pt>
                <c:pt idx="26">
                  <c:v>2.87800926878427E-2</c:v>
                </c:pt>
                <c:pt idx="27">
                  <c:v>2.9941314406007901E-2</c:v>
                </c:pt>
                <c:pt idx="28">
                  <c:v>3.1106392648359099E-2</c:v>
                </c:pt>
                <c:pt idx="29">
                  <c:v>3.2275272007805798E-2</c:v>
                </c:pt>
                <c:pt idx="30">
                  <c:v>3.3447896704004103E-2</c:v>
                </c:pt>
                <c:pt idx="31">
                  <c:v>3.4624210955786397E-2</c:v>
                </c:pt>
                <c:pt idx="32">
                  <c:v>3.5804159262146897E-2</c:v>
                </c:pt>
                <c:pt idx="33">
                  <c:v>3.6987686595515601E-2</c:v>
                </c:pt>
                <c:pt idx="34">
                  <c:v>3.8174738507458603E-2</c:v>
                </c:pt>
                <c:pt idx="35">
                  <c:v>3.9365261145161902E-2</c:v>
                </c:pt>
                <c:pt idx="36">
                  <c:v>4.0559201172591E-2</c:v>
                </c:pt>
                <c:pt idx="37">
                  <c:v>4.1756505584482399E-2</c:v>
                </c:pt>
                <c:pt idx="38">
                  <c:v>4.2957121399411498E-2</c:v>
                </c:pt>
                <c:pt idx="39">
                  <c:v>4.4160995213230497E-2</c:v>
                </c:pt>
                <c:pt idx="40">
                  <c:v>4.5368072577224097E-2</c:v>
                </c:pt>
                <c:pt idx="41">
                  <c:v>4.6578297166393702E-2</c:v>
                </c:pt>
                <c:pt idx="42">
                  <c:v>4.7791609691666903E-2</c:v>
                </c:pt>
                <c:pt idx="43">
                  <c:v>4.9007946490721703E-2</c:v>
                </c:pt>
                <c:pt idx="44">
                  <c:v>5.02272377455504E-2</c:v>
                </c:pt>
                <c:pt idx="45">
                  <c:v>5.14494052987007E-2</c:v>
                </c:pt>
                <c:pt idx="46">
                  <c:v>5.2674360031845599E-2</c:v>
                </c:pt>
                <c:pt idx="47">
                  <c:v>5.3901998932047397E-2</c:v>
                </c:pt>
                <c:pt idx="48">
                  <c:v>5.5132202052294903E-2</c:v>
                </c:pt>
                <c:pt idx="49">
                  <c:v>5.6364829773671701E-2</c:v>
                </c:pt>
                <c:pt idx="50">
                  <c:v>5.7599720950140397E-2</c:v>
                </c:pt>
                <c:pt idx="51">
                  <c:v>5.8836692782500401E-2</c:v>
                </c:pt>
                <c:pt idx="52">
                  <c:v>6.0075543013395197E-2</c:v>
                </c:pt>
                <c:pt idx="53">
                  <c:v>6.1316054865483999E-2</c:v>
                </c:pt>
                <c:pt idx="54">
                  <c:v>6.2558004492553998E-2</c:v>
                </c:pt>
                <c:pt idx="55">
                  <c:v>6.3801170027033199E-2</c:v>
                </c:pt>
                <c:pt idx="56">
                  <c:v>6.5045340776179003E-2</c:v>
                </c:pt>
                <c:pt idx="57">
                  <c:v>6.6290325099979702E-2</c:v>
                </c:pt>
                <c:pt idx="58">
                  <c:v>6.7535955786150098E-2</c:v>
                </c:pt>
                <c:pt idx="59">
                  <c:v>6.8782092373996906E-2</c:v>
                </c:pt>
                <c:pt idx="60">
                  <c:v>7.0028620738590897E-2</c:v>
                </c:pt>
                <c:pt idx="61">
                  <c:v>7.1275450648787306E-2</c:v>
                </c:pt>
                <c:pt idx="62">
                  <c:v>7.2522512220314195E-2</c:v>
                </c:pt>
                <c:pt idx="63">
                  <c:v>7.3769752057224497E-2</c:v>
                </c:pt>
                <c:pt idx="64">
                  <c:v>7.5017129691760706E-2</c:v>
                </c:pt>
                <c:pt idx="65">
                  <c:v>7.6264614539550302E-2</c:v>
                </c:pt>
                <c:pt idx="66">
                  <c:v>7.7512183450324804E-2</c:v>
                </c:pt>
                <c:pt idx="67">
                  <c:v>7.8759818817725397E-2</c:v>
                </c:pt>
                <c:pt idx="68">
                  <c:v>8.0007507163325997E-2</c:v>
                </c:pt>
                <c:pt idx="69">
                  <c:v>8.1255238084323098E-2</c:v>
                </c:pt>
                <c:pt idx="70">
                  <c:v>8.2503003480539905E-2</c:v>
                </c:pt>
                <c:pt idx="71">
                  <c:v>8.3750796982293804E-2</c:v>
                </c:pt>
                <c:pt idx="72">
                  <c:v>8.4998613532621003E-2</c:v>
                </c:pt>
                <c:pt idx="73">
                  <c:v>8.6246449079291507E-2</c:v>
                </c:pt>
                <c:pt idx="74">
                  <c:v>8.7494300345156206E-2</c:v>
                </c:pt>
                <c:pt idx="75">
                  <c:v>8.8742164657987899E-2</c:v>
                </c:pt>
                <c:pt idx="76">
                  <c:v>8.9990039822541099E-2</c:v>
                </c:pt>
                <c:pt idx="77">
                  <c:v>9.1237924025008105E-2</c:v>
                </c:pt>
                <c:pt idx="78">
                  <c:v>9.2485815760248197E-2</c:v>
                </c:pt>
                <c:pt idx="79">
                  <c:v>9.37337137765928E-2</c:v>
                </c:pt>
                <c:pt idx="80">
                  <c:v>9.4981617033132001E-2</c:v>
                </c:pt>
                <c:pt idx="81">
                  <c:v>9.6229524666732805E-2</c:v>
                </c:pt>
                <c:pt idx="82">
                  <c:v>9.7477435965937095E-2</c:v>
                </c:pt>
                <c:pt idx="83">
                  <c:v>9.8725350350035296E-2</c:v>
                </c:pt>
                <c:pt idx="84">
                  <c:v>9.9973267351937997E-2</c:v>
                </c:pt>
                <c:pt idx="85">
                  <c:v>0.101221186603728</c:v>
                </c:pt>
                <c:pt idx="86">
                  <c:v>0.102469107823943</c:v>
                </c:pt>
                <c:pt idx="87">
                  <c:v>0.103717030806096</c:v>
                </c:pt>
                <c:pt idx="88">
                  <c:v>0.104964955408201</c:v>
                </c:pt>
                <c:pt idx="89">
                  <c:v>0.106212881542848</c:v>
                </c:pt>
                <c:pt idx="90">
                  <c:v>0.107460809167763</c:v>
                </c:pt>
                <c:pt idx="91">
                  <c:v>0.10870873827693001</c:v>
                </c:pt>
                <c:pt idx="92">
                  <c:v>0.109956668892186</c:v>
                </c:pt>
                <c:pt idx="93">
                  <c:v>0.111204601055376</c:v>
                </c:pt>
                <c:pt idx="94">
                  <c:v>0.112452534821203</c:v>
                </c:pt>
                <c:pt idx="95">
                  <c:v>0.113700470250904</c:v>
                </c:pt>
                <c:pt idx="96">
                  <c:v>0.11494840740677401</c:v>
                </c:pt>
                <c:pt idx="97">
                  <c:v>0.116196346347578</c:v>
                </c:pt>
                <c:pt idx="98">
                  <c:v>0.11744428712485599</c:v>
                </c:pt>
                <c:pt idx="99">
                  <c:v>0.118692229780078</c:v>
                </c:pt>
                <c:pt idx="100">
                  <c:v>0.119940174342619</c:v>
                </c:pt>
                <c:pt idx="101">
                  <c:v>0.121188120828469</c:v>
                </c:pt>
                <c:pt idx="102">
                  <c:v>0.122436069239622</c:v>
                </c:pt>
                <c:pt idx="103">
                  <c:v>0.123684019564058</c:v>
                </c:pt>
                <c:pt idx="104">
                  <c:v>0.12493197177624001</c:v>
                </c:pt>
                <c:pt idx="105">
                  <c:v>0.126179925838002</c:v>
                </c:pt>
                <c:pt idx="106">
                  <c:v>0.12742788169976399</c:v>
                </c:pt>
                <c:pt idx="107">
                  <c:v>0.12867583930195101</c:v>
                </c:pt>
                <c:pt idx="108">
                  <c:v>0.129923798576564</c:v>
                </c:pt>
                <c:pt idx="109">
                  <c:v>0.131171759448794</c:v>
                </c:pt>
                <c:pt idx="110">
                  <c:v>0.132419721838509</c:v>
                </c:pt>
                <c:pt idx="111">
                  <c:v>0.13366768561866399</c:v>
                </c:pt>
                <c:pt idx="112">
                  <c:v>0.13491565050602</c:v>
                </c:pt>
                <c:pt idx="113">
                  <c:v>0.13616361619641601</c:v>
                </c:pt>
                <c:pt idx="114">
                  <c:v>0.13741158240274801</c:v>
                </c:pt>
                <c:pt idx="115">
                  <c:v>0.138659548855216</c:v>
                </c:pt>
                <c:pt idx="116">
                  <c:v>0.13990751534503501</c:v>
                </c:pt>
                <c:pt idx="117">
                  <c:v>0.14115548183485599</c:v>
                </c:pt>
                <c:pt idx="118">
                  <c:v>0.142403448324677</c:v>
                </c:pt>
                <c:pt idx="119">
                  <c:v>0.143651414814497</c:v>
                </c:pt>
                <c:pt idx="120">
                  <c:v>0.14489938130431701</c:v>
                </c:pt>
                <c:pt idx="121">
                  <c:v>0.14614734779413799</c:v>
                </c:pt>
                <c:pt idx="122">
                  <c:v>0.147395314283958</c:v>
                </c:pt>
                <c:pt idx="123">
                  <c:v>0.148643280773779</c:v>
                </c:pt>
                <c:pt idx="124">
                  <c:v>0.14989124726359901</c:v>
                </c:pt>
                <c:pt idx="125">
                  <c:v>0.15113921375341899</c:v>
                </c:pt>
                <c:pt idx="126">
                  <c:v>0.15238718024323999</c:v>
                </c:pt>
                <c:pt idx="127">
                  <c:v>0.15363514673306</c:v>
                </c:pt>
                <c:pt idx="128">
                  <c:v>0.15488311322288101</c:v>
                </c:pt>
                <c:pt idx="129">
                  <c:v>0.15613107971270099</c:v>
                </c:pt>
                <c:pt idx="130">
                  <c:v>0.15737904620252099</c:v>
                </c:pt>
                <c:pt idx="131">
                  <c:v>0.158627012692342</c:v>
                </c:pt>
                <c:pt idx="132">
                  <c:v>0.15987497918216201</c:v>
                </c:pt>
                <c:pt idx="133">
                  <c:v>0.16112294567198299</c:v>
                </c:pt>
                <c:pt idx="134">
                  <c:v>0.16237091216180299</c:v>
                </c:pt>
                <c:pt idx="135">
                  <c:v>0.163618878651624</c:v>
                </c:pt>
                <c:pt idx="136">
                  <c:v>0.16486684514144401</c:v>
                </c:pt>
                <c:pt idx="137">
                  <c:v>0.16611481163126399</c:v>
                </c:pt>
                <c:pt idx="138">
                  <c:v>0.16736277812108499</c:v>
                </c:pt>
                <c:pt idx="139">
                  <c:v>0.168610744610905</c:v>
                </c:pt>
                <c:pt idx="140">
                  <c:v>0.16985871110072601</c:v>
                </c:pt>
                <c:pt idx="141">
                  <c:v>0.17110667759054499</c:v>
                </c:pt>
                <c:pt idx="142">
                  <c:v>0.17235464408036599</c:v>
                </c:pt>
                <c:pt idx="143">
                  <c:v>0.173602610570186</c:v>
                </c:pt>
                <c:pt idx="144">
                  <c:v>0.17485057706000701</c:v>
                </c:pt>
                <c:pt idx="145">
                  <c:v>0.17609854354982701</c:v>
                </c:pt>
                <c:pt idx="146">
                  <c:v>0.17734651003964799</c:v>
                </c:pt>
                <c:pt idx="147">
                  <c:v>0.178594476529468</c:v>
                </c:pt>
                <c:pt idx="148">
                  <c:v>0.17984244301928801</c:v>
                </c:pt>
                <c:pt idx="149">
                  <c:v>0.18109040950910901</c:v>
                </c:pt>
                <c:pt idx="150">
                  <c:v>0.18233837599892899</c:v>
                </c:pt>
                <c:pt idx="151">
                  <c:v>0.18358634248875</c:v>
                </c:pt>
                <c:pt idx="152">
                  <c:v>0.18483430897857001</c:v>
                </c:pt>
                <c:pt idx="153">
                  <c:v>0.18608227546839101</c:v>
                </c:pt>
                <c:pt idx="154">
                  <c:v>0.18733024195821099</c:v>
                </c:pt>
                <c:pt idx="155">
                  <c:v>0.188578208448031</c:v>
                </c:pt>
                <c:pt idx="156">
                  <c:v>0.189826174937852</c:v>
                </c:pt>
                <c:pt idx="157">
                  <c:v>0.19107414142767201</c:v>
                </c:pt>
                <c:pt idx="158">
                  <c:v>0.19232210791749199</c:v>
                </c:pt>
                <c:pt idx="159">
                  <c:v>0.193570074407312</c:v>
                </c:pt>
                <c:pt idx="160">
                  <c:v>0.194818040897133</c:v>
                </c:pt>
                <c:pt idx="161">
                  <c:v>0.19606600738695401</c:v>
                </c:pt>
                <c:pt idx="162">
                  <c:v>0.19731397387677399</c:v>
                </c:pt>
                <c:pt idx="163">
                  <c:v>0.198561940366595</c:v>
                </c:pt>
                <c:pt idx="164">
                  <c:v>0.199809906856415</c:v>
                </c:pt>
                <c:pt idx="165">
                  <c:v>0.20105787334623501</c:v>
                </c:pt>
                <c:pt idx="166">
                  <c:v>0.20230583983605599</c:v>
                </c:pt>
                <c:pt idx="167">
                  <c:v>0.203553806325876</c:v>
                </c:pt>
                <c:pt idx="168">
                  <c:v>0.204801772815696</c:v>
                </c:pt>
                <c:pt idx="169">
                  <c:v>0.20604973930551701</c:v>
                </c:pt>
                <c:pt idx="170">
                  <c:v>0.20729770579533799</c:v>
                </c:pt>
                <c:pt idx="171">
                  <c:v>0.208545672285158</c:v>
                </c:pt>
                <c:pt idx="172">
                  <c:v>0.209793638774977</c:v>
                </c:pt>
                <c:pt idx="173">
                  <c:v>0.21104160526479901</c:v>
                </c:pt>
                <c:pt idx="174">
                  <c:v>0.21228957175461899</c:v>
                </c:pt>
                <c:pt idx="175">
                  <c:v>0.213537538244439</c:v>
                </c:pt>
                <c:pt idx="176">
                  <c:v>0.21478550473426</c:v>
                </c:pt>
                <c:pt idx="177">
                  <c:v>0.21603347122408001</c:v>
                </c:pt>
                <c:pt idx="178">
                  <c:v>0.21728143771390099</c:v>
                </c:pt>
                <c:pt idx="179">
                  <c:v>0.21852940420372099</c:v>
                </c:pt>
                <c:pt idx="180">
                  <c:v>0.219777370693541</c:v>
                </c:pt>
                <c:pt idx="181">
                  <c:v>0.22102533718336101</c:v>
                </c:pt>
                <c:pt idx="182">
                  <c:v>0.22227330367318199</c:v>
                </c:pt>
                <c:pt idx="183">
                  <c:v>0.22352127016300199</c:v>
                </c:pt>
                <c:pt idx="184">
                  <c:v>0.224769236652823</c:v>
                </c:pt>
                <c:pt idx="185">
                  <c:v>0.22601720314264301</c:v>
                </c:pt>
                <c:pt idx="186">
                  <c:v>0.22726516963246399</c:v>
                </c:pt>
                <c:pt idx="187">
                  <c:v>0.22851313612228399</c:v>
                </c:pt>
                <c:pt idx="188">
                  <c:v>0.229761102612104</c:v>
                </c:pt>
                <c:pt idx="189">
                  <c:v>0.23100906910192501</c:v>
                </c:pt>
                <c:pt idx="190">
                  <c:v>0.23225703559174499</c:v>
                </c:pt>
                <c:pt idx="191">
                  <c:v>0.23350500208156599</c:v>
                </c:pt>
                <c:pt idx="192">
                  <c:v>0.234752968571386</c:v>
                </c:pt>
                <c:pt idx="193">
                  <c:v>0.23600093506120601</c:v>
                </c:pt>
                <c:pt idx="194">
                  <c:v>0.23724890155102801</c:v>
                </c:pt>
                <c:pt idx="195">
                  <c:v>0.23849686804084799</c:v>
                </c:pt>
                <c:pt idx="196">
                  <c:v>0.239744834530667</c:v>
                </c:pt>
                <c:pt idx="197">
                  <c:v>0.24099280102048801</c:v>
                </c:pt>
                <c:pt idx="198">
                  <c:v>0.24224076751030801</c:v>
                </c:pt>
                <c:pt idx="199">
                  <c:v>0.24348873400012899</c:v>
                </c:pt>
                <c:pt idx="200">
                  <c:v>0.244736700489949</c:v>
                </c:pt>
                <c:pt idx="201">
                  <c:v>0.24598466697977001</c:v>
                </c:pt>
                <c:pt idx="202">
                  <c:v>0.24723263346959001</c:v>
                </c:pt>
                <c:pt idx="203">
                  <c:v>0.24848059995941099</c:v>
                </c:pt>
                <c:pt idx="204">
                  <c:v>0.249728566449231</c:v>
                </c:pt>
                <c:pt idx="205">
                  <c:v>0.25097653293905198</c:v>
                </c:pt>
                <c:pt idx="206">
                  <c:v>0.25222449942887198</c:v>
                </c:pt>
                <c:pt idx="207">
                  <c:v>0.25347246591869299</c:v>
                </c:pt>
                <c:pt idx="208">
                  <c:v>0.254720432408514</c:v>
                </c:pt>
                <c:pt idx="209">
                  <c:v>0.255968398898334</c:v>
                </c:pt>
                <c:pt idx="210">
                  <c:v>0.25721636538815301</c:v>
                </c:pt>
                <c:pt idx="211">
                  <c:v>0.25846433187797402</c:v>
                </c:pt>
                <c:pt idx="212">
                  <c:v>0.25971229836779403</c:v>
                </c:pt>
                <c:pt idx="213">
                  <c:v>0.26096026485761598</c:v>
                </c:pt>
                <c:pt idx="214">
                  <c:v>0.26220823134743498</c:v>
                </c:pt>
                <c:pt idx="215">
                  <c:v>0.26345619783725599</c:v>
                </c:pt>
                <c:pt idx="216">
                  <c:v>0.264704164327077</c:v>
                </c:pt>
                <c:pt idx="217">
                  <c:v>0.265952130816896</c:v>
                </c:pt>
                <c:pt idx="218">
                  <c:v>0.26720009730671701</c:v>
                </c:pt>
                <c:pt idx="219">
                  <c:v>0.26844806379653702</c:v>
                </c:pt>
                <c:pt idx="220">
                  <c:v>0.26969603028635702</c:v>
                </c:pt>
                <c:pt idx="221">
                  <c:v>0.27094399677617798</c:v>
                </c:pt>
                <c:pt idx="222">
                  <c:v>0.27219196326599898</c:v>
                </c:pt>
                <c:pt idx="223">
                  <c:v>0.27343992975581899</c:v>
                </c:pt>
                <c:pt idx="224">
                  <c:v>0.27468789624564</c:v>
                </c:pt>
                <c:pt idx="225">
                  <c:v>0.27593586273546</c:v>
                </c:pt>
                <c:pt idx="226">
                  <c:v>0.27718382922528101</c:v>
                </c:pt>
                <c:pt idx="227">
                  <c:v>0.27843179571510202</c:v>
                </c:pt>
                <c:pt idx="228">
                  <c:v>0.27967976220492102</c:v>
                </c:pt>
                <c:pt idx="229">
                  <c:v>0.28092772869474197</c:v>
                </c:pt>
                <c:pt idx="230">
                  <c:v>0.28217569518456198</c:v>
                </c:pt>
                <c:pt idx="231">
                  <c:v>0.28342366167438299</c:v>
                </c:pt>
                <c:pt idx="232">
                  <c:v>0.28467162816420299</c:v>
                </c:pt>
                <c:pt idx="233">
                  <c:v>0.285919594654024</c:v>
                </c:pt>
                <c:pt idx="234">
                  <c:v>0.28716756114384301</c:v>
                </c:pt>
                <c:pt idx="235">
                  <c:v>0.28841552763366402</c:v>
                </c:pt>
                <c:pt idx="236">
                  <c:v>0.28966349412348502</c:v>
                </c:pt>
                <c:pt idx="237">
                  <c:v>0.29091146061330497</c:v>
                </c:pt>
                <c:pt idx="238">
                  <c:v>0.29215942710312498</c:v>
                </c:pt>
                <c:pt idx="239">
                  <c:v>0.29340739359294599</c:v>
                </c:pt>
                <c:pt idx="240">
                  <c:v>0.29465536008276699</c:v>
                </c:pt>
                <c:pt idx="241">
                  <c:v>0.295903326572587</c:v>
                </c:pt>
                <c:pt idx="242">
                  <c:v>0.29715129306240701</c:v>
                </c:pt>
                <c:pt idx="243">
                  <c:v>0.29839925955222701</c:v>
                </c:pt>
                <c:pt idx="244">
                  <c:v>0.29964722604204802</c:v>
                </c:pt>
                <c:pt idx="245">
                  <c:v>0.30089519253186903</c:v>
                </c:pt>
                <c:pt idx="246">
                  <c:v>0.30214315902168898</c:v>
                </c:pt>
                <c:pt idx="247">
                  <c:v>0.30339112551150899</c:v>
                </c:pt>
                <c:pt idx="248">
                  <c:v>0.30463909200132999</c:v>
                </c:pt>
                <c:pt idx="249">
                  <c:v>0.30588705849115</c:v>
                </c:pt>
                <c:pt idx="250">
                  <c:v>0.30713502498097001</c:v>
                </c:pt>
                <c:pt idx="251">
                  <c:v>0.30838299147079101</c:v>
                </c:pt>
                <c:pt idx="252">
                  <c:v>0.30963095796061102</c:v>
                </c:pt>
                <c:pt idx="253">
                  <c:v>0.31087892445043203</c:v>
                </c:pt>
                <c:pt idx="254">
                  <c:v>0.31212689094025198</c:v>
                </c:pt>
                <c:pt idx="255">
                  <c:v>0.31337485743007198</c:v>
                </c:pt>
                <c:pt idx="256">
                  <c:v>0.31462282391989399</c:v>
                </c:pt>
                <c:pt idx="257">
                  <c:v>0.315870790409714</c:v>
                </c:pt>
                <c:pt idx="258">
                  <c:v>0.317118756899534</c:v>
                </c:pt>
                <c:pt idx="259">
                  <c:v>0.31836672338935401</c:v>
                </c:pt>
                <c:pt idx="260">
                  <c:v>0.31961468987917502</c:v>
                </c:pt>
                <c:pt idx="261">
                  <c:v>0.32086265636899503</c:v>
                </c:pt>
                <c:pt idx="262">
                  <c:v>0.32211062285881598</c:v>
                </c:pt>
                <c:pt idx="263">
                  <c:v>0.32335858934863598</c:v>
                </c:pt>
                <c:pt idx="264">
                  <c:v>0.32460655583845699</c:v>
                </c:pt>
                <c:pt idx="265">
                  <c:v>0.325854522328276</c:v>
                </c:pt>
                <c:pt idx="266">
                  <c:v>0.327102488818098</c:v>
                </c:pt>
                <c:pt idx="267">
                  <c:v>0.32835045530791801</c:v>
                </c:pt>
                <c:pt idx="268">
                  <c:v>0.32959842179773802</c:v>
                </c:pt>
                <c:pt idx="269">
                  <c:v>0.33084638828755902</c:v>
                </c:pt>
                <c:pt idx="270">
                  <c:v>0.33209435477737898</c:v>
                </c:pt>
                <c:pt idx="271">
                  <c:v>0.33334232126719998</c:v>
                </c:pt>
                <c:pt idx="272">
                  <c:v>0.33459028775701999</c:v>
                </c:pt>
                <c:pt idx="273">
                  <c:v>0.33583825424684</c:v>
                </c:pt>
                <c:pt idx="274">
                  <c:v>0.337086220736661</c:v>
                </c:pt>
                <c:pt idx="275">
                  <c:v>0.33833418722648101</c:v>
                </c:pt>
                <c:pt idx="276">
                  <c:v>0.33958215371630202</c:v>
                </c:pt>
                <c:pt idx="277">
                  <c:v>0.34083012020612302</c:v>
                </c:pt>
                <c:pt idx="278">
                  <c:v>0.34207808669594197</c:v>
                </c:pt>
                <c:pt idx="279">
                  <c:v>0.34332605318576298</c:v>
                </c:pt>
                <c:pt idx="280">
                  <c:v>0.34457401967558299</c:v>
                </c:pt>
                <c:pt idx="281">
                  <c:v>0.34582198616540299</c:v>
                </c:pt>
                <c:pt idx="282">
                  <c:v>0.347069952655224</c:v>
                </c:pt>
                <c:pt idx="283">
                  <c:v>0.34831791914504401</c:v>
                </c:pt>
                <c:pt idx="284">
                  <c:v>0.34956588563486501</c:v>
                </c:pt>
                <c:pt idx="285">
                  <c:v>0.35081385212468602</c:v>
                </c:pt>
                <c:pt idx="286">
                  <c:v>0.35206181861450497</c:v>
                </c:pt>
                <c:pt idx="287">
                  <c:v>0.35330978510432598</c:v>
                </c:pt>
                <c:pt idx="288">
                  <c:v>0.35455775159414699</c:v>
                </c:pt>
                <c:pt idx="289">
                  <c:v>0.35580571808396699</c:v>
                </c:pt>
                <c:pt idx="290">
                  <c:v>0.357053684573787</c:v>
                </c:pt>
                <c:pt idx="291">
                  <c:v>0.35830165106360801</c:v>
                </c:pt>
                <c:pt idx="292">
                  <c:v>0.35954961755342801</c:v>
                </c:pt>
                <c:pt idx="293">
                  <c:v>0.36079758404324902</c:v>
                </c:pt>
                <c:pt idx="294">
                  <c:v>0.36204555053306903</c:v>
                </c:pt>
                <c:pt idx="295">
                  <c:v>0.36329351702288998</c:v>
                </c:pt>
                <c:pt idx="296">
                  <c:v>0.36454148351270999</c:v>
                </c:pt>
                <c:pt idx="297">
                  <c:v>0.36578945000252999</c:v>
                </c:pt>
                <c:pt idx="298">
                  <c:v>0.367037416492351</c:v>
                </c:pt>
                <c:pt idx="299">
                  <c:v>0.36828538298217101</c:v>
                </c:pt>
                <c:pt idx="300">
                  <c:v>0.36953334947199201</c:v>
                </c:pt>
                <c:pt idx="301">
                  <c:v>0.37078131596181202</c:v>
                </c:pt>
                <c:pt idx="302">
                  <c:v>0.37202928245163303</c:v>
                </c:pt>
                <c:pt idx="303">
                  <c:v>0.37327724894145298</c:v>
                </c:pt>
                <c:pt idx="304">
                  <c:v>0.37452521543127398</c:v>
                </c:pt>
                <c:pt idx="305">
                  <c:v>0.37577318192109399</c:v>
                </c:pt>
                <c:pt idx="306">
                  <c:v>0.377021148410914</c:v>
                </c:pt>
                <c:pt idx="307">
                  <c:v>0.37826911490073301</c:v>
                </c:pt>
                <c:pt idx="308">
                  <c:v>0.37951708139055501</c:v>
                </c:pt>
                <c:pt idx="309">
                  <c:v>0.38076504788037502</c:v>
                </c:pt>
                <c:pt idx="310">
                  <c:v>0.38201301437019702</c:v>
                </c:pt>
                <c:pt idx="311">
                  <c:v>0.38326098086001698</c:v>
                </c:pt>
                <c:pt idx="312">
                  <c:v>0.38450894734983798</c:v>
                </c:pt>
                <c:pt idx="313">
                  <c:v>0.38575691383965799</c:v>
                </c:pt>
                <c:pt idx="314">
                  <c:v>0.387004880329477</c:v>
                </c:pt>
                <c:pt idx="315">
                  <c:v>0.388252846819297</c:v>
                </c:pt>
                <c:pt idx="316">
                  <c:v>0.38950081330911701</c:v>
                </c:pt>
                <c:pt idx="317">
                  <c:v>0.39074877979893902</c:v>
                </c:pt>
                <c:pt idx="318">
                  <c:v>0.39199674628875902</c:v>
                </c:pt>
                <c:pt idx="319">
                  <c:v>0.39324471277857997</c:v>
                </c:pt>
                <c:pt idx="320">
                  <c:v>0.39449267926839998</c:v>
                </c:pt>
                <c:pt idx="321">
                  <c:v>0.39574064575822099</c:v>
                </c:pt>
                <c:pt idx="322">
                  <c:v>0.39698861224804</c:v>
                </c:pt>
                <c:pt idx="323">
                  <c:v>0.398236578737862</c:v>
                </c:pt>
                <c:pt idx="324">
                  <c:v>0.39948454522768301</c:v>
                </c:pt>
                <c:pt idx="325">
                  <c:v>0.40073251171750202</c:v>
                </c:pt>
                <c:pt idx="326">
                  <c:v>0.40198047820732202</c:v>
                </c:pt>
                <c:pt idx="327">
                  <c:v>0.40322844469714297</c:v>
                </c:pt>
                <c:pt idx="328">
                  <c:v>0.40447641118696398</c:v>
                </c:pt>
                <c:pt idx="329">
                  <c:v>0.40572437767678299</c:v>
                </c:pt>
                <c:pt idx="330">
                  <c:v>0.40697234416660499</c:v>
                </c:pt>
                <c:pt idx="331">
                  <c:v>0.408220310656425</c:v>
                </c:pt>
                <c:pt idx="332">
                  <c:v>0.40946827714624501</c:v>
                </c:pt>
                <c:pt idx="333">
                  <c:v>0.41071624363606501</c:v>
                </c:pt>
                <c:pt idx="334">
                  <c:v>0.41196421012588602</c:v>
                </c:pt>
                <c:pt idx="335">
                  <c:v>0.41321217661570597</c:v>
                </c:pt>
                <c:pt idx="336">
                  <c:v>0.41446014310552598</c:v>
                </c:pt>
                <c:pt idx="337">
                  <c:v>0.41570810959534799</c:v>
                </c:pt>
                <c:pt idx="338">
                  <c:v>0.41695607608516799</c:v>
                </c:pt>
                <c:pt idx="339">
                  <c:v>0.418204042574989</c:v>
                </c:pt>
                <c:pt idx="340">
                  <c:v>0.41945200906480801</c:v>
                </c:pt>
                <c:pt idx="341">
                  <c:v>0.42069997555462901</c:v>
                </c:pt>
                <c:pt idx="342">
                  <c:v>0.42194794204444802</c:v>
                </c:pt>
                <c:pt idx="343">
                  <c:v>0.42319590853427003</c:v>
                </c:pt>
                <c:pt idx="344">
                  <c:v>0.42444387502409198</c:v>
                </c:pt>
                <c:pt idx="345">
                  <c:v>0.42569184151391098</c:v>
                </c:pt>
                <c:pt idx="346">
                  <c:v>0.42693980800373099</c:v>
                </c:pt>
                <c:pt idx="347">
                  <c:v>0.42818777449355</c:v>
                </c:pt>
                <c:pt idx="348">
                  <c:v>0.429435740983373</c:v>
                </c:pt>
                <c:pt idx="349">
                  <c:v>0.43068370747319101</c:v>
                </c:pt>
                <c:pt idx="350">
                  <c:v>0.43193167396301302</c:v>
                </c:pt>
                <c:pt idx="351">
                  <c:v>0.43317964045283303</c:v>
                </c:pt>
                <c:pt idx="352">
                  <c:v>0.43442760694265398</c:v>
                </c:pt>
                <c:pt idx="353">
                  <c:v>0.43567557343247498</c:v>
                </c:pt>
                <c:pt idx="354">
                  <c:v>0.43692353992229399</c:v>
                </c:pt>
                <c:pt idx="355">
                  <c:v>0.438171506412115</c:v>
                </c:pt>
                <c:pt idx="356">
                  <c:v>0.439419472901936</c:v>
                </c:pt>
                <c:pt idx="357">
                  <c:v>0.44066743939175501</c:v>
                </c:pt>
                <c:pt idx="358">
                  <c:v>0.44191540588157602</c:v>
                </c:pt>
                <c:pt idx="359">
                  <c:v>0.44316337237139702</c:v>
                </c:pt>
                <c:pt idx="360">
                  <c:v>0.44441133886121598</c:v>
                </c:pt>
                <c:pt idx="361">
                  <c:v>0.44565930535103798</c:v>
                </c:pt>
                <c:pt idx="362">
                  <c:v>0.44690727184085699</c:v>
                </c:pt>
                <c:pt idx="363">
                  <c:v>0.448155238330678</c:v>
                </c:pt>
                <c:pt idx="364">
                  <c:v>0.449403204820499</c:v>
                </c:pt>
                <c:pt idx="365">
                  <c:v>0.45065117131031901</c:v>
                </c:pt>
                <c:pt idx="366">
                  <c:v>0.45189913780013802</c:v>
                </c:pt>
                <c:pt idx="367">
                  <c:v>0.45314710428996102</c:v>
                </c:pt>
                <c:pt idx="368">
                  <c:v>0.45439507077977997</c:v>
                </c:pt>
                <c:pt idx="369">
                  <c:v>0.45564303726959998</c:v>
                </c:pt>
                <c:pt idx="370">
                  <c:v>0.45689100375941999</c:v>
                </c:pt>
                <c:pt idx="371">
                  <c:v>0.45813897024924299</c:v>
                </c:pt>
                <c:pt idx="372">
                  <c:v>0.459386936739062</c:v>
                </c:pt>
                <c:pt idx="373">
                  <c:v>0.46063490322888301</c:v>
                </c:pt>
                <c:pt idx="374">
                  <c:v>0.46188286971870302</c:v>
                </c:pt>
                <c:pt idx="375">
                  <c:v>0.46313083620852302</c:v>
                </c:pt>
                <c:pt idx="376">
                  <c:v>0.46437880269834497</c:v>
                </c:pt>
                <c:pt idx="377">
                  <c:v>0.46562676918816398</c:v>
                </c:pt>
                <c:pt idx="378">
                  <c:v>0.46687473567798399</c:v>
                </c:pt>
                <c:pt idx="379">
                  <c:v>0.46812270216780399</c:v>
                </c:pt>
                <c:pt idx="380">
                  <c:v>0.469370668657624</c:v>
                </c:pt>
                <c:pt idx="381">
                  <c:v>0.47061863514744601</c:v>
                </c:pt>
                <c:pt idx="382">
                  <c:v>0.47186660163726502</c:v>
                </c:pt>
                <c:pt idx="383">
                  <c:v>0.47311456812708602</c:v>
                </c:pt>
                <c:pt idx="384">
                  <c:v>0.47436253461690697</c:v>
                </c:pt>
                <c:pt idx="385">
                  <c:v>0.47561050110672598</c:v>
                </c:pt>
                <c:pt idx="386">
                  <c:v>0.47685846759654699</c:v>
                </c:pt>
                <c:pt idx="387">
                  <c:v>0.47810643408636699</c:v>
                </c:pt>
                <c:pt idx="388">
                  <c:v>0.479354400576187</c:v>
                </c:pt>
                <c:pt idx="389">
                  <c:v>0.48060236706600801</c:v>
                </c:pt>
                <c:pt idx="390">
                  <c:v>0.48185033355582801</c:v>
                </c:pt>
                <c:pt idx="391">
                  <c:v>0.48309830004564902</c:v>
                </c:pt>
                <c:pt idx="392">
                  <c:v>0.48434626653547003</c:v>
                </c:pt>
                <c:pt idx="393">
                  <c:v>0.48559423302528898</c:v>
                </c:pt>
                <c:pt idx="394">
                  <c:v>0.48684219951510899</c:v>
                </c:pt>
                <c:pt idx="395">
                  <c:v>0.48809016600493099</c:v>
                </c:pt>
                <c:pt idx="396">
                  <c:v>0.48933813249475</c:v>
                </c:pt>
                <c:pt idx="397">
                  <c:v>0.49058609898457001</c:v>
                </c:pt>
                <c:pt idx="398">
                  <c:v>0.49183406547439101</c:v>
                </c:pt>
                <c:pt idx="399">
                  <c:v>0.49308203196421202</c:v>
                </c:pt>
                <c:pt idx="400">
                  <c:v>0.49432999845403203</c:v>
                </c:pt>
                <c:pt idx="401">
                  <c:v>0.49557796494385298</c:v>
                </c:pt>
                <c:pt idx="402">
                  <c:v>0.49682593143367298</c:v>
                </c:pt>
                <c:pt idx="403">
                  <c:v>0.49807389792349399</c:v>
                </c:pt>
                <c:pt idx="404">
                  <c:v>0.499321864413313</c:v>
                </c:pt>
                <c:pt idx="405">
                  <c:v>0.50056983090313401</c:v>
                </c:pt>
                <c:pt idx="406">
                  <c:v>0.50181779739295496</c:v>
                </c:pt>
                <c:pt idx="407">
                  <c:v>0.50306576388277402</c:v>
                </c:pt>
                <c:pt idx="408">
                  <c:v>0.50431373037259697</c:v>
                </c:pt>
                <c:pt idx="409">
                  <c:v>0.50556169686241603</c:v>
                </c:pt>
                <c:pt idx="410">
                  <c:v>0.50680966335223498</c:v>
                </c:pt>
                <c:pt idx="411">
                  <c:v>0.50805762984205705</c:v>
                </c:pt>
                <c:pt idx="412">
                  <c:v>0.509305596331879</c:v>
                </c:pt>
                <c:pt idx="413">
                  <c:v>0.51055356282169695</c:v>
                </c:pt>
                <c:pt idx="414">
                  <c:v>0.51180152931151901</c:v>
                </c:pt>
                <c:pt idx="415">
                  <c:v>0.51304949580133796</c:v>
                </c:pt>
                <c:pt idx="416">
                  <c:v>0.51429746229115902</c:v>
                </c:pt>
                <c:pt idx="417">
                  <c:v>0.51554542878097698</c:v>
                </c:pt>
                <c:pt idx="418">
                  <c:v>0.51679339527080004</c:v>
                </c:pt>
                <c:pt idx="419">
                  <c:v>0.51804136176061999</c:v>
                </c:pt>
                <c:pt idx="420">
                  <c:v>0.51928932825044005</c:v>
                </c:pt>
                <c:pt idx="421">
                  <c:v>0.520537294740262</c:v>
                </c:pt>
                <c:pt idx="422">
                  <c:v>0.52178526123008195</c:v>
                </c:pt>
                <c:pt idx="423">
                  <c:v>0.52303322771990202</c:v>
                </c:pt>
                <c:pt idx="424">
                  <c:v>0.52428119420972197</c:v>
                </c:pt>
                <c:pt idx="425">
                  <c:v>0.52552916069954203</c:v>
                </c:pt>
                <c:pt idx="426">
                  <c:v>0.52677712718936298</c:v>
                </c:pt>
                <c:pt idx="427">
                  <c:v>0.52802509367918204</c:v>
                </c:pt>
                <c:pt idx="428">
                  <c:v>0.529273060169002</c:v>
                </c:pt>
                <c:pt idx="429">
                  <c:v>0.53052102665882295</c:v>
                </c:pt>
                <c:pt idx="430">
                  <c:v>0.53176899314864401</c:v>
                </c:pt>
                <c:pt idx="431">
                  <c:v>0.53301695963846496</c:v>
                </c:pt>
                <c:pt idx="432">
                  <c:v>0.53426492612828402</c:v>
                </c:pt>
                <c:pt idx="433">
                  <c:v>0.53551289261810497</c:v>
                </c:pt>
                <c:pt idx="434">
                  <c:v>0.53676085910792504</c:v>
                </c:pt>
                <c:pt idx="435">
                  <c:v>0.53800882559774499</c:v>
                </c:pt>
                <c:pt idx="436">
                  <c:v>0.53925679208756505</c:v>
                </c:pt>
                <c:pt idx="437">
                  <c:v>0.540504758577385</c:v>
                </c:pt>
                <c:pt idx="438">
                  <c:v>0.54175272506720495</c:v>
                </c:pt>
                <c:pt idx="439">
                  <c:v>0.54300069155702602</c:v>
                </c:pt>
                <c:pt idx="440">
                  <c:v>0.54424865804684697</c:v>
                </c:pt>
                <c:pt idx="441">
                  <c:v>0.54549662453666603</c:v>
                </c:pt>
                <c:pt idx="442">
                  <c:v>0.54674459102648798</c:v>
                </c:pt>
                <c:pt idx="443">
                  <c:v>0.54799255751630804</c:v>
                </c:pt>
                <c:pt idx="444">
                  <c:v>0.54924052400612899</c:v>
                </c:pt>
                <c:pt idx="445">
                  <c:v>0.55048849049594895</c:v>
                </c:pt>
                <c:pt idx="446">
                  <c:v>0.55173645698577001</c:v>
                </c:pt>
                <c:pt idx="447">
                  <c:v>0.55298442347558996</c:v>
                </c:pt>
                <c:pt idx="448">
                  <c:v>0.55423238996541102</c:v>
                </c:pt>
                <c:pt idx="449">
                  <c:v>0.55548035645522997</c:v>
                </c:pt>
                <c:pt idx="450">
                  <c:v>0.55672832294505203</c:v>
                </c:pt>
                <c:pt idx="451">
                  <c:v>0.55797628943487099</c:v>
                </c:pt>
                <c:pt idx="452">
                  <c:v>0.55922425592469205</c:v>
                </c:pt>
                <c:pt idx="453">
                  <c:v>0.560472222414511</c:v>
                </c:pt>
                <c:pt idx="454">
                  <c:v>0.56172018890433295</c:v>
                </c:pt>
                <c:pt idx="455">
                  <c:v>0.56296815539415201</c:v>
                </c:pt>
                <c:pt idx="456">
                  <c:v>0.56421612188397197</c:v>
                </c:pt>
                <c:pt idx="457">
                  <c:v>0.56546408837379203</c:v>
                </c:pt>
                <c:pt idx="458">
                  <c:v>0.56671205486361398</c:v>
                </c:pt>
                <c:pt idx="459">
                  <c:v>0.56796002135343504</c:v>
                </c:pt>
                <c:pt idx="460">
                  <c:v>0.56920798784325399</c:v>
                </c:pt>
                <c:pt idx="461">
                  <c:v>0.57045595433307605</c:v>
                </c:pt>
                <c:pt idx="462">
                  <c:v>0.57170392082289601</c:v>
                </c:pt>
                <c:pt idx="463">
                  <c:v>0.57295188731271696</c:v>
                </c:pt>
                <c:pt idx="464">
                  <c:v>0.57419985380253602</c:v>
                </c:pt>
                <c:pt idx="465">
                  <c:v>0.57544782029235497</c:v>
                </c:pt>
                <c:pt idx="466">
                  <c:v>0.57669578678217703</c:v>
                </c:pt>
                <c:pt idx="467">
                  <c:v>0.57794375327199898</c:v>
                </c:pt>
                <c:pt idx="468">
                  <c:v>0.57919171976181805</c:v>
                </c:pt>
                <c:pt idx="469">
                  <c:v>0.580439686251638</c:v>
                </c:pt>
                <c:pt idx="470">
                  <c:v>0.58168765274145695</c:v>
                </c:pt>
                <c:pt idx="471">
                  <c:v>0.58293561923127801</c:v>
                </c:pt>
                <c:pt idx="472">
                  <c:v>0.58418358572109996</c:v>
                </c:pt>
                <c:pt idx="473">
                  <c:v>0.58543155221091903</c:v>
                </c:pt>
                <c:pt idx="474">
                  <c:v>0.58667951870073998</c:v>
                </c:pt>
                <c:pt idx="475">
                  <c:v>0.58792748519056104</c:v>
                </c:pt>
                <c:pt idx="476">
                  <c:v>0.58917545168038099</c:v>
                </c:pt>
                <c:pt idx="477">
                  <c:v>0.59042341817020105</c:v>
                </c:pt>
                <c:pt idx="478">
                  <c:v>0.591671384660023</c:v>
                </c:pt>
                <c:pt idx="479">
                  <c:v>0.59291935114984196</c:v>
                </c:pt>
                <c:pt idx="480">
                  <c:v>0.59416731763966202</c:v>
                </c:pt>
                <c:pt idx="481">
                  <c:v>0.59541528412948297</c:v>
                </c:pt>
                <c:pt idx="482">
                  <c:v>0.59666325061930303</c:v>
                </c:pt>
                <c:pt idx="483">
                  <c:v>0.59791121710912198</c:v>
                </c:pt>
                <c:pt idx="484">
                  <c:v>0.59915918359894305</c:v>
                </c:pt>
                <c:pt idx="485">
                  <c:v>0.600407150088764</c:v>
                </c:pt>
                <c:pt idx="486">
                  <c:v>0.60165511657858295</c:v>
                </c:pt>
                <c:pt idx="487">
                  <c:v>0.60290308306840401</c:v>
                </c:pt>
                <c:pt idx="488">
                  <c:v>0.60415104955822596</c:v>
                </c:pt>
                <c:pt idx="489">
                  <c:v>0.60539901604804502</c:v>
                </c:pt>
                <c:pt idx="490">
                  <c:v>0.60664698253786598</c:v>
                </c:pt>
                <c:pt idx="491">
                  <c:v>0.60789494902768504</c:v>
                </c:pt>
                <c:pt idx="492">
                  <c:v>0.60914291551750499</c:v>
                </c:pt>
                <c:pt idx="493">
                  <c:v>0.61039088200732605</c:v>
                </c:pt>
                <c:pt idx="494">
                  <c:v>0.611638848497147</c:v>
                </c:pt>
                <c:pt idx="495">
                  <c:v>0.61288681498696596</c:v>
                </c:pt>
                <c:pt idx="496">
                  <c:v>0.61413478147678802</c:v>
                </c:pt>
                <c:pt idx="497">
                  <c:v>0.61538274796660797</c:v>
                </c:pt>
                <c:pt idx="498">
                  <c:v>0.61663071445643003</c:v>
                </c:pt>
                <c:pt idx="499">
                  <c:v>0.61787868094624898</c:v>
                </c:pt>
                <c:pt idx="500">
                  <c:v>0.61912664743606904</c:v>
                </c:pt>
                <c:pt idx="501">
                  <c:v>0.620374613925889</c:v>
                </c:pt>
                <c:pt idx="502">
                  <c:v>0.62162258041570995</c:v>
                </c:pt>
                <c:pt idx="503">
                  <c:v>0.62287054690553201</c:v>
                </c:pt>
                <c:pt idx="504">
                  <c:v>0.62411851339534996</c:v>
                </c:pt>
                <c:pt idx="505">
                  <c:v>0.62536647988517102</c:v>
                </c:pt>
                <c:pt idx="506">
                  <c:v>0.62661444637499297</c:v>
                </c:pt>
                <c:pt idx="507">
                  <c:v>0.62786241286481204</c:v>
                </c:pt>
                <c:pt idx="508">
                  <c:v>0.62911037935463099</c:v>
                </c:pt>
                <c:pt idx="509">
                  <c:v>0.63035834584445305</c:v>
                </c:pt>
                <c:pt idx="510">
                  <c:v>0.631606312334274</c:v>
                </c:pt>
                <c:pt idx="511">
                  <c:v>0.63285427882409295</c:v>
                </c:pt>
                <c:pt idx="512">
                  <c:v>0.63410224531391401</c:v>
                </c:pt>
                <c:pt idx="513">
                  <c:v>0.63535021180373497</c:v>
                </c:pt>
                <c:pt idx="514">
                  <c:v>0.63659817829355403</c:v>
                </c:pt>
                <c:pt idx="515">
                  <c:v>0.63784614478337298</c:v>
                </c:pt>
                <c:pt idx="516">
                  <c:v>0.63909411127319604</c:v>
                </c:pt>
                <c:pt idx="517">
                  <c:v>0.64034207776301499</c:v>
                </c:pt>
                <c:pt idx="518">
                  <c:v>0.64159004425283495</c:v>
                </c:pt>
                <c:pt idx="519">
                  <c:v>0.64283801074265801</c:v>
                </c:pt>
                <c:pt idx="520">
                  <c:v>0.64408597723247696</c:v>
                </c:pt>
                <c:pt idx="521">
                  <c:v>0.64533394372229602</c:v>
                </c:pt>
                <c:pt idx="522">
                  <c:v>0.64658191021211697</c:v>
                </c:pt>
                <c:pt idx="523">
                  <c:v>0.64782987670193803</c:v>
                </c:pt>
                <c:pt idx="524">
                  <c:v>0.64907784319175799</c:v>
                </c:pt>
                <c:pt idx="525">
                  <c:v>0.65032580968157905</c:v>
                </c:pt>
                <c:pt idx="526">
                  <c:v>0.651573776171399</c:v>
                </c:pt>
                <c:pt idx="527">
                  <c:v>0.65282174266121895</c:v>
                </c:pt>
                <c:pt idx="528">
                  <c:v>0.65406970915103901</c:v>
                </c:pt>
                <c:pt idx="529">
                  <c:v>0.65531767564086096</c:v>
                </c:pt>
                <c:pt idx="530">
                  <c:v>0.65656564213068103</c:v>
                </c:pt>
                <c:pt idx="531">
                  <c:v>0.65781360862050098</c:v>
                </c:pt>
                <c:pt idx="532">
                  <c:v>0.65906157511032104</c:v>
                </c:pt>
                <c:pt idx="533">
                  <c:v>0.66030954160014199</c:v>
                </c:pt>
                <c:pt idx="534">
                  <c:v>0.66155750808996205</c:v>
                </c:pt>
                <c:pt idx="535">
                  <c:v>0.66280547457978201</c:v>
                </c:pt>
                <c:pt idx="536">
                  <c:v>0.66405344106960296</c:v>
                </c:pt>
                <c:pt idx="537">
                  <c:v>0.66530140755942202</c:v>
                </c:pt>
                <c:pt idx="538">
                  <c:v>0.66654937404924297</c:v>
                </c:pt>
                <c:pt idx="539">
                  <c:v>0.66779734053906403</c:v>
                </c:pt>
                <c:pt idx="540">
                  <c:v>0.66904530702888398</c:v>
                </c:pt>
                <c:pt idx="541">
                  <c:v>0.67029327351870405</c:v>
                </c:pt>
                <c:pt idx="542">
                  <c:v>0.671541240008524</c:v>
                </c:pt>
                <c:pt idx="543">
                  <c:v>0.67278920649834495</c:v>
                </c:pt>
                <c:pt idx="544">
                  <c:v>0.67403717298816401</c:v>
                </c:pt>
                <c:pt idx="545">
                  <c:v>0.67528513947798496</c:v>
                </c:pt>
                <c:pt idx="546">
                  <c:v>0.67653310596780603</c:v>
                </c:pt>
                <c:pt idx="547">
                  <c:v>0.67778107245762498</c:v>
                </c:pt>
                <c:pt idx="548">
                  <c:v>0.67902903894744704</c:v>
                </c:pt>
                <c:pt idx="549">
                  <c:v>0.68027700543726899</c:v>
                </c:pt>
                <c:pt idx="550">
                  <c:v>0.68152497192708805</c:v>
                </c:pt>
                <c:pt idx="551">
                  <c:v>0.682772938416909</c:v>
                </c:pt>
                <c:pt idx="552">
                  <c:v>0.68402090490672796</c:v>
                </c:pt>
                <c:pt idx="553">
                  <c:v>0.68526887139654902</c:v>
                </c:pt>
                <c:pt idx="554">
                  <c:v>0.68651683788636897</c:v>
                </c:pt>
                <c:pt idx="555">
                  <c:v>0.68776480437618903</c:v>
                </c:pt>
                <c:pt idx="556">
                  <c:v>0.68901277086600998</c:v>
                </c:pt>
                <c:pt idx="557">
                  <c:v>0.69026073735582905</c:v>
                </c:pt>
                <c:pt idx="558">
                  <c:v>0.691508703845651</c:v>
                </c:pt>
                <c:pt idx="559">
                  <c:v>0.69275667033547195</c:v>
                </c:pt>
                <c:pt idx="560">
                  <c:v>0.69400463682529101</c:v>
                </c:pt>
                <c:pt idx="561">
                  <c:v>0.69525260331510996</c:v>
                </c:pt>
                <c:pt idx="562">
                  <c:v>0.69650056980493202</c:v>
                </c:pt>
                <c:pt idx="563">
                  <c:v>0.69774853629475297</c:v>
                </c:pt>
                <c:pt idx="564">
                  <c:v>0.69899650278457304</c:v>
                </c:pt>
                <c:pt idx="565">
                  <c:v>0.70024446927439399</c:v>
                </c:pt>
                <c:pt idx="566">
                  <c:v>0.70149243576421405</c:v>
                </c:pt>
                <c:pt idx="567">
                  <c:v>0.702740402254035</c:v>
                </c:pt>
                <c:pt idx="568">
                  <c:v>0.70398836874385495</c:v>
                </c:pt>
                <c:pt idx="569">
                  <c:v>0.70523633523367502</c:v>
                </c:pt>
                <c:pt idx="570">
                  <c:v>0.70648430172349497</c:v>
                </c:pt>
                <c:pt idx="571">
                  <c:v>0.70773226821331503</c:v>
                </c:pt>
                <c:pt idx="572">
                  <c:v>0.70898023470313498</c:v>
                </c:pt>
                <c:pt idx="573">
                  <c:v>0.71022820119295604</c:v>
                </c:pt>
                <c:pt idx="574">
                  <c:v>0.711476167682776</c:v>
                </c:pt>
                <c:pt idx="575">
                  <c:v>0.71272413417259695</c:v>
                </c:pt>
                <c:pt idx="576">
                  <c:v>0.71397210066241701</c:v>
                </c:pt>
                <c:pt idx="577">
                  <c:v>0.71522006715223796</c:v>
                </c:pt>
                <c:pt idx="578">
                  <c:v>0.71646803364205802</c:v>
                </c:pt>
                <c:pt idx="579">
                  <c:v>0.71771600013187697</c:v>
                </c:pt>
                <c:pt idx="580">
                  <c:v>0.71896396662169904</c:v>
                </c:pt>
                <c:pt idx="581">
                  <c:v>0.72021193311151999</c:v>
                </c:pt>
                <c:pt idx="582">
                  <c:v>0.72145989960134005</c:v>
                </c:pt>
                <c:pt idx="583">
                  <c:v>0.722707866091159</c:v>
                </c:pt>
                <c:pt idx="584">
                  <c:v>0.72395583258097995</c:v>
                </c:pt>
                <c:pt idx="585">
                  <c:v>0.72520379907080001</c:v>
                </c:pt>
                <c:pt idx="586">
                  <c:v>0.72645176556062196</c:v>
                </c:pt>
                <c:pt idx="587">
                  <c:v>0.72769973205044203</c:v>
                </c:pt>
                <c:pt idx="588">
                  <c:v>0.72894769854026298</c:v>
                </c:pt>
                <c:pt idx="589">
                  <c:v>0.73019566503008204</c:v>
                </c:pt>
                <c:pt idx="590">
                  <c:v>0.73144363151990399</c:v>
                </c:pt>
                <c:pt idx="591">
                  <c:v>0.73269159800972306</c:v>
                </c:pt>
                <c:pt idx="592">
                  <c:v>0.73393956449954401</c:v>
                </c:pt>
                <c:pt idx="593">
                  <c:v>0.73518753098936296</c:v>
                </c:pt>
                <c:pt idx="594">
                  <c:v>0.73643549747918402</c:v>
                </c:pt>
                <c:pt idx="595">
                  <c:v>0.73768346396900497</c:v>
                </c:pt>
                <c:pt idx="596">
                  <c:v>0.73893143045882403</c:v>
                </c:pt>
                <c:pt idx="597">
                  <c:v>0.74017939694864499</c:v>
                </c:pt>
                <c:pt idx="598">
                  <c:v>0.74142736343846605</c:v>
                </c:pt>
                <c:pt idx="599">
                  <c:v>0.742675329928287</c:v>
                </c:pt>
                <c:pt idx="600">
                  <c:v>0.74392329641810795</c:v>
                </c:pt>
                <c:pt idx="601">
                  <c:v>0.74517126290792701</c:v>
                </c:pt>
                <c:pt idx="602">
                  <c:v>0.74641922939774696</c:v>
                </c:pt>
                <c:pt idx="603">
                  <c:v>0.74766719588756703</c:v>
                </c:pt>
                <c:pt idx="604">
                  <c:v>0.74891516237738798</c:v>
                </c:pt>
                <c:pt idx="605">
                  <c:v>0.75016312886720704</c:v>
                </c:pt>
                <c:pt idx="606">
                  <c:v>0.75141109535702799</c:v>
                </c:pt>
                <c:pt idx="607">
                  <c:v>0.75265906184685005</c:v>
                </c:pt>
                <c:pt idx="608">
                  <c:v>0.753907028336671</c:v>
                </c:pt>
                <c:pt idx="609">
                  <c:v>0.75515499482649096</c:v>
                </c:pt>
                <c:pt idx="610">
                  <c:v>0.75640296131631002</c:v>
                </c:pt>
                <c:pt idx="611">
                  <c:v>0.75765092780612997</c:v>
                </c:pt>
                <c:pt idx="612">
                  <c:v>0.75889889429595103</c:v>
                </c:pt>
                <c:pt idx="613">
                  <c:v>0.76014686078577098</c:v>
                </c:pt>
                <c:pt idx="614">
                  <c:v>0.76139482727559205</c:v>
                </c:pt>
                <c:pt idx="615">
                  <c:v>0.762642793765413</c:v>
                </c:pt>
                <c:pt idx="616">
                  <c:v>0.76389076025523095</c:v>
                </c:pt>
                <c:pt idx="617">
                  <c:v>0.76513872674505301</c:v>
                </c:pt>
                <c:pt idx="618">
                  <c:v>0.76638669323487496</c:v>
                </c:pt>
                <c:pt idx="619">
                  <c:v>0.76763465972469302</c:v>
                </c:pt>
                <c:pt idx="620">
                  <c:v>0.76888262621451398</c:v>
                </c:pt>
                <c:pt idx="621">
                  <c:v>0.77013059270433404</c:v>
                </c:pt>
                <c:pt idx="622">
                  <c:v>0.77137855919415499</c:v>
                </c:pt>
                <c:pt idx="623">
                  <c:v>0.77262652568397505</c:v>
                </c:pt>
                <c:pt idx="624">
                  <c:v>0.773874492173794</c:v>
                </c:pt>
                <c:pt idx="625">
                  <c:v>0.77512245866361595</c:v>
                </c:pt>
                <c:pt idx="626">
                  <c:v>0.77637042515343402</c:v>
                </c:pt>
                <c:pt idx="627">
                  <c:v>0.77761839164325397</c:v>
                </c:pt>
                <c:pt idx="628">
                  <c:v>0.77886635813307703</c:v>
                </c:pt>
                <c:pt idx="629">
                  <c:v>0.78011432462289598</c:v>
                </c:pt>
                <c:pt idx="630">
                  <c:v>0.78136229111271704</c:v>
                </c:pt>
                <c:pt idx="631">
                  <c:v>0.782610257602537</c:v>
                </c:pt>
                <c:pt idx="632">
                  <c:v>0.78385822409235795</c:v>
                </c:pt>
                <c:pt idx="633">
                  <c:v>0.78510619058217901</c:v>
                </c:pt>
                <c:pt idx="634">
                  <c:v>0.78635415707199996</c:v>
                </c:pt>
                <c:pt idx="635">
                  <c:v>0.78760212356181802</c:v>
                </c:pt>
                <c:pt idx="636">
                  <c:v>0.78885009005163698</c:v>
                </c:pt>
                <c:pt idx="637">
                  <c:v>0.79009805654146104</c:v>
                </c:pt>
                <c:pt idx="638">
                  <c:v>0.79134602303127999</c:v>
                </c:pt>
                <c:pt idx="639">
                  <c:v>0.79259398952110105</c:v>
                </c:pt>
                <c:pt idx="640">
                  <c:v>0.793841956010923</c:v>
                </c:pt>
                <c:pt idx="641">
                  <c:v>0.79508992250074095</c:v>
                </c:pt>
                <c:pt idx="642">
                  <c:v>0.79633788899056202</c:v>
                </c:pt>
                <c:pt idx="643">
                  <c:v>0.79758585548038197</c:v>
                </c:pt>
                <c:pt idx="644">
                  <c:v>0.79883382197020303</c:v>
                </c:pt>
                <c:pt idx="645">
                  <c:v>0.80008178846002198</c:v>
                </c:pt>
                <c:pt idx="646">
                  <c:v>0.80132975494984404</c:v>
                </c:pt>
                <c:pt idx="647">
                  <c:v>0.802577721439662</c:v>
                </c:pt>
                <c:pt idx="648">
                  <c:v>0.80382568792948506</c:v>
                </c:pt>
                <c:pt idx="649">
                  <c:v>0.80507365441930401</c:v>
                </c:pt>
                <c:pt idx="650">
                  <c:v>0.80632162090912596</c:v>
                </c:pt>
                <c:pt idx="651">
                  <c:v>0.80756958739894402</c:v>
                </c:pt>
                <c:pt idx="652">
                  <c:v>0.80881755388876597</c:v>
                </c:pt>
                <c:pt idx="653">
                  <c:v>0.81006552037858603</c:v>
                </c:pt>
                <c:pt idx="654">
                  <c:v>0.81131348686840599</c:v>
                </c:pt>
                <c:pt idx="655">
                  <c:v>0.81256145335822505</c:v>
                </c:pt>
                <c:pt idx="656">
                  <c:v>0.813809419848045</c:v>
                </c:pt>
                <c:pt idx="657">
                  <c:v>0.81505738633786795</c:v>
                </c:pt>
                <c:pt idx="658">
                  <c:v>0.81630535282768701</c:v>
                </c:pt>
                <c:pt idx="659">
                  <c:v>0.81755331931750796</c:v>
                </c:pt>
                <c:pt idx="660">
                  <c:v>0.81880128580732703</c:v>
                </c:pt>
                <c:pt idx="661">
                  <c:v>0.82004925229714798</c:v>
                </c:pt>
                <c:pt idx="662">
                  <c:v>0.82129721878697104</c:v>
                </c:pt>
                <c:pt idx="663">
                  <c:v>0.82254518527678899</c:v>
                </c:pt>
                <c:pt idx="664">
                  <c:v>0.82379315176661105</c:v>
                </c:pt>
                <c:pt idx="665">
                  <c:v>0.82504111825643101</c:v>
                </c:pt>
                <c:pt idx="666">
                  <c:v>0.82628908474625395</c:v>
                </c:pt>
                <c:pt idx="667">
                  <c:v>0.82753705123606902</c:v>
                </c:pt>
                <c:pt idx="668">
                  <c:v>0.82878501772589097</c:v>
                </c:pt>
                <c:pt idx="669">
                  <c:v>0.83003298421571103</c:v>
                </c:pt>
                <c:pt idx="670">
                  <c:v>0.83128095070552999</c:v>
                </c:pt>
                <c:pt idx="671">
                  <c:v>0.83252891719535305</c:v>
                </c:pt>
                <c:pt idx="672">
                  <c:v>0.833776883685174</c:v>
                </c:pt>
                <c:pt idx="673">
                  <c:v>0.83502485017499395</c:v>
                </c:pt>
                <c:pt idx="674">
                  <c:v>0.83627281666481501</c:v>
                </c:pt>
                <c:pt idx="675">
                  <c:v>0.83752078315463596</c:v>
                </c:pt>
                <c:pt idx="676">
                  <c:v>0.83876874964445503</c:v>
                </c:pt>
                <c:pt idx="677">
                  <c:v>0.84001671613427398</c:v>
                </c:pt>
                <c:pt idx="678">
                  <c:v>0.84126468262409404</c:v>
                </c:pt>
                <c:pt idx="679">
                  <c:v>0.84251264911391699</c:v>
                </c:pt>
                <c:pt idx="680">
                  <c:v>0.84376061560373605</c:v>
                </c:pt>
                <c:pt idx="681">
                  <c:v>0.84500858209355401</c:v>
                </c:pt>
                <c:pt idx="682">
                  <c:v>0.84625654858337496</c:v>
                </c:pt>
                <c:pt idx="683">
                  <c:v>0.84750451507319702</c:v>
                </c:pt>
                <c:pt idx="684">
                  <c:v>0.84875248156301897</c:v>
                </c:pt>
                <c:pt idx="685">
                  <c:v>0.85000044805283503</c:v>
                </c:pt>
                <c:pt idx="686">
                  <c:v>0.85124841454265898</c:v>
                </c:pt>
                <c:pt idx="687">
                  <c:v>0.85249638103247904</c:v>
                </c:pt>
                <c:pt idx="688">
                  <c:v>0.853744347522298</c:v>
                </c:pt>
                <c:pt idx="689">
                  <c:v>0.85499231401211995</c:v>
                </c:pt>
                <c:pt idx="690">
                  <c:v>0.85624028050194001</c:v>
                </c:pt>
                <c:pt idx="691">
                  <c:v>0.85748824699175996</c:v>
                </c:pt>
                <c:pt idx="692">
                  <c:v>0.85873621348158402</c:v>
                </c:pt>
                <c:pt idx="693">
                  <c:v>0.85998417997140097</c:v>
                </c:pt>
                <c:pt idx="694">
                  <c:v>0.86123214646122204</c:v>
                </c:pt>
                <c:pt idx="695">
                  <c:v>0.86248011295103999</c:v>
                </c:pt>
                <c:pt idx="696">
                  <c:v>0.86372807944086405</c:v>
                </c:pt>
                <c:pt idx="697">
                  <c:v>0.864976045930682</c:v>
                </c:pt>
                <c:pt idx="698">
                  <c:v>0.86622401242050295</c:v>
                </c:pt>
                <c:pt idx="699">
                  <c:v>0.86747197891032402</c:v>
                </c:pt>
                <c:pt idx="700">
                  <c:v>0.86871994540014397</c:v>
                </c:pt>
                <c:pt idx="701">
                  <c:v>0.86996791188996503</c:v>
                </c:pt>
                <c:pt idx="702">
                  <c:v>0.87121587837978298</c:v>
                </c:pt>
                <c:pt idx="703">
                  <c:v>0.87246384486960304</c:v>
                </c:pt>
                <c:pt idx="704">
                  <c:v>0.873711811359424</c:v>
                </c:pt>
                <c:pt idx="705">
                  <c:v>0.87495977784924595</c:v>
                </c:pt>
                <c:pt idx="706">
                  <c:v>0.87620774433906501</c:v>
                </c:pt>
                <c:pt idx="707">
                  <c:v>0.87745571082888396</c:v>
                </c:pt>
                <c:pt idx="708">
                  <c:v>0.87870367731870702</c:v>
                </c:pt>
                <c:pt idx="709">
                  <c:v>0.87995164380852697</c:v>
                </c:pt>
                <c:pt idx="710">
                  <c:v>0.88119961029834604</c:v>
                </c:pt>
                <c:pt idx="711">
                  <c:v>0.88244757678816799</c:v>
                </c:pt>
                <c:pt idx="712">
                  <c:v>0.88369554327798905</c:v>
                </c:pt>
                <c:pt idx="713">
                  <c:v>0.884943509767808</c:v>
                </c:pt>
                <c:pt idx="714">
                  <c:v>0.88619147625762995</c:v>
                </c:pt>
                <c:pt idx="715">
                  <c:v>0.88743944274745001</c:v>
                </c:pt>
                <c:pt idx="716">
                  <c:v>0.88868740923727096</c:v>
                </c:pt>
                <c:pt idx="717">
                  <c:v>0.88993537572708903</c:v>
                </c:pt>
                <c:pt idx="718">
                  <c:v>0.89118334221691098</c:v>
                </c:pt>
                <c:pt idx="719">
                  <c:v>0.89243130870672804</c:v>
                </c:pt>
                <c:pt idx="720">
                  <c:v>0.89367927519654999</c:v>
                </c:pt>
                <c:pt idx="721">
                  <c:v>0.89492724168637505</c:v>
                </c:pt>
                <c:pt idx="722">
                  <c:v>0.89617520817619001</c:v>
                </c:pt>
                <c:pt idx="723">
                  <c:v>0.89742317466601496</c:v>
                </c:pt>
                <c:pt idx="724">
                  <c:v>0.89867114115583002</c:v>
                </c:pt>
                <c:pt idx="725">
                  <c:v>0.89991910764564997</c:v>
                </c:pt>
                <c:pt idx="726">
                  <c:v>0.90116707413547203</c:v>
                </c:pt>
                <c:pt idx="727">
                  <c:v>0.90241504062529398</c:v>
                </c:pt>
                <c:pt idx="728">
                  <c:v>0.90366300711511205</c:v>
                </c:pt>
                <c:pt idx="729">
                  <c:v>0.904910973604934</c:v>
                </c:pt>
                <c:pt idx="730">
                  <c:v>0.90615894009475595</c:v>
                </c:pt>
                <c:pt idx="731">
                  <c:v>0.90740690658457501</c:v>
                </c:pt>
                <c:pt idx="732">
                  <c:v>0.90865487307439397</c:v>
                </c:pt>
                <c:pt idx="733">
                  <c:v>0.90990283956421603</c:v>
                </c:pt>
                <c:pt idx="734">
                  <c:v>0.91115080605403298</c:v>
                </c:pt>
                <c:pt idx="735">
                  <c:v>0.91239877254385704</c:v>
                </c:pt>
                <c:pt idx="736">
                  <c:v>0.91364673903367599</c:v>
                </c:pt>
                <c:pt idx="737">
                  <c:v>0.91489470552349705</c:v>
                </c:pt>
                <c:pt idx="738">
                  <c:v>0.91614267201331701</c:v>
                </c:pt>
                <c:pt idx="739">
                  <c:v>0.91739063850314095</c:v>
                </c:pt>
                <c:pt idx="740">
                  <c:v>0.91863860499295802</c:v>
                </c:pt>
                <c:pt idx="741">
                  <c:v>0.91988657148277897</c:v>
                </c:pt>
                <c:pt idx="742">
                  <c:v>0.92113453797259703</c:v>
                </c:pt>
                <c:pt idx="743">
                  <c:v>0.92238250446241699</c:v>
                </c:pt>
                <c:pt idx="744">
                  <c:v>0.92363047095224005</c:v>
                </c:pt>
                <c:pt idx="745">
                  <c:v>0.924878437442062</c:v>
                </c:pt>
                <c:pt idx="746">
                  <c:v>0.92612640393188095</c:v>
                </c:pt>
                <c:pt idx="747">
                  <c:v>0.92737437042169901</c:v>
                </c:pt>
                <c:pt idx="748">
                  <c:v>0.92862233691152196</c:v>
                </c:pt>
                <c:pt idx="749">
                  <c:v>0.92987030340134202</c:v>
                </c:pt>
                <c:pt idx="750">
                  <c:v>0.93111826989116298</c:v>
                </c:pt>
                <c:pt idx="751">
                  <c:v>0.93236623638098204</c:v>
                </c:pt>
                <c:pt idx="752">
                  <c:v>0.93361420287080199</c:v>
                </c:pt>
                <c:pt idx="753">
                  <c:v>0.93486216936062605</c:v>
                </c:pt>
                <c:pt idx="754">
                  <c:v>0.936110135850444</c:v>
                </c:pt>
                <c:pt idx="755">
                  <c:v>0.93735810234026395</c:v>
                </c:pt>
                <c:pt idx="756">
                  <c:v>0.93860606883008502</c:v>
                </c:pt>
                <c:pt idx="757">
                  <c:v>0.93985403531990197</c:v>
                </c:pt>
                <c:pt idx="758">
                  <c:v>0.94110200180972603</c:v>
                </c:pt>
                <c:pt idx="759">
                  <c:v>0.94234996829954398</c:v>
                </c:pt>
                <c:pt idx="760">
                  <c:v>0.94359793478936504</c:v>
                </c:pt>
                <c:pt idx="761">
                  <c:v>0.944845901279185</c:v>
                </c:pt>
                <c:pt idx="762">
                  <c:v>0.94609386776900495</c:v>
                </c:pt>
                <c:pt idx="763">
                  <c:v>0.94734183425882701</c:v>
                </c:pt>
                <c:pt idx="764">
                  <c:v>0.94858980074864496</c:v>
                </c:pt>
                <c:pt idx="765">
                  <c:v>0.94983776723846802</c:v>
                </c:pt>
                <c:pt idx="766">
                  <c:v>0.95108573372828897</c:v>
                </c:pt>
                <c:pt idx="767">
                  <c:v>0.95233370021810804</c:v>
                </c:pt>
                <c:pt idx="768">
                  <c:v>0.95358166670792799</c:v>
                </c:pt>
                <c:pt idx="769">
                  <c:v>0.95482963319774805</c:v>
                </c:pt>
                <c:pt idx="770">
                  <c:v>0.956077599687569</c:v>
                </c:pt>
                <c:pt idx="771">
                  <c:v>0.95732556617739095</c:v>
                </c:pt>
                <c:pt idx="772">
                  <c:v>0.95857353266720902</c:v>
                </c:pt>
                <c:pt idx="773">
                  <c:v>0.95982149915702897</c:v>
                </c:pt>
                <c:pt idx="774">
                  <c:v>0.96106946564685303</c:v>
                </c:pt>
                <c:pt idx="775">
                  <c:v>0.96231743213666998</c:v>
                </c:pt>
                <c:pt idx="776">
                  <c:v>0.96356539862649004</c:v>
                </c:pt>
                <c:pt idx="777">
                  <c:v>0.96481336511631099</c:v>
                </c:pt>
                <c:pt idx="778">
                  <c:v>0.96606133160613505</c:v>
                </c:pt>
                <c:pt idx="779">
                  <c:v>0.96730929809595201</c:v>
                </c:pt>
                <c:pt idx="780">
                  <c:v>0.96855726458577196</c:v>
                </c:pt>
                <c:pt idx="781">
                  <c:v>0.96980523107559202</c:v>
                </c:pt>
                <c:pt idx="782">
                  <c:v>0.97105319756541497</c:v>
                </c:pt>
                <c:pt idx="783">
                  <c:v>0.97230116405523304</c:v>
                </c:pt>
                <c:pt idx="784">
                  <c:v>0.97354913054505199</c:v>
                </c:pt>
                <c:pt idx="785">
                  <c:v>0.97479709703487305</c:v>
                </c:pt>
                <c:pt idx="786">
                  <c:v>0.976045063524695</c:v>
                </c:pt>
                <c:pt idx="787">
                  <c:v>0.97729303001451595</c:v>
                </c:pt>
                <c:pt idx="788">
                  <c:v>0.97854099650433402</c:v>
                </c:pt>
                <c:pt idx="789">
                  <c:v>0.97978896299415497</c:v>
                </c:pt>
                <c:pt idx="790">
                  <c:v>0.98103692948397603</c:v>
                </c:pt>
                <c:pt idx="791">
                  <c:v>0.98228489597380098</c:v>
                </c:pt>
                <c:pt idx="792">
                  <c:v>0.98353286246361504</c:v>
                </c:pt>
                <c:pt idx="793">
                  <c:v>0.98478082895343999</c:v>
                </c:pt>
                <c:pt idx="794">
                  <c:v>0.98602879544325694</c:v>
                </c:pt>
                <c:pt idx="795">
                  <c:v>0.98727676193307901</c:v>
                </c:pt>
                <c:pt idx="796">
                  <c:v>0.98852472842289996</c:v>
                </c:pt>
                <c:pt idx="797">
                  <c:v>0.98977269491272002</c:v>
                </c:pt>
                <c:pt idx="798">
                  <c:v>0.99102066140253997</c:v>
                </c:pt>
                <c:pt idx="799">
                  <c:v>0.99226862789235903</c:v>
                </c:pt>
                <c:pt idx="800">
                  <c:v>0.99351659438217998</c:v>
                </c:pt>
                <c:pt idx="801">
                  <c:v>0.99476456087200105</c:v>
                </c:pt>
                <c:pt idx="802">
                  <c:v>0.99601252736182</c:v>
                </c:pt>
                <c:pt idx="803">
                  <c:v>0.99726049385164095</c:v>
                </c:pt>
                <c:pt idx="804">
                  <c:v>0.99850846034146201</c:v>
                </c:pt>
                <c:pt idx="805">
                  <c:v>0.99975642683128096</c:v>
                </c:pt>
                <c:pt idx="806">
                  <c:v>1.0010043933210999</c:v>
                </c:pt>
                <c:pt idx="807">
                  <c:v>1.0022523598109201</c:v>
                </c:pt>
                <c:pt idx="808">
                  <c:v>1.00350032630074</c:v>
                </c:pt>
                <c:pt idx="809">
                  <c:v>1.00474829279056</c:v>
                </c:pt>
                <c:pt idx="810">
                  <c:v>1.0059962592803799</c:v>
                </c:pt>
                <c:pt idx="811">
                  <c:v>1.0072442257701999</c:v>
                </c:pt>
                <c:pt idx="812">
                  <c:v>1.0084921922600201</c:v>
                </c:pt>
                <c:pt idx="813">
                  <c:v>1.00974015874984</c:v>
                </c:pt>
                <c:pt idx="814">
                  <c:v>1.01098812523966</c:v>
                </c:pt>
                <c:pt idx="815">
                  <c:v>1.0122360917294799</c:v>
                </c:pt>
                <c:pt idx="816">
                  <c:v>1.0134840582193001</c:v>
                </c:pt>
                <c:pt idx="817">
                  <c:v>1.0147320247091201</c:v>
                </c:pt>
                <c:pt idx="818">
                  <c:v>1.01597999119894</c:v>
                </c:pt>
                <c:pt idx="819">
                  <c:v>1.01722795768876</c:v>
                </c:pt>
                <c:pt idx="820">
                  <c:v>1.0184759241785799</c:v>
                </c:pt>
                <c:pt idx="821">
                  <c:v>1.0197238906684001</c:v>
                </c:pt>
                <c:pt idx="822">
                  <c:v>1.02097185715823</c:v>
                </c:pt>
                <c:pt idx="823">
                  <c:v>1.02221982364804</c:v>
                </c:pt>
                <c:pt idx="824">
                  <c:v>1.0234677901378599</c:v>
                </c:pt>
                <c:pt idx="825">
                  <c:v>1.0247157566276901</c:v>
                </c:pt>
                <c:pt idx="826">
                  <c:v>1.0259637231175101</c:v>
                </c:pt>
                <c:pt idx="827">
                  <c:v>1.02721168960733</c:v>
                </c:pt>
                <c:pt idx="828">
                  <c:v>1.02845965609715</c:v>
                </c:pt>
                <c:pt idx="829">
                  <c:v>1.0297076225869699</c:v>
                </c:pt>
                <c:pt idx="830">
                  <c:v>1.0309555890767801</c:v>
                </c:pt>
                <c:pt idx="831">
                  <c:v>1.03220355556661</c:v>
                </c:pt>
                <c:pt idx="832">
                  <c:v>1.03345152205643</c:v>
                </c:pt>
                <c:pt idx="833">
                  <c:v>1.0346994885462499</c:v>
                </c:pt>
                <c:pt idx="834">
                  <c:v>1.0359474550360701</c:v>
                </c:pt>
                <c:pt idx="835">
                  <c:v>1.0371954215258901</c:v>
                </c:pt>
                <c:pt idx="836">
                  <c:v>1.03844338801571</c:v>
                </c:pt>
                <c:pt idx="837">
                  <c:v>1.03969135450553</c:v>
                </c:pt>
                <c:pt idx="838">
                  <c:v>1.0409393209953499</c:v>
                </c:pt>
                <c:pt idx="839">
                  <c:v>1.0421872874851701</c:v>
                </c:pt>
                <c:pt idx="840">
                  <c:v>1.04343525397499</c:v>
                </c:pt>
                <c:pt idx="841">
                  <c:v>1.04468322046481</c:v>
                </c:pt>
                <c:pt idx="842">
                  <c:v>1.0459311869546299</c:v>
                </c:pt>
                <c:pt idx="843">
                  <c:v>1.0471791534444499</c:v>
                </c:pt>
                <c:pt idx="844">
                  <c:v>1.0484271199342701</c:v>
                </c:pt>
                <c:pt idx="845">
                  <c:v>1.04967508642409</c:v>
                </c:pt>
                <c:pt idx="846">
                  <c:v>1.05092305291391</c:v>
                </c:pt>
                <c:pt idx="847">
                  <c:v>1.0521710194037299</c:v>
                </c:pt>
                <c:pt idx="848">
                  <c:v>1.0534189858935501</c:v>
                </c:pt>
                <c:pt idx="849">
                  <c:v>1.05466695238337</c:v>
                </c:pt>
                <c:pt idx="850">
                  <c:v>1.05591491887319</c:v>
                </c:pt>
                <c:pt idx="851">
                  <c:v>1.05716288536301</c:v>
                </c:pt>
                <c:pt idx="852">
                  <c:v>1.0584108518528399</c:v>
                </c:pt>
                <c:pt idx="853">
                  <c:v>1.0596588183426601</c:v>
                </c:pt>
                <c:pt idx="854">
                  <c:v>1.06090678483247</c:v>
                </c:pt>
                <c:pt idx="855">
                  <c:v>1.0621547513223</c:v>
                </c:pt>
                <c:pt idx="856">
                  <c:v>1.0634027178121199</c:v>
                </c:pt>
                <c:pt idx="857">
                  <c:v>1.0646506843019401</c:v>
                </c:pt>
                <c:pt idx="858">
                  <c:v>1.06589865079176</c:v>
                </c:pt>
                <c:pt idx="859">
                  <c:v>1.06714661728158</c:v>
                </c:pt>
                <c:pt idx="860">
                  <c:v>1.0683945837714</c:v>
                </c:pt>
                <c:pt idx="861">
                  <c:v>1.0696425502612199</c:v>
                </c:pt>
                <c:pt idx="862">
                  <c:v>1.0708905167510401</c:v>
                </c:pt>
                <c:pt idx="863">
                  <c:v>1.07213848324086</c:v>
                </c:pt>
                <c:pt idx="864">
                  <c:v>1.07338644973068</c:v>
                </c:pt>
                <c:pt idx="865">
                  <c:v>1.0746344162204999</c:v>
                </c:pt>
                <c:pt idx="866">
                  <c:v>1.0758823827103201</c:v>
                </c:pt>
                <c:pt idx="867">
                  <c:v>1.0771303492001401</c:v>
                </c:pt>
              </c:numCache>
            </c:numRef>
          </c:xVal>
          <c:yVal>
            <c:numRef>
              <c:f>AVGy!$F$3:$F$870</c:f>
              <c:numCache>
                <c:formatCode>0.00E+00</c:formatCode>
                <c:ptCount val="868"/>
                <c:pt idx="0">
                  <c:v>-2.8923899698082699E-8</c:v>
                </c:pt>
                <c:pt idx="1">
                  <c:v>3.5769585276847801E-8</c:v>
                </c:pt>
                <c:pt idx="2">
                  <c:v>-2.78503513396951E-8</c:v>
                </c:pt>
                <c:pt idx="3">
                  <c:v>-4.2346462710034397E-8</c:v>
                </c:pt>
                <c:pt idx="4">
                  <c:v>-8.5933591870880795E-8</c:v>
                </c:pt>
                <c:pt idx="5">
                  <c:v>-1.5328021840859501E-7</c:v>
                </c:pt>
                <c:pt idx="6">
                  <c:v>-2.50488263577458E-7</c:v>
                </c:pt>
                <c:pt idx="7">
                  <c:v>-3.83902344356963E-7</c:v>
                </c:pt>
                <c:pt idx="8">
                  <c:v>-5.6017719182978101E-7</c:v>
                </c:pt>
                <c:pt idx="9">
                  <c:v>-7.86259904459528E-7</c:v>
                </c:pt>
                <c:pt idx="10">
                  <c:v>-1.0693368586207201E-6</c:v>
                </c:pt>
                <c:pt idx="11">
                  <c:v>-1.4167606730234E-6</c:v>
                </c:pt>
                <c:pt idx="12">
                  <c:v>-1.8359627442085899E-6</c:v>
                </c:pt>
                <c:pt idx="13">
                  <c:v>-2.33434615715641E-6</c:v>
                </c:pt>
                <c:pt idx="14">
                  <c:v>-2.9191907745428699E-6</c:v>
                </c:pt>
                <c:pt idx="15">
                  <c:v>-3.5975414211238998E-6</c:v>
                </c:pt>
                <c:pt idx="16">
                  <c:v>-4.3760967983180701E-6</c:v>
                </c:pt>
                <c:pt idx="17">
                  <c:v>-5.26111555085055E-6</c:v>
                </c:pt>
                <c:pt idx="18">
                  <c:v>-6.25831598553247E-6</c:v>
                </c:pt>
                <c:pt idx="19">
                  <c:v>-7.3727797873816201E-6</c:v>
                </c:pt>
                <c:pt idx="20">
                  <c:v>-8.6088730881488598E-6</c:v>
                </c:pt>
                <c:pt idx="21">
                  <c:v>-9.9701798128639405E-6</c:v>
                </c:pt>
                <c:pt idx="22">
                  <c:v>-1.1459425011930001E-5</c:v>
                </c:pt>
                <c:pt idx="23">
                  <c:v>-1.30784123301976E-5</c:v>
                </c:pt>
                <c:pt idx="24">
                  <c:v>-1.4827966856306099E-5</c:v>
                </c:pt>
                <c:pt idx="25">
                  <c:v>-1.6707889166389902E-5</c:v>
                </c:pt>
                <c:pt idx="26">
                  <c:v>-1.8716904344678799E-5</c:v>
                </c:pt>
                <c:pt idx="27">
                  <c:v>-2.0852625337926301E-5</c:v>
                </c:pt>
                <c:pt idx="28">
                  <c:v>-2.3111524755609801E-5</c:v>
                </c:pt>
                <c:pt idx="29">
                  <c:v>-2.5488912842312699E-5</c:v>
                </c:pt>
                <c:pt idx="30">
                  <c:v>-2.7978914073021202E-5</c:v>
                </c:pt>
                <c:pt idx="31">
                  <c:v>-3.0574449489480097E-5</c:v>
                </c:pt>
                <c:pt idx="32">
                  <c:v>-3.3267222077391102E-5</c:v>
                </c:pt>
                <c:pt idx="33">
                  <c:v>-3.6047702179854703E-5</c:v>
                </c:pt>
                <c:pt idx="34">
                  <c:v>-3.8905111739130997E-5</c:v>
                </c:pt>
                <c:pt idx="35">
                  <c:v>-4.1827410869161201E-5</c:v>
                </c:pt>
                <c:pt idx="36">
                  <c:v>-4.48012809056138E-5</c:v>
                </c:pt>
                <c:pt idx="37">
                  <c:v>-4.7812111332442698E-5</c:v>
                </c:pt>
                <c:pt idx="38">
                  <c:v>-5.0843984732872597E-5</c:v>
                </c:pt>
                <c:pt idx="39">
                  <c:v>-5.3879671048265597E-5</c:v>
                </c:pt>
                <c:pt idx="40">
                  <c:v>-5.6900626153319997E-5</c:v>
                </c:pt>
                <c:pt idx="41">
                  <c:v>-5.9886995249871803E-5</c:v>
                </c:pt>
                <c:pt idx="42">
                  <c:v>-6.28176554120119E-5</c:v>
                </c:pt>
                <c:pt idx="43">
                  <c:v>-6.5670293833712095E-5</c:v>
                </c:pt>
                <c:pt idx="44">
                  <c:v>-6.84215588351823E-5</c:v>
                </c:pt>
                <c:pt idx="45">
                  <c:v>-7.1047396429118495E-5</c:v>
                </c:pt>
                <c:pt idx="46">
                  <c:v>-7.3523570824005706E-5</c:v>
                </c:pt>
                <c:pt idx="47">
                  <c:v>-7.5826404149131806E-5</c:v>
                </c:pt>
                <c:pt idx="48">
                  <c:v>-7.7933933794655397E-5</c:v>
                </c:pt>
                <c:pt idx="49">
                  <c:v>-7.9827437415728794E-5</c:v>
                </c:pt>
                <c:pt idx="50">
                  <c:v>-8.1493173606513199E-5</c:v>
                </c:pt>
                <c:pt idx="51">
                  <c:v>-8.2924203897612506E-5</c:v>
                </c:pt>
                <c:pt idx="52">
                  <c:v>-8.4121866664545403E-5</c:v>
                </c:pt>
                <c:pt idx="53">
                  <c:v>-8.5096382872148102E-5</c:v>
                </c:pt>
                <c:pt idx="54">
                  <c:v>-8.5866288154150003E-5</c:v>
                </c:pt>
                <c:pt idx="55">
                  <c:v>-8.6456655046388104E-5</c:v>
                </c:pt>
                <c:pt idx="56">
                  <c:v>-8.6896381778205596E-5</c:v>
                </c:pt>
                <c:pt idx="57">
                  <c:v>-8.7215195213241105E-5</c:v>
                </c:pt>
                <c:pt idx="58">
                  <c:v>-8.7440968683045997E-5</c:v>
                </c:pt>
                <c:pt idx="59">
                  <c:v>-8.7597862090029295E-5</c:v>
                </c:pt>
                <c:pt idx="60">
                  <c:v>-8.77054545573941E-5</c:v>
                </c:pt>
                <c:pt idx="61">
                  <c:v>-8.7778736651652505E-5</c:v>
                </c:pt>
                <c:pt idx="62">
                  <c:v>-8.78286729585016E-5</c:v>
                </c:pt>
                <c:pt idx="63">
                  <c:v>-8.7863005275328401E-5</c:v>
                </c:pt>
                <c:pt idx="64">
                  <c:v>-8.7887056294675404E-5</c:v>
                </c:pt>
                <c:pt idx="65">
                  <c:v>-8.7904417556370303E-5</c:v>
                </c:pt>
                <c:pt idx="66">
                  <c:v>-8.7917492751799194E-5</c:v>
                </c:pt>
                <c:pt idx="67">
                  <c:v>-8.7927879740752794E-5</c:v>
                </c:pt>
                <c:pt idx="68">
                  <c:v>-8.7936635091439297E-5</c:v>
                </c:pt>
                <c:pt idx="69">
                  <c:v>-8.7944456316031995E-5</c:v>
                </c:pt>
                <c:pt idx="70">
                  <c:v>-8.7951806263305101E-5</c:v>
                </c:pt>
                <c:pt idx="71">
                  <c:v>-8.7958995711619303E-5</c:v>
                </c:pt>
                <c:pt idx="72">
                  <c:v>-8.7966236430937604E-5</c:v>
                </c:pt>
                <c:pt idx="73">
                  <c:v>-8.7973676923370405E-5</c:v>
                </c:pt>
                <c:pt idx="74">
                  <c:v>-8.7981427334579706E-5</c:v>
                </c:pt>
                <c:pt idx="75">
                  <c:v>-8.7989573391590394E-5</c:v>
                </c:pt>
                <c:pt idx="76">
                  <c:v>-8.79981859057659E-5</c:v>
                </c:pt>
                <c:pt idx="77">
                  <c:v>-8.80073261779245E-5</c:v>
                </c:pt>
                <c:pt idx="78">
                  <c:v>-8.8017050565309706E-5</c:v>
                </c:pt>
                <c:pt idx="79">
                  <c:v>-8.8027413434126604E-5</c:v>
                </c:pt>
                <c:pt idx="80">
                  <c:v>-8.8038468366562195E-5</c:v>
                </c:pt>
                <c:pt idx="81">
                  <c:v>-8.8050268687972302E-5</c:v>
                </c:pt>
                <c:pt idx="82">
                  <c:v>-8.8062867908367894E-5</c:v>
                </c:pt>
                <c:pt idx="83">
                  <c:v>-8.8076319272827999E-5</c:v>
                </c:pt>
                <c:pt idx="84">
                  <c:v>-8.8090674880807602E-5</c:v>
                </c:pt>
                <c:pt idx="85">
                  <c:v>-8.81059844069853E-5</c:v>
                </c:pt>
                <c:pt idx="86">
                  <c:v>-8.8122293879153198E-5</c:v>
                </c:pt>
                <c:pt idx="87">
                  <c:v>-8.8139644214640405E-5</c:v>
                </c:pt>
                <c:pt idx="88">
                  <c:v>-8.8158069737640405E-5</c:v>
                </c:pt>
                <c:pt idx="89">
                  <c:v>-8.8177596967515805E-5</c:v>
                </c:pt>
                <c:pt idx="90">
                  <c:v>-8.8198243699417401E-5</c:v>
                </c:pt>
                <c:pt idx="91">
                  <c:v>-8.8220018392436898E-5</c:v>
                </c:pt>
                <c:pt idx="92">
                  <c:v>-8.82429199455248E-5</c:v>
                </c:pt>
                <c:pt idx="93">
                  <c:v>-8.8266937957066398E-5</c:v>
                </c:pt>
                <c:pt idx="94">
                  <c:v>-8.8292053285181105E-5</c:v>
                </c:pt>
                <c:pt idx="95">
                  <c:v>-8.8318238816240401E-5</c:v>
                </c:pt>
                <c:pt idx="96">
                  <c:v>-8.83454603907046E-5</c:v>
                </c:pt>
                <c:pt idx="97">
                  <c:v>-8.8373677786731297E-5</c:v>
                </c:pt>
                <c:pt idx="98">
                  <c:v>-8.8402845716423594E-5</c:v>
                </c:pt>
                <c:pt idx="99">
                  <c:v>-8.8432914839363603E-5</c:v>
                </c:pt>
                <c:pt idx="100">
                  <c:v>-8.84638327612568E-5</c:v>
                </c:pt>
                <c:pt idx="101">
                  <c:v>-8.8495545002317106E-5</c:v>
                </c:pt>
                <c:pt idx="102">
                  <c:v>-8.8527995918567397E-5</c:v>
                </c:pt>
                <c:pt idx="103">
                  <c:v>-8.8561129567221096E-5</c:v>
                </c:pt>
                <c:pt idx="104">
                  <c:v>-8.8594890485624501E-5</c:v>
                </c:pt>
                <c:pt idx="105">
                  <c:v>-8.8629224373872504E-5</c:v>
                </c:pt>
                <c:pt idx="106">
                  <c:v>-8.8664078682389505E-5</c:v>
                </c:pt>
                <c:pt idx="107">
                  <c:v>-8.8699403113853698E-5</c:v>
                </c:pt>
                <c:pt idx="108">
                  <c:v>-8.8735150004823894E-5</c:v>
                </c:pt>
                <c:pt idx="109">
                  <c:v>-8.8771274615785496E-5</c:v>
                </c:pt>
                <c:pt idx="110">
                  <c:v>-8.8807735306272405E-5</c:v>
                </c:pt>
                <c:pt idx="111">
                  <c:v>-8.8844486214959602E-5</c:v>
                </c:pt>
                <c:pt idx="112">
                  <c:v>-8.8881459059572099E-5</c:v>
                </c:pt>
                <c:pt idx="113">
                  <c:v>-8.8918587295249397E-5</c:v>
                </c:pt>
                <c:pt idx="114">
                  <c:v>-8.8955812056607604E-5</c:v>
                </c:pt>
                <c:pt idx="115">
                  <c:v>-8.8993081474329202E-5</c:v>
                </c:pt>
                <c:pt idx="116">
                  <c:v>-8.9030357525347496E-5</c:v>
                </c:pt>
                <c:pt idx="117">
                  <c:v>-8.9067633576366304E-5</c:v>
                </c:pt>
                <c:pt idx="118">
                  <c:v>-8.9104909627385004E-5</c:v>
                </c:pt>
                <c:pt idx="119">
                  <c:v>-8.9142185678403596E-5</c:v>
                </c:pt>
                <c:pt idx="120">
                  <c:v>-8.9179461729422703E-5</c:v>
                </c:pt>
                <c:pt idx="121">
                  <c:v>-8.9216737780441403E-5</c:v>
                </c:pt>
                <c:pt idx="122">
                  <c:v>-8.9254013831460103E-5</c:v>
                </c:pt>
                <c:pt idx="123">
                  <c:v>-8.9291289882478898E-5</c:v>
                </c:pt>
                <c:pt idx="124">
                  <c:v>-8.9328565933497706E-5</c:v>
                </c:pt>
                <c:pt idx="125">
                  <c:v>-8.9365841984516298E-5</c:v>
                </c:pt>
                <c:pt idx="126">
                  <c:v>-8.9403118035534903E-5</c:v>
                </c:pt>
                <c:pt idx="127">
                  <c:v>-8.9440394086553603E-5</c:v>
                </c:pt>
                <c:pt idx="128">
                  <c:v>-8.9477670137572398E-5</c:v>
                </c:pt>
                <c:pt idx="129">
                  <c:v>-8.9514946188591301E-5</c:v>
                </c:pt>
                <c:pt idx="130">
                  <c:v>-8.9552222239610205E-5</c:v>
                </c:pt>
                <c:pt idx="131">
                  <c:v>-8.9589498290628905E-5</c:v>
                </c:pt>
                <c:pt idx="132">
                  <c:v>-8.9626774341647496E-5</c:v>
                </c:pt>
                <c:pt idx="133">
                  <c:v>-8.9664050392666305E-5</c:v>
                </c:pt>
                <c:pt idx="134">
                  <c:v>-8.9701326443685194E-5</c:v>
                </c:pt>
                <c:pt idx="135">
                  <c:v>-8.97386024947038E-5</c:v>
                </c:pt>
                <c:pt idx="136">
                  <c:v>-8.9775878545722405E-5</c:v>
                </c:pt>
                <c:pt idx="137">
                  <c:v>-8.9813154596740902E-5</c:v>
                </c:pt>
                <c:pt idx="138">
                  <c:v>-8.9850430647759995E-5</c:v>
                </c:pt>
                <c:pt idx="139">
                  <c:v>-8.9887706698778898E-5</c:v>
                </c:pt>
                <c:pt idx="140">
                  <c:v>-8.9924982749797395E-5</c:v>
                </c:pt>
                <c:pt idx="141">
                  <c:v>-8.9962258800816406E-5</c:v>
                </c:pt>
                <c:pt idx="142">
                  <c:v>-8.99995348518347E-5</c:v>
                </c:pt>
                <c:pt idx="143">
                  <c:v>-9.0036810902853495E-5</c:v>
                </c:pt>
                <c:pt idx="144">
                  <c:v>-9.0074086953872303E-5</c:v>
                </c:pt>
                <c:pt idx="145">
                  <c:v>-9.0111363004891003E-5</c:v>
                </c:pt>
                <c:pt idx="146">
                  <c:v>-9.0148639055909798E-5</c:v>
                </c:pt>
                <c:pt idx="147">
                  <c:v>-9.0185915106928498E-5</c:v>
                </c:pt>
                <c:pt idx="148">
                  <c:v>-9.0223191157947293E-5</c:v>
                </c:pt>
                <c:pt idx="149">
                  <c:v>-9.0260467208966197E-5</c:v>
                </c:pt>
                <c:pt idx="150">
                  <c:v>-9.0297743259984897E-5</c:v>
                </c:pt>
                <c:pt idx="151">
                  <c:v>-9.0335019311003393E-5</c:v>
                </c:pt>
                <c:pt idx="152">
                  <c:v>-9.0372295362022405E-5</c:v>
                </c:pt>
                <c:pt idx="153">
                  <c:v>-9.0409571413041295E-5</c:v>
                </c:pt>
                <c:pt idx="154">
                  <c:v>-9.0446847464059697E-5</c:v>
                </c:pt>
                <c:pt idx="155">
                  <c:v>-9.0484123515078505E-5</c:v>
                </c:pt>
                <c:pt idx="156">
                  <c:v>-9.0521399566097395E-5</c:v>
                </c:pt>
                <c:pt idx="157">
                  <c:v>-9.0558675617116204E-5</c:v>
                </c:pt>
                <c:pt idx="158">
                  <c:v>-9.0595951668134795E-5</c:v>
                </c:pt>
                <c:pt idx="159">
                  <c:v>-9.06332277191534E-5</c:v>
                </c:pt>
                <c:pt idx="160">
                  <c:v>-9.06705037701721E-5</c:v>
                </c:pt>
                <c:pt idx="161">
                  <c:v>-9.0707779821190895E-5</c:v>
                </c:pt>
                <c:pt idx="162">
                  <c:v>-9.0745055872209704E-5</c:v>
                </c:pt>
                <c:pt idx="163">
                  <c:v>-9.0782331923228106E-5</c:v>
                </c:pt>
                <c:pt idx="164">
                  <c:v>-9.0819607974247104E-5</c:v>
                </c:pt>
                <c:pt idx="165">
                  <c:v>-9.0856884025265994E-5</c:v>
                </c:pt>
                <c:pt idx="166">
                  <c:v>-9.0894160076284396E-5</c:v>
                </c:pt>
                <c:pt idx="167">
                  <c:v>-9.0931436127303204E-5</c:v>
                </c:pt>
                <c:pt idx="168">
                  <c:v>-9.0968712178322094E-5</c:v>
                </c:pt>
                <c:pt idx="169">
                  <c:v>-9.1005988229340997E-5</c:v>
                </c:pt>
                <c:pt idx="170">
                  <c:v>-9.1043264280359494E-5</c:v>
                </c:pt>
                <c:pt idx="171">
                  <c:v>-9.1080540331378397E-5</c:v>
                </c:pt>
                <c:pt idx="172">
                  <c:v>-9.1117816382396894E-5</c:v>
                </c:pt>
                <c:pt idx="173">
                  <c:v>-9.1155092433415906E-5</c:v>
                </c:pt>
                <c:pt idx="174">
                  <c:v>-9.1192368484434497E-5</c:v>
                </c:pt>
                <c:pt idx="175">
                  <c:v>-9.1229644535453401E-5</c:v>
                </c:pt>
                <c:pt idx="176">
                  <c:v>-9.1266920586472006E-5</c:v>
                </c:pt>
                <c:pt idx="177">
                  <c:v>-9.1304196637490896E-5</c:v>
                </c:pt>
                <c:pt idx="178">
                  <c:v>-9.1341472688509501E-5</c:v>
                </c:pt>
                <c:pt idx="179">
                  <c:v>-9.1378748739528404E-5</c:v>
                </c:pt>
                <c:pt idx="180">
                  <c:v>-9.1416024790546901E-5</c:v>
                </c:pt>
                <c:pt idx="181">
                  <c:v>-9.1453300841565506E-5</c:v>
                </c:pt>
                <c:pt idx="182">
                  <c:v>-9.1490576892584599E-5</c:v>
                </c:pt>
                <c:pt idx="183">
                  <c:v>-9.1527852943603204E-5</c:v>
                </c:pt>
                <c:pt idx="184">
                  <c:v>-9.1565128994621796E-5</c:v>
                </c:pt>
                <c:pt idx="185">
                  <c:v>-9.1602405045640604E-5</c:v>
                </c:pt>
                <c:pt idx="186">
                  <c:v>-9.1639681096659399E-5</c:v>
                </c:pt>
                <c:pt idx="187">
                  <c:v>-9.1676957147678099E-5</c:v>
                </c:pt>
                <c:pt idx="188">
                  <c:v>-9.1714233198697098E-5</c:v>
                </c:pt>
                <c:pt idx="189">
                  <c:v>-9.17515092497155E-5</c:v>
                </c:pt>
                <c:pt idx="190">
                  <c:v>-9.1788785300734498E-5</c:v>
                </c:pt>
                <c:pt idx="191">
                  <c:v>-9.18260613517529E-5</c:v>
                </c:pt>
                <c:pt idx="192">
                  <c:v>-9.1863337402772196E-5</c:v>
                </c:pt>
                <c:pt idx="193">
                  <c:v>-9.1900613453790706E-5</c:v>
                </c:pt>
                <c:pt idx="194">
                  <c:v>-9.1937889504809298E-5</c:v>
                </c:pt>
                <c:pt idx="195">
                  <c:v>-9.1975165555828201E-5</c:v>
                </c:pt>
                <c:pt idx="196">
                  <c:v>-9.2012441606846806E-5</c:v>
                </c:pt>
                <c:pt idx="197">
                  <c:v>-9.2049717657865601E-5</c:v>
                </c:pt>
                <c:pt idx="198">
                  <c:v>-9.2086993708884301E-5</c:v>
                </c:pt>
                <c:pt idx="199">
                  <c:v>-9.2124269759903001E-5</c:v>
                </c:pt>
                <c:pt idx="200">
                  <c:v>-9.2161545810921702E-5</c:v>
                </c:pt>
                <c:pt idx="201">
                  <c:v>-9.2198821861940402E-5</c:v>
                </c:pt>
                <c:pt idx="202">
                  <c:v>-9.2236097912959102E-5</c:v>
                </c:pt>
                <c:pt idx="203">
                  <c:v>-9.2273373963978005E-5</c:v>
                </c:pt>
                <c:pt idx="204">
                  <c:v>-9.2310650014996705E-5</c:v>
                </c:pt>
                <c:pt idx="205">
                  <c:v>-9.2347926066015595E-5</c:v>
                </c:pt>
                <c:pt idx="206">
                  <c:v>-9.2385202117034295E-5</c:v>
                </c:pt>
                <c:pt idx="207">
                  <c:v>-9.2422478168052995E-5</c:v>
                </c:pt>
                <c:pt idx="208">
                  <c:v>-9.24597542190716E-5</c:v>
                </c:pt>
                <c:pt idx="209">
                  <c:v>-9.24970302700903E-5</c:v>
                </c:pt>
                <c:pt idx="210">
                  <c:v>-9.2534306321109203E-5</c:v>
                </c:pt>
                <c:pt idx="211">
                  <c:v>-9.2571582372127903E-5</c:v>
                </c:pt>
                <c:pt idx="212">
                  <c:v>-9.2608858423146793E-5</c:v>
                </c:pt>
                <c:pt idx="213">
                  <c:v>-9.2646134474165304E-5</c:v>
                </c:pt>
                <c:pt idx="214">
                  <c:v>-9.2683410525183705E-5</c:v>
                </c:pt>
                <c:pt idx="215">
                  <c:v>-9.2720686576202893E-5</c:v>
                </c:pt>
                <c:pt idx="216">
                  <c:v>-9.2757962627221593E-5</c:v>
                </c:pt>
                <c:pt idx="217">
                  <c:v>-9.2795238678240294E-5</c:v>
                </c:pt>
                <c:pt idx="218">
                  <c:v>-9.2832514729259102E-5</c:v>
                </c:pt>
                <c:pt idx="219">
                  <c:v>-9.2869790780277802E-5</c:v>
                </c:pt>
                <c:pt idx="220">
                  <c:v>-9.2907066831296597E-5</c:v>
                </c:pt>
                <c:pt idx="221">
                  <c:v>-9.29443428823155E-5</c:v>
                </c:pt>
                <c:pt idx="222">
                  <c:v>-9.2981618933334105E-5</c:v>
                </c:pt>
                <c:pt idx="223">
                  <c:v>-9.3018894984352697E-5</c:v>
                </c:pt>
                <c:pt idx="224">
                  <c:v>-9.3056171035371397E-5</c:v>
                </c:pt>
                <c:pt idx="225">
                  <c:v>-9.30934470863903E-5</c:v>
                </c:pt>
                <c:pt idx="226">
                  <c:v>-9.3130723137408797E-5</c:v>
                </c:pt>
                <c:pt idx="227">
                  <c:v>-9.3167999188427904E-5</c:v>
                </c:pt>
                <c:pt idx="228">
                  <c:v>-9.3205275239446495E-5</c:v>
                </c:pt>
                <c:pt idx="229">
                  <c:v>-9.3242551290465196E-5</c:v>
                </c:pt>
                <c:pt idx="230">
                  <c:v>-9.3279827341484004E-5</c:v>
                </c:pt>
                <c:pt idx="231">
                  <c:v>-9.3317103392502894E-5</c:v>
                </c:pt>
                <c:pt idx="232">
                  <c:v>-9.3354379443521201E-5</c:v>
                </c:pt>
                <c:pt idx="233">
                  <c:v>-9.3391655494540402E-5</c:v>
                </c:pt>
                <c:pt idx="234">
                  <c:v>-9.3428931545558804E-5</c:v>
                </c:pt>
                <c:pt idx="235">
                  <c:v>-9.3466207596577599E-5</c:v>
                </c:pt>
                <c:pt idx="236">
                  <c:v>-9.3503483647596502E-5</c:v>
                </c:pt>
                <c:pt idx="237">
                  <c:v>-9.3540759698615202E-5</c:v>
                </c:pt>
                <c:pt idx="238">
                  <c:v>-9.3578035749633794E-5</c:v>
                </c:pt>
                <c:pt idx="239">
                  <c:v>-9.3615311800652806E-5</c:v>
                </c:pt>
                <c:pt idx="240">
                  <c:v>-9.3652587851671601E-5</c:v>
                </c:pt>
                <c:pt idx="241">
                  <c:v>-9.3689863902690098E-5</c:v>
                </c:pt>
                <c:pt idx="242">
                  <c:v>-9.3727139953708906E-5</c:v>
                </c:pt>
                <c:pt idx="243">
                  <c:v>-9.3764416004727498E-5</c:v>
                </c:pt>
                <c:pt idx="244">
                  <c:v>-9.3801692055746401E-5</c:v>
                </c:pt>
                <c:pt idx="245">
                  <c:v>-9.3838968106765101E-5</c:v>
                </c:pt>
                <c:pt idx="246">
                  <c:v>-9.3876244157783896E-5</c:v>
                </c:pt>
                <c:pt idx="247">
                  <c:v>-9.3913520208802596E-5</c:v>
                </c:pt>
                <c:pt idx="248">
                  <c:v>-9.3950796259821404E-5</c:v>
                </c:pt>
                <c:pt idx="249">
                  <c:v>-9.3988072310840199E-5</c:v>
                </c:pt>
                <c:pt idx="250">
                  <c:v>-9.4025348361858805E-5</c:v>
                </c:pt>
                <c:pt idx="251">
                  <c:v>-9.4062624412877599E-5</c:v>
                </c:pt>
                <c:pt idx="252">
                  <c:v>-9.4099900463896394E-5</c:v>
                </c:pt>
                <c:pt idx="253">
                  <c:v>-9.4137176514914796E-5</c:v>
                </c:pt>
                <c:pt idx="254">
                  <c:v>-9.4174452565933794E-5</c:v>
                </c:pt>
                <c:pt idx="255">
                  <c:v>-9.4211728616953104E-5</c:v>
                </c:pt>
                <c:pt idx="256">
                  <c:v>-9.4249004667971303E-5</c:v>
                </c:pt>
                <c:pt idx="257">
                  <c:v>-9.42862807189898E-5</c:v>
                </c:pt>
                <c:pt idx="258">
                  <c:v>-9.4323556770008798E-5</c:v>
                </c:pt>
                <c:pt idx="259">
                  <c:v>-9.4360832821026997E-5</c:v>
                </c:pt>
                <c:pt idx="260">
                  <c:v>-9.4398108872046103E-5</c:v>
                </c:pt>
                <c:pt idx="261">
                  <c:v>-9.4435384923065007E-5</c:v>
                </c:pt>
                <c:pt idx="262">
                  <c:v>-9.4472660974083503E-5</c:v>
                </c:pt>
                <c:pt idx="263">
                  <c:v>-9.4509937025102298E-5</c:v>
                </c:pt>
                <c:pt idx="264">
                  <c:v>-9.4547213076121202E-5</c:v>
                </c:pt>
                <c:pt idx="265">
                  <c:v>-9.4584489127139996E-5</c:v>
                </c:pt>
                <c:pt idx="266">
                  <c:v>-9.4621765178158507E-5</c:v>
                </c:pt>
                <c:pt idx="267">
                  <c:v>-9.4659041229177302E-5</c:v>
                </c:pt>
                <c:pt idx="268">
                  <c:v>-9.4696317280196097E-5</c:v>
                </c:pt>
                <c:pt idx="269">
                  <c:v>-9.4733593331214797E-5</c:v>
                </c:pt>
                <c:pt idx="270">
                  <c:v>-9.4770869382233795E-5</c:v>
                </c:pt>
                <c:pt idx="271">
                  <c:v>-9.48081454332524E-5</c:v>
                </c:pt>
                <c:pt idx="272">
                  <c:v>-9.4845421484271005E-5</c:v>
                </c:pt>
                <c:pt idx="273">
                  <c:v>-9.48826975352898E-5</c:v>
                </c:pt>
                <c:pt idx="274">
                  <c:v>-9.49199735863085E-5</c:v>
                </c:pt>
                <c:pt idx="275">
                  <c:v>-9.4957249637327403E-5</c:v>
                </c:pt>
                <c:pt idx="276">
                  <c:v>-9.4994525688345995E-5</c:v>
                </c:pt>
                <c:pt idx="277">
                  <c:v>-9.5031801739364898E-5</c:v>
                </c:pt>
                <c:pt idx="278">
                  <c:v>-9.5069077790383693E-5</c:v>
                </c:pt>
                <c:pt idx="279">
                  <c:v>-9.5106353841402502E-5</c:v>
                </c:pt>
                <c:pt idx="280">
                  <c:v>-9.5143629892420904E-5</c:v>
                </c:pt>
                <c:pt idx="281">
                  <c:v>-9.5180905943439794E-5</c:v>
                </c:pt>
                <c:pt idx="282">
                  <c:v>-9.5218181994458602E-5</c:v>
                </c:pt>
                <c:pt idx="283">
                  <c:v>-9.5255458045477194E-5</c:v>
                </c:pt>
                <c:pt idx="284">
                  <c:v>-9.5292734096496002E-5</c:v>
                </c:pt>
                <c:pt idx="285">
                  <c:v>-9.5330010147514702E-5</c:v>
                </c:pt>
                <c:pt idx="286">
                  <c:v>-9.5367286198533605E-5</c:v>
                </c:pt>
                <c:pt idx="287">
                  <c:v>-9.5404562249552197E-5</c:v>
                </c:pt>
                <c:pt idx="288">
                  <c:v>-9.5441838300570802E-5</c:v>
                </c:pt>
                <c:pt idx="289">
                  <c:v>-9.5479114351589597E-5</c:v>
                </c:pt>
                <c:pt idx="290">
                  <c:v>-9.5516390402608297E-5</c:v>
                </c:pt>
                <c:pt idx="291">
                  <c:v>-9.5553666453627201E-5</c:v>
                </c:pt>
                <c:pt idx="292">
                  <c:v>-9.5590942504645806E-5</c:v>
                </c:pt>
                <c:pt idx="293">
                  <c:v>-9.5628218555664696E-5</c:v>
                </c:pt>
                <c:pt idx="294">
                  <c:v>-9.5665494606683504E-5</c:v>
                </c:pt>
                <c:pt idx="295">
                  <c:v>-9.5702770657702299E-5</c:v>
                </c:pt>
                <c:pt idx="296">
                  <c:v>-9.5740046708720999E-5</c:v>
                </c:pt>
                <c:pt idx="297">
                  <c:v>-9.5777322759739699E-5</c:v>
                </c:pt>
                <c:pt idx="298">
                  <c:v>-9.5814598810758304E-5</c:v>
                </c:pt>
                <c:pt idx="299">
                  <c:v>-9.5851874861777004E-5</c:v>
                </c:pt>
                <c:pt idx="300">
                  <c:v>-9.5889150912795406E-5</c:v>
                </c:pt>
                <c:pt idx="301">
                  <c:v>-9.5926426963814404E-5</c:v>
                </c:pt>
                <c:pt idx="302">
                  <c:v>-9.5963703014833403E-5</c:v>
                </c:pt>
                <c:pt idx="303">
                  <c:v>-9.6000979065851994E-5</c:v>
                </c:pt>
                <c:pt idx="304">
                  <c:v>-9.6038255116871006E-5</c:v>
                </c:pt>
                <c:pt idx="305">
                  <c:v>-9.6075531167889503E-5</c:v>
                </c:pt>
                <c:pt idx="306">
                  <c:v>-9.6112807218908203E-5</c:v>
                </c:pt>
                <c:pt idx="307">
                  <c:v>-9.6150083269926903E-5</c:v>
                </c:pt>
                <c:pt idx="308">
                  <c:v>-9.6187359320945698E-5</c:v>
                </c:pt>
                <c:pt idx="309">
                  <c:v>-9.6224635371964398E-5</c:v>
                </c:pt>
                <c:pt idx="310">
                  <c:v>-9.6261911422983206E-5</c:v>
                </c:pt>
                <c:pt idx="311">
                  <c:v>-9.6299187474002001E-5</c:v>
                </c:pt>
                <c:pt idx="312">
                  <c:v>-9.6336463525020701E-5</c:v>
                </c:pt>
                <c:pt idx="313">
                  <c:v>-9.6373739576039605E-5</c:v>
                </c:pt>
                <c:pt idx="314">
                  <c:v>-9.6411015627058305E-5</c:v>
                </c:pt>
                <c:pt idx="315">
                  <c:v>-9.6448291678076896E-5</c:v>
                </c:pt>
                <c:pt idx="316">
                  <c:v>-9.6485567729095501E-5</c:v>
                </c:pt>
                <c:pt idx="317">
                  <c:v>-9.6522843780114405E-5</c:v>
                </c:pt>
                <c:pt idx="318">
                  <c:v>-9.6560119831133294E-5</c:v>
                </c:pt>
                <c:pt idx="319">
                  <c:v>-9.65973958821519E-5</c:v>
                </c:pt>
                <c:pt idx="320">
                  <c:v>-9.6634671933170396E-5</c:v>
                </c:pt>
                <c:pt idx="321">
                  <c:v>-9.6671947984188907E-5</c:v>
                </c:pt>
                <c:pt idx="322">
                  <c:v>-9.6709224035208203E-5</c:v>
                </c:pt>
                <c:pt idx="323">
                  <c:v>-9.6746500086226795E-5</c:v>
                </c:pt>
                <c:pt idx="324">
                  <c:v>-9.6783776137245698E-5</c:v>
                </c:pt>
                <c:pt idx="325">
                  <c:v>-9.6821052188264398E-5</c:v>
                </c:pt>
                <c:pt idx="326">
                  <c:v>-9.6858328239283098E-5</c:v>
                </c:pt>
                <c:pt idx="327">
                  <c:v>-9.6895604290301798E-5</c:v>
                </c:pt>
                <c:pt idx="328">
                  <c:v>-9.6932880341320403E-5</c:v>
                </c:pt>
                <c:pt idx="329">
                  <c:v>-9.6970156392339307E-5</c:v>
                </c:pt>
                <c:pt idx="330">
                  <c:v>-9.7007432443358102E-5</c:v>
                </c:pt>
                <c:pt idx="331">
                  <c:v>-9.7044708494376802E-5</c:v>
                </c:pt>
                <c:pt idx="332">
                  <c:v>-9.7081984545395597E-5</c:v>
                </c:pt>
                <c:pt idx="333">
                  <c:v>-9.7119260596414297E-5</c:v>
                </c:pt>
                <c:pt idx="334">
                  <c:v>-9.7156536647432902E-5</c:v>
                </c:pt>
                <c:pt idx="335">
                  <c:v>-9.7193812698451697E-5</c:v>
                </c:pt>
                <c:pt idx="336">
                  <c:v>-9.72310887494706E-5</c:v>
                </c:pt>
                <c:pt idx="337">
                  <c:v>-9.7268364800489205E-5</c:v>
                </c:pt>
                <c:pt idx="338">
                  <c:v>-9.7305640851507905E-5</c:v>
                </c:pt>
                <c:pt idx="339">
                  <c:v>-9.7342916902526795E-5</c:v>
                </c:pt>
                <c:pt idx="340">
                  <c:v>-9.7380192953545305E-5</c:v>
                </c:pt>
                <c:pt idx="341">
                  <c:v>-9.7417469004563897E-5</c:v>
                </c:pt>
                <c:pt idx="342">
                  <c:v>-9.74547450555828E-5</c:v>
                </c:pt>
                <c:pt idx="343">
                  <c:v>-9.7492021106601704E-5</c:v>
                </c:pt>
                <c:pt idx="344">
                  <c:v>-9.7529297157620404E-5</c:v>
                </c:pt>
                <c:pt idx="345">
                  <c:v>-9.7566573208638995E-5</c:v>
                </c:pt>
                <c:pt idx="346">
                  <c:v>-9.7603849259657804E-5</c:v>
                </c:pt>
                <c:pt idx="347">
                  <c:v>-9.7641125310676694E-5</c:v>
                </c:pt>
                <c:pt idx="348">
                  <c:v>-9.7678401361695394E-5</c:v>
                </c:pt>
                <c:pt idx="349">
                  <c:v>-9.7715677412713904E-5</c:v>
                </c:pt>
                <c:pt idx="350">
                  <c:v>-9.7752953463732902E-5</c:v>
                </c:pt>
                <c:pt idx="351">
                  <c:v>-9.7790229514751494E-5</c:v>
                </c:pt>
                <c:pt idx="352">
                  <c:v>-9.7827505565770397E-5</c:v>
                </c:pt>
                <c:pt idx="353">
                  <c:v>-9.7864781616789097E-5</c:v>
                </c:pt>
                <c:pt idx="354">
                  <c:v>-9.7902057667807702E-5</c:v>
                </c:pt>
                <c:pt idx="355">
                  <c:v>-9.7939333718826402E-5</c:v>
                </c:pt>
                <c:pt idx="356">
                  <c:v>-9.7976609769845197E-5</c:v>
                </c:pt>
                <c:pt idx="357">
                  <c:v>-9.8013885820864006E-5</c:v>
                </c:pt>
                <c:pt idx="358">
                  <c:v>-9.8051161871882801E-5</c:v>
                </c:pt>
                <c:pt idx="359">
                  <c:v>-9.8088437922901704E-5</c:v>
                </c:pt>
                <c:pt idx="360">
                  <c:v>-9.8125713973920106E-5</c:v>
                </c:pt>
                <c:pt idx="361">
                  <c:v>-9.8162990024938901E-5</c:v>
                </c:pt>
                <c:pt idx="362">
                  <c:v>-9.8200266075957804E-5</c:v>
                </c:pt>
                <c:pt idx="363">
                  <c:v>-9.8237542126976301E-5</c:v>
                </c:pt>
                <c:pt idx="364">
                  <c:v>-9.8274818177995502E-5</c:v>
                </c:pt>
                <c:pt idx="365">
                  <c:v>-9.8312094229014094E-5</c:v>
                </c:pt>
                <c:pt idx="366">
                  <c:v>-9.8349370280032794E-5</c:v>
                </c:pt>
                <c:pt idx="367">
                  <c:v>-9.8386646331051399E-5</c:v>
                </c:pt>
                <c:pt idx="368">
                  <c:v>-9.8423922382070004E-5</c:v>
                </c:pt>
                <c:pt idx="369">
                  <c:v>-9.8461198433089206E-5</c:v>
                </c:pt>
                <c:pt idx="370">
                  <c:v>-9.8498474484107703E-5</c:v>
                </c:pt>
                <c:pt idx="371">
                  <c:v>-9.85357505351262E-5</c:v>
                </c:pt>
                <c:pt idx="372">
                  <c:v>-9.8573026586144994E-5</c:v>
                </c:pt>
                <c:pt idx="373">
                  <c:v>-9.8610302637164101E-5</c:v>
                </c:pt>
                <c:pt idx="374">
                  <c:v>-9.8647578688182896E-5</c:v>
                </c:pt>
                <c:pt idx="375">
                  <c:v>-9.8684854739201298E-5</c:v>
                </c:pt>
                <c:pt idx="376">
                  <c:v>-9.8722130790220201E-5</c:v>
                </c:pt>
                <c:pt idx="377">
                  <c:v>-9.8759406841239105E-5</c:v>
                </c:pt>
                <c:pt idx="378">
                  <c:v>-9.8796682892257601E-5</c:v>
                </c:pt>
                <c:pt idx="379">
                  <c:v>-9.8833958943276206E-5</c:v>
                </c:pt>
                <c:pt idx="380">
                  <c:v>-9.8871234994295205E-5</c:v>
                </c:pt>
                <c:pt idx="381">
                  <c:v>-9.8908511045313701E-5</c:v>
                </c:pt>
                <c:pt idx="382">
                  <c:v>-9.8945787096332496E-5</c:v>
                </c:pt>
                <c:pt idx="383">
                  <c:v>-9.8983063147351305E-5</c:v>
                </c:pt>
                <c:pt idx="384">
                  <c:v>-9.9020339198370005E-5</c:v>
                </c:pt>
                <c:pt idx="385">
                  <c:v>-9.9057615249388596E-5</c:v>
                </c:pt>
                <c:pt idx="386">
                  <c:v>-9.9094891300407703E-5</c:v>
                </c:pt>
                <c:pt idx="387">
                  <c:v>-9.9132167351426498E-5</c:v>
                </c:pt>
                <c:pt idx="388">
                  <c:v>-9.91694434024449E-5</c:v>
                </c:pt>
                <c:pt idx="389">
                  <c:v>-9.9206719453463695E-5</c:v>
                </c:pt>
                <c:pt idx="390">
                  <c:v>-9.9243995504482503E-5</c:v>
                </c:pt>
                <c:pt idx="391">
                  <c:v>-9.9281271555501095E-5</c:v>
                </c:pt>
                <c:pt idx="392">
                  <c:v>-9.9318547606519903E-5</c:v>
                </c:pt>
                <c:pt idx="393">
                  <c:v>-9.9355823657538495E-5</c:v>
                </c:pt>
                <c:pt idx="394">
                  <c:v>-9.9393099708557398E-5</c:v>
                </c:pt>
                <c:pt idx="395">
                  <c:v>-9.9430375759576004E-5</c:v>
                </c:pt>
                <c:pt idx="396">
                  <c:v>-9.9467651810594704E-5</c:v>
                </c:pt>
                <c:pt idx="397">
                  <c:v>-9.9504927861613593E-5</c:v>
                </c:pt>
                <c:pt idx="398">
                  <c:v>-9.9542203912632104E-5</c:v>
                </c:pt>
                <c:pt idx="399">
                  <c:v>-9.9579479963651102E-5</c:v>
                </c:pt>
                <c:pt idx="400">
                  <c:v>-9.9616756014669897E-5</c:v>
                </c:pt>
                <c:pt idx="401">
                  <c:v>-9.9654032065688502E-5</c:v>
                </c:pt>
                <c:pt idx="402">
                  <c:v>-9.96913081167075E-5</c:v>
                </c:pt>
                <c:pt idx="403">
                  <c:v>-9.9728584167725902E-5</c:v>
                </c:pt>
                <c:pt idx="404">
                  <c:v>-9.9765860218744304E-5</c:v>
                </c:pt>
                <c:pt idx="405">
                  <c:v>-9.9803136269763505E-5</c:v>
                </c:pt>
                <c:pt idx="406">
                  <c:v>-9.98404123207823E-5</c:v>
                </c:pt>
                <c:pt idx="407">
                  <c:v>-9.9877688371800906E-5</c:v>
                </c:pt>
                <c:pt idx="408">
                  <c:v>-9.9914964422819795E-5</c:v>
                </c:pt>
                <c:pt idx="409">
                  <c:v>-9.9952240473838495E-5</c:v>
                </c:pt>
                <c:pt idx="410">
                  <c:v>-9.9989516524856897E-5</c:v>
                </c:pt>
                <c:pt idx="411">
                  <c:v>-1.00026792575875E-4</c:v>
                </c:pt>
                <c:pt idx="412">
                  <c:v>-1.00064068626894E-4</c:v>
                </c:pt>
                <c:pt idx="413">
                  <c:v>-1.00101344677913E-4</c:v>
                </c:pt>
                <c:pt idx="414">
                  <c:v>-1.00138620728932E-4</c:v>
                </c:pt>
                <c:pt idx="415">
                  <c:v>-1.0017589677995E-4</c:v>
                </c:pt>
                <c:pt idx="416">
                  <c:v>-1.00213172830969E-4</c:v>
                </c:pt>
                <c:pt idx="417">
                  <c:v>-1.00250448881988E-4</c:v>
                </c:pt>
                <c:pt idx="418">
                  <c:v>-1.00287724933007E-4</c:v>
                </c:pt>
                <c:pt idx="419">
                  <c:v>-1.0032500098402499E-4</c:v>
                </c:pt>
                <c:pt idx="420">
                  <c:v>-1.0036227703504401E-4</c:v>
                </c:pt>
                <c:pt idx="421">
                  <c:v>-1.00399553086063E-4</c:v>
                </c:pt>
                <c:pt idx="422">
                  <c:v>-1.00436829137082E-4</c:v>
                </c:pt>
                <c:pt idx="423">
                  <c:v>-1.004741051881E-4</c:v>
                </c:pt>
                <c:pt idx="424">
                  <c:v>-1.00511381239119E-4</c:v>
                </c:pt>
                <c:pt idx="425">
                  <c:v>-1.0054865729013799E-4</c:v>
                </c:pt>
                <c:pt idx="426">
                  <c:v>-1.00585933341156E-4</c:v>
                </c:pt>
                <c:pt idx="427">
                  <c:v>-1.00623209392175E-4</c:v>
                </c:pt>
                <c:pt idx="428">
                  <c:v>-1.00660485443194E-4</c:v>
                </c:pt>
                <c:pt idx="429">
                  <c:v>-1.00697761494213E-4</c:v>
                </c:pt>
                <c:pt idx="430">
                  <c:v>-1.0073503754523101E-4</c:v>
                </c:pt>
                <c:pt idx="431">
                  <c:v>-1.0077231359625E-4</c:v>
                </c:pt>
                <c:pt idx="432">
                  <c:v>-1.00809589647269E-4</c:v>
                </c:pt>
                <c:pt idx="433">
                  <c:v>-1.00846865698288E-4</c:v>
                </c:pt>
                <c:pt idx="434">
                  <c:v>-1.00884141749307E-4</c:v>
                </c:pt>
                <c:pt idx="435">
                  <c:v>-1.0092141780032499E-4</c:v>
                </c:pt>
                <c:pt idx="436">
                  <c:v>-1.0095869385134401E-4</c:v>
                </c:pt>
                <c:pt idx="437">
                  <c:v>-1.00995969902363E-4</c:v>
                </c:pt>
                <c:pt idx="438">
                  <c:v>-1.01033245953381E-4</c:v>
                </c:pt>
                <c:pt idx="439">
                  <c:v>-1.010705220044E-4</c:v>
                </c:pt>
                <c:pt idx="440">
                  <c:v>-1.01107798055419E-4</c:v>
                </c:pt>
                <c:pt idx="441">
                  <c:v>-1.0114507410643799E-4</c:v>
                </c:pt>
                <c:pt idx="442">
                  <c:v>-1.01182350157456E-4</c:v>
                </c:pt>
                <c:pt idx="443">
                  <c:v>-1.01219626208475E-4</c:v>
                </c:pt>
                <c:pt idx="444">
                  <c:v>-1.01256902259494E-4</c:v>
                </c:pt>
                <c:pt idx="445">
                  <c:v>-1.01294178310512E-4</c:v>
                </c:pt>
                <c:pt idx="446">
                  <c:v>-1.01331454361532E-4</c:v>
                </c:pt>
                <c:pt idx="447">
                  <c:v>-1.0136873041255001E-4</c:v>
                </c:pt>
                <c:pt idx="448">
                  <c:v>-1.01406006463569E-4</c:v>
                </c:pt>
                <c:pt idx="449">
                  <c:v>-1.01443282514588E-4</c:v>
                </c:pt>
                <c:pt idx="450">
                  <c:v>-1.01480558565606E-4</c:v>
                </c:pt>
                <c:pt idx="451">
                  <c:v>-1.01517834616625E-4</c:v>
                </c:pt>
                <c:pt idx="452">
                  <c:v>-1.0155511066764399E-4</c:v>
                </c:pt>
                <c:pt idx="453">
                  <c:v>-1.0159238671866301E-4</c:v>
                </c:pt>
                <c:pt idx="454">
                  <c:v>-1.01629662769681E-4</c:v>
                </c:pt>
                <c:pt idx="455">
                  <c:v>-1.016669388207E-4</c:v>
                </c:pt>
                <c:pt idx="456">
                  <c:v>-1.01704214871719E-4</c:v>
                </c:pt>
                <c:pt idx="457">
                  <c:v>-1.0174149092273701E-4</c:v>
                </c:pt>
                <c:pt idx="458">
                  <c:v>-1.01778766973756E-4</c:v>
                </c:pt>
                <c:pt idx="459">
                  <c:v>-1.01816043024775E-4</c:v>
                </c:pt>
                <c:pt idx="460">
                  <c:v>-1.01853319075794E-4</c:v>
                </c:pt>
                <c:pt idx="461">
                  <c:v>-1.01890595126813E-4</c:v>
                </c:pt>
                <c:pt idx="462">
                  <c:v>-1.0192787117783099E-4</c:v>
                </c:pt>
                <c:pt idx="463">
                  <c:v>-1.0196514722885001E-4</c:v>
                </c:pt>
                <c:pt idx="464">
                  <c:v>-1.02002423279868E-4</c:v>
                </c:pt>
                <c:pt idx="465">
                  <c:v>-1.02039699330887E-4</c:v>
                </c:pt>
                <c:pt idx="466">
                  <c:v>-1.02076975381906E-4</c:v>
                </c:pt>
                <c:pt idx="467">
                  <c:v>-1.02114251432925E-4</c:v>
                </c:pt>
                <c:pt idx="468">
                  <c:v>-1.0215152748394399E-4</c:v>
                </c:pt>
                <c:pt idx="469">
                  <c:v>-1.0218880353496301E-4</c:v>
                </c:pt>
                <c:pt idx="470">
                  <c:v>-1.02226079585981E-4</c:v>
                </c:pt>
                <c:pt idx="471">
                  <c:v>-1.02263355637E-4</c:v>
                </c:pt>
                <c:pt idx="472">
                  <c:v>-1.02300631688019E-4</c:v>
                </c:pt>
                <c:pt idx="473">
                  <c:v>-1.0233790773903701E-4</c:v>
                </c:pt>
                <c:pt idx="474">
                  <c:v>-1.02375183790056E-4</c:v>
                </c:pt>
                <c:pt idx="475">
                  <c:v>-1.02412459841075E-4</c:v>
                </c:pt>
                <c:pt idx="476">
                  <c:v>-1.02449735892094E-4</c:v>
                </c:pt>
                <c:pt idx="477">
                  <c:v>-1.02487011943112E-4</c:v>
                </c:pt>
                <c:pt idx="478">
                  <c:v>-1.0252428799413099E-4</c:v>
                </c:pt>
                <c:pt idx="479">
                  <c:v>-1.0256156404515001E-4</c:v>
                </c:pt>
                <c:pt idx="480">
                  <c:v>-1.02598840096169E-4</c:v>
                </c:pt>
                <c:pt idx="481">
                  <c:v>-1.02636116147187E-4</c:v>
                </c:pt>
                <c:pt idx="482">
                  <c:v>-1.02673392198206E-4</c:v>
                </c:pt>
                <c:pt idx="483">
                  <c:v>-1.02710668249225E-4</c:v>
                </c:pt>
                <c:pt idx="484">
                  <c:v>-1.02747944300243E-4</c:v>
                </c:pt>
                <c:pt idx="485">
                  <c:v>-1.02785220351262E-4</c:v>
                </c:pt>
                <c:pt idx="486">
                  <c:v>-1.02822496402281E-4</c:v>
                </c:pt>
                <c:pt idx="487">
                  <c:v>-1.028597724533E-4</c:v>
                </c:pt>
                <c:pt idx="488">
                  <c:v>-1.0289704850431799E-4</c:v>
                </c:pt>
                <c:pt idx="489">
                  <c:v>-1.0293432455533701E-4</c:v>
                </c:pt>
                <c:pt idx="490">
                  <c:v>-1.02971600606356E-4</c:v>
                </c:pt>
                <c:pt idx="491">
                  <c:v>-1.03008876657375E-4</c:v>
                </c:pt>
                <c:pt idx="492">
                  <c:v>-1.03046152708393E-4</c:v>
                </c:pt>
                <c:pt idx="493">
                  <c:v>-1.03083428759412E-4</c:v>
                </c:pt>
                <c:pt idx="494">
                  <c:v>-1.0312070481043099E-4</c:v>
                </c:pt>
                <c:pt idx="495">
                  <c:v>-1.03157980861449E-4</c:v>
                </c:pt>
                <c:pt idx="496">
                  <c:v>-1.03195256912468E-4</c:v>
                </c:pt>
                <c:pt idx="497">
                  <c:v>-1.03232532963487E-4</c:v>
                </c:pt>
                <c:pt idx="498">
                  <c:v>-1.03269809014506E-4</c:v>
                </c:pt>
                <c:pt idx="499">
                  <c:v>-1.03307085065525E-4</c:v>
                </c:pt>
                <c:pt idx="500">
                  <c:v>-1.0334436111654301E-4</c:v>
                </c:pt>
                <c:pt idx="501">
                  <c:v>-1.03381637167562E-4</c:v>
                </c:pt>
                <c:pt idx="502">
                  <c:v>-1.03418913218581E-4</c:v>
                </c:pt>
                <c:pt idx="503">
                  <c:v>-1.034561892696E-4</c:v>
                </c:pt>
                <c:pt idx="504">
                  <c:v>-1.03493465320618E-4</c:v>
                </c:pt>
                <c:pt idx="505">
                  <c:v>-1.0353074137163699E-4</c:v>
                </c:pt>
                <c:pt idx="506">
                  <c:v>-1.03568017422656E-4</c:v>
                </c:pt>
                <c:pt idx="507">
                  <c:v>-1.03605293473675E-4</c:v>
                </c:pt>
                <c:pt idx="508">
                  <c:v>-1.03642569524693E-4</c:v>
                </c:pt>
                <c:pt idx="509">
                  <c:v>-1.03679845575712E-4</c:v>
                </c:pt>
                <c:pt idx="510">
                  <c:v>-1.0371712162673099E-4</c:v>
                </c:pt>
                <c:pt idx="511">
                  <c:v>-1.03754397677749E-4</c:v>
                </c:pt>
                <c:pt idx="512">
                  <c:v>-1.03791673728768E-4</c:v>
                </c:pt>
                <c:pt idx="513">
                  <c:v>-1.03828949779787E-4</c:v>
                </c:pt>
                <c:pt idx="514">
                  <c:v>-1.03866225830806E-4</c:v>
                </c:pt>
                <c:pt idx="515">
                  <c:v>-1.0390350188182399E-4</c:v>
                </c:pt>
                <c:pt idx="516">
                  <c:v>-1.0394077793284301E-4</c:v>
                </c:pt>
                <c:pt idx="517">
                  <c:v>-1.03978053983862E-4</c:v>
                </c:pt>
                <c:pt idx="518">
                  <c:v>-1.04015330034881E-4</c:v>
                </c:pt>
                <c:pt idx="519">
                  <c:v>-1.04052606085899E-4</c:v>
                </c:pt>
                <c:pt idx="520">
                  <c:v>-1.04089882136918E-4</c:v>
                </c:pt>
                <c:pt idx="521">
                  <c:v>-1.0412715818793699E-4</c:v>
                </c:pt>
                <c:pt idx="522">
                  <c:v>-1.0416443423895601E-4</c:v>
                </c:pt>
                <c:pt idx="523">
                  <c:v>-1.04201710289974E-4</c:v>
                </c:pt>
                <c:pt idx="524">
                  <c:v>-1.04238986340993E-4</c:v>
                </c:pt>
                <c:pt idx="525">
                  <c:v>-1.04276262392012E-4</c:v>
                </c:pt>
                <c:pt idx="526">
                  <c:v>-1.0431353844303001E-4</c:v>
                </c:pt>
                <c:pt idx="527">
                  <c:v>-1.04350814494049E-4</c:v>
                </c:pt>
                <c:pt idx="528">
                  <c:v>-1.04388090545068E-4</c:v>
                </c:pt>
                <c:pt idx="529">
                  <c:v>-1.04425366596087E-4</c:v>
                </c:pt>
                <c:pt idx="530">
                  <c:v>-1.04462642647105E-4</c:v>
                </c:pt>
                <c:pt idx="531">
                  <c:v>-1.0449991869812399E-4</c:v>
                </c:pt>
                <c:pt idx="532">
                  <c:v>-1.0453719474914301E-4</c:v>
                </c:pt>
                <c:pt idx="533">
                  <c:v>-1.04574470800162E-4</c:v>
                </c:pt>
                <c:pt idx="534">
                  <c:v>-1.04611746851181E-4</c:v>
                </c:pt>
                <c:pt idx="535">
                  <c:v>-1.04649022902199E-4</c:v>
                </c:pt>
                <c:pt idx="536">
                  <c:v>-1.04686298953218E-4</c:v>
                </c:pt>
                <c:pt idx="537">
                  <c:v>-1.04723575004236E-4</c:v>
                </c:pt>
                <c:pt idx="538">
                  <c:v>-1.04760851055255E-4</c:v>
                </c:pt>
                <c:pt idx="539">
                  <c:v>-1.04798127106274E-4</c:v>
                </c:pt>
                <c:pt idx="540">
                  <c:v>-1.04835403157293E-4</c:v>
                </c:pt>
                <c:pt idx="541">
                  <c:v>-1.0487267920831099E-4</c:v>
                </c:pt>
                <c:pt idx="542">
                  <c:v>-1.0490995525933001E-4</c:v>
                </c:pt>
                <c:pt idx="543">
                  <c:v>-1.04947231310349E-4</c:v>
                </c:pt>
                <c:pt idx="544">
                  <c:v>-1.04984507361368E-4</c:v>
                </c:pt>
                <c:pt idx="545">
                  <c:v>-1.05021783412387E-4</c:v>
                </c:pt>
                <c:pt idx="546">
                  <c:v>-1.05059059463405E-4</c:v>
                </c:pt>
                <c:pt idx="547">
                  <c:v>-1.0509633551442399E-4</c:v>
                </c:pt>
                <c:pt idx="548">
                  <c:v>-1.05133611565442E-4</c:v>
                </c:pt>
                <c:pt idx="549">
                  <c:v>-1.05170887616461E-4</c:v>
                </c:pt>
                <c:pt idx="550">
                  <c:v>-1.0520816366748E-4</c:v>
                </c:pt>
                <c:pt idx="551">
                  <c:v>-1.05245439718499E-4</c:v>
                </c:pt>
                <c:pt idx="552">
                  <c:v>-1.05282715769518E-4</c:v>
                </c:pt>
                <c:pt idx="553">
                  <c:v>-1.05319991820536E-4</c:v>
                </c:pt>
                <c:pt idx="554">
                  <c:v>-1.05357267871555E-4</c:v>
                </c:pt>
                <c:pt idx="555">
                  <c:v>-1.05394543922574E-4</c:v>
                </c:pt>
                <c:pt idx="556">
                  <c:v>-1.05431819973592E-4</c:v>
                </c:pt>
                <c:pt idx="557">
                  <c:v>-1.0546909602461099E-4</c:v>
                </c:pt>
                <c:pt idx="558">
                  <c:v>-1.0550637207563001E-4</c:v>
                </c:pt>
                <c:pt idx="559">
                  <c:v>-1.05543648126649E-4</c:v>
                </c:pt>
                <c:pt idx="560">
                  <c:v>-1.05580924177668E-4</c:v>
                </c:pt>
                <c:pt idx="561">
                  <c:v>-1.05618200228687E-4</c:v>
                </c:pt>
                <c:pt idx="562">
                  <c:v>-1.05655476279705E-4</c:v>
                </c:pt>
                <c:pt idx="563">
                  <c:v>-1.0569275233072399E-4</c:v>
                </c:pt>
                <c:pt idx="564">
                  <c:v>-1.05730028381742E-4</c:v>
                </c:pt>
                <c:pt idx="565">
                  <c:v>-1.05767304432762E-4</c:v>
                </c:pt>
                <c:pt idx="566">
                  <c:v>-1.0580458048378E-4</c:v>
                </c:pt>
                <c:pt idx="567">
                  <c:v>-1.05841856534799E-4</c:v>
                </c:pt>
                <c:pt idx="568">
                  <c:v>-1.05879132585818E-4</c:v>
                </c:pt>
                <c:pt idx="569">
                  <c:v>-1.0591640863683601E-4</c:v>
                </c:pt>
                <c:pt idx="570">
                  <c:v>-1.05953684687855E-4</c:v>
                </c:pt>
                <c:pt idx="571">
                  <c:v>-1.05990960738874E-4</c:v>
                </c:pt>
                <c:pt idx="572">
                  <c:v>-1.06028236789892E-4</c:v>
                </c:pt>
                <c:pt idx="573">
                  <c:v>-1.06065512840912E-4</c:v>
                </c:pt>
                <c:pt idx="574">
                  <c:v>-1.0610278889192999E-4</c:v>
                </c:pt>
                <c:pt idx="575">
                  <c:v>-1.0614006494294901E-4</c:v>
                </c:pt>
                <c:pt idx="576">
                  <c:v>-1.06177340993967E-4</c:v>
                </c:pt>
                <c:pt idx="577">
                  <c:v>-1.06214617044986E-4</c:v>
                </c:pt>
                <c:pt idx="578">
                  <c:v>-1.06251893096005E-4</c:v>
                </c:pt>
                <c:pt idx="579">
                  <c:v>-1.06289169147024E-4</c:v>
                </c:pt>
                <c:pt idx="580">
                  <c:v>-1.06326445198042E-4</c:v>
                </c:pt>
                <c:pt idx="581">
                  <c:v>-1.06363721249061E-4</c:v>
                </c:pt>
                <c:pt idx="582">
                  <c:v>-1.0640099730008E-4</c:v>
                </c:pt>
                <c:pt idx="583">
                  <c:v>-1.06438273351099E-4</c:v>
                </c:pt>
                <c:pt idx="584">
                  <c:v>-1.0647554940211699E-4</c:v>
                </c:pt>
                <c:pt idx="585">
                  <c:v>-1.0651282545313601E-4</c:v>
                </c:pt>
                <c:pt idx="586">
                  <c:v>-1.06550101504155E-4</c:v>
                </c:pt>
                <c:pt idx="587">
                  <c:v>-1.06587377555174E-4</c:v>
                </c:pt>
                <c:pt idx="588">
                  <c:v>-1.06624653606193E-4</c:v>
                </c:pt>
                <c:pt idx="589">
                  <c:v>-1.06661929657211E-4</c:v>
                </c:pt>
                <c:pt idx="590">
                  <c:v>-1.0669920570822999E-4</c:v>
                </c:pt>
                <c:pt idx="591">
                  <c:v>-1.06736481759248E-4</c:v>
                </c:pt>
                <c:pt idx="592">
                  <c:v>-1.06773757810267E-4</c:v>
                </c:pt>
                <c:pt idx="593">
                  <c:v>-1.06811033861286E-4</c:v>
                </c:pt>
                <c:pt idx="594">
                  <c:v>-1.0684830991230399E-4</c:v>
                </c:pt>
                <c:pt idx="595">
                  <c:v>-1.0688558596332301E-4</c:v>
                </c:pt>
                <c:pt idx="596">
                  <c:v>-1.06922862014342E-4</c:v>
                </c:pt>
                <c:pt idx="597">
                  <c:v>-1.06960138065361E-4</c:v>
                </c:pt>
                <c:pt idx="598">
                  <c:v>-1.0699741411638E-4</c:v>
                </c:pt>
                <c:pt idx="599">
                  <c:v>-1.07034690167398E-4</c:v>
                </c:pt>
                <c:pt idx="600">
                  <c:v>-1.0707196621841699E-4</c:v>
                </c:pt>
                <c:pt idx="601">
                  <c:v>-1.0710924226943601E-4</c:v>
                </c:pt>
                <c:pt idx="602">
                  <c:v>-1.07146518320454E-4</c:v>
                </c:pt>
                <c:pt idx="603">
                  <c:v>-1.07183794371474E-4</c:v>
                </c:pt>
                <c:pt idx="604">
                  <c:v>-1.07221070422492E-4</c:v>
                </c:pt>
                <c:pt idx="605">
                  <c:v>-1.07258346473511E-4</c:v>
                </c:pt>
                <c:pt idx="606">
                  <c:v>-1.0729562252452999E-4</c:v>
                </c:pt>
                <c:pt idx="607">
                  <c:v>-1.07332898575548E-4</c:v>
                </c:pt>
                <c:pt idx="608">
                  <c:v>-1.07370174626567E-4</c:v>
                </c:pt>
                <c:pt idx="609">
                  <c:v>-1.07407450677586E-4</c:v>
                </c:pt>
                <c:pt idx="610">
                  <c:v>-1.0744472672860399E-4</c:v>
                </c:pt>
                <c:pt idx="611">
                  <c:v>-1.0748200277962301E-4</c:v>
                </c:pt>
                <c:pt idx="612">
                  <c:v>-1.07519278830642E-4</c:v>
                </c:pt>
                <c:pt idx="613">
                  <c:v>-1.07556554881661E-4</c:v>
                </c:pt>
                <c:pt idx="614">
                  <c:v>-1.0759383093268E-4</c:v>
                </c:pt>
                <c:pt idx="615">
                  <c:v>-1.07631106983698E-4</c:v>
                </c:pt>
                <c:pt idx="616">
                  <c:v>-1.0766838303471699E-4</c:v>
                </c:pt>
                <c:pt idx="617">
                  <c:v>-1.07705659085735E-4</c:v>
                </c:pt>
                <c:pt idx="618">
                  <c:v>-1.07742935136754E-4</c:v>
                </c:pt>
                <c:pt idx="619">
                  <c:v>-1.07780211187773E-4</c:v>
                </c:pt>
                <c:pt idx="620">
                  <c:v>-1.07817487238792E-4</c:v>
                </c:pt>
                <c:pt idx="621">
                  <c:v>-1.07854763289811E-4</c:v>
                </c:pt>
                <c:pt idx="622">
                  <c:v>-1.0789203934082901E-4</c:v>
                </c:pt>
                <c:pt idx="623">
                  <c:v>-1.07929315391848E-4</c:v>
                </c:pt>
                <c:pt idx="624">
                  <c:v>-1.07966591442867E-4</c:v>
                </c:pt>
                <c:pt idx="625">
                  <c:v>-1.08003867493886E-4</c:v>
                </c:pt>
                <c:pt idx="626">
                  <c:v>-1.08041143544904E-4</c:v>
                </c:pt>
                <c:pt idx="627">
                  <c:v>-1.0807841959592299E-4</c:v>
                </c:pt>
                <c:pt idx="628">
                  <c:v>-1.0811569564694201E-4</c:v>
                </c:pt>
                <c:pt idx="629">
                  <c:v>-1.08152971697961E-4</c:v>
                </c:pt>
                <c:pt idx="630">
                  <c:v>-1.08190247748979E-4</c:v>
                </c:pt>
                <c:pt idx="631">
                  <c:v>-1.08227523799998E-4</c:v>
                </c:pt>
                <c:pt idx="632">
                  <c:v>-1.08264799851017E-4</c:v>
                </c:pt>
                <c:pt idx="633">
                  <c:v>-1.0830207590203599E-4</c:v>
                </c:pt>
                <c:pt idx="634">
                  <c:v>-1.08339351953054E-4</c:v>
                </c:pt>
                <c:pt idx="635">
                  <c:v>-1.08376628004073E-4</c:v>
                </c:pt>
                <c:pt idx="636">
                  <c:v>-1.08413904055092E-4</c:v>
                </c:pt>
                <c:pt idx="637">
                  <c:v>-1.08451180106111E-4</c:v>
                </c:pt>
                <c:pt idx="638">
                  <c:v>-1.0848845615712901E-4</c:v>
                </c:pt>
                <c:pt idx="639">
                  <c:v>-1.08525732208148E-4</c:v>
                </c:pt>
                <c:pt idx="640">
                  <c:v>-1.08563008259166E-4</c:v>
                </c:pt>
                <c:pt idx="641">
                  <c:v>-1.08600284310186E-4</c:v>
                </c:pt>
                <c:pt idx="642">
                  <c:v>-1.08637560361204E-4</c:v>
                </c:pt>
                <c:pt idx="643">
                  <c:v>-1.0867483641222299E-4</c:v>
                </c:pt>
                <c:pt idx="644">
                  <c:v>-1.0871211246324201E-4</c:v>
                </c:pt>
                <c:pt idx="645">
                  <c:v>-1.0874938851426E-4</c:v>
                </c:pt>
                <c:pt idx="646">
                  <c:v>-1.08786664565279E-4</c:v>
                </c:pt>
                <c:pt idx="647">
                  <c:v>-1.08823940616298E-4</c:v>
                </c:pt>
                <c:pt idx="648">
                  <c:v>-1.08861216667317E-4</c:v>
                </c:pt>
                <c:pt idx="649">
                  <c:v>-1.08898492718335E-4</c:v>
                </c:pt>
                <c:pt idx="650">
                  <c:v>-1.08935768769354E-4</c:v>
                </c:pt>
                <c:pt idx="651">
                  <c:v>-1.08973044820373E-4</c:v>
                </c:pt>
                <c:pt idx="652">
                  <c:v>-1.09010320871392E-4</c:v>
                </c:pt>
                <c:pt idx="653">
                  <c:v>-1.0904759692240999E-4</c:v>
                </c:pt>
                <c:pt idx="654">
                  <c:v>-1.0908487297342901E-4</c:v>
                </c:pt>
                <c:pt idx="655">
                  <c:v>-1.09122149024448E-4</c:v>
                </c:pt>
                <c:pt idx="656">
                  <c:v>-1.09159425075466E-4</c:v>
                </c:pt>
                <c:pt idx="657">
                  <c:v>-1.09196701126485E-4</c:v>
                </c:pt>
                <c:pt idx="658">
                  <c:v>-1.09233977177504E-4</c:v>
                </c:pt>
                <c:pt idx="659">
                  <c:v>-1.0927125322852299E-4</c:v>
                </c:pt>
                <c:pt idx="660">
                  <c:v>-1.09308529279541E-4</c:v>
                </c:pt>
                <c:pt idx="661">
                  <c:v>-1.0934580533056E-4</c:v>
                </c:pt>
                <c:pt idx="662">
                  <c:v>-1.09383081381579E-4</c:v>
                </c:pt>
                <c:pt idx="663">
                  <c:v>-1.0942035743259699E-4</c:v>
                </c:pt>
                <c:pt idx="664">
                  <c:v>-1.09457633483617E-4</c:v>
                </c:pt>
                <c:pt idx="665">
                  <c:v>-1.09494909534635E-4</c:v>
                </c:pt>
                <c:pt idx="666">
                  <c:v>-1.09532185585654E-4</c:v>
                </c:pt>
                <c:pt idx="667">
                  <c:v>-1.09569461636673E-4</c:v>
                </c:pt>
                <c:pt idx="668">
                  <c:v>-1.09606737687691E-4</c:v>
                </c:pt>
                <c:pt idx="669">
                  <c:v>-1.09644013738711E-4</c:v>
                </c:pt>
                <c:pt idx="670">
                  <c:v>-1.0968128978972901E-4</c:v>
                </c:pt>
                <c:pt idx="671">
                  <c:v>-1.09718565840748E-4</c:v>
                </c:pt>
                <c:pt idx="672">
                  <c:v>-1.09755841891766E-4</c:v>
                </c:pt>
                <c:pt idx="673">
                  <c:v>-1.09793117942785E-4</c:v>
                </c:pt>
                <c:pt idx="674">
                  <c:v>-1.09830393993804E-4</c:v>
                </c:pt>
                <c:pt idx="675">
                  <c:v>-1.0986767004482201E-4</c:v>
                </c:pt>
                <c:pt idx="676">
                  <c:v>-1.09904946095841E-4</c:v>
                </c:pt>
                <c:pt idx="677">
                  <c:v>-1.0994222214686E-4</c:v>
                </c:pt>
                <c:pt idx="678">
                  <c:v>-1.09979498197879E-4</c:v>
                </c:pt>
                <c:pt idx="679">
                  <c:v>-1.10016774248897E-4</c:v>
                </c:pt>
                <c:pt idx="680">
                  <c:v>-1.1005405029991599E-4</c:v>
                </c:pt>
                <c:pt idx="681">
                  <c:v>-1.10091326350935E-4</c:v>
                </c:pt>
                <c:pt idx="682">
                  <c:v>-1.10128602401954E-4</c:v>
                </c:pt>
                <c:pt idx="683">
                  <c:v>-1.10165878452973E-4</c:v>
                </c:pt>
                <c:pt idx="684">
                  <c:v>-1.10203154503991E-4</c:v>
                </c:pt>
                <c:pt idx="685">
                  <c:v>-1.1024043055500999E-4</c:v>
                </c:pt>
                <c:pt idx="686">
                  <c:v>-1.1027770660602901E-4</c:v>
                </c:pt>
                <c:pt idx="687">
                  <c:v>-1.10314982657047E-4</c:v>
                </c:pt>
                <c:pt idx="688">
                  <c:v>-1.10352258708066E-4</c:v>
                </c:pt>
                <c:pt idx="689">
                  <c:v>-1.10389534759085E-4</c:v>
                </c:pt>
                <c:pt idx="690">
                  <c:v>-1.10426810810104E-4</c:v>
                </c:pt>
                <c:pt idx="691">
                  <c:v>-1.1046408686112299E-4</c:v>
                </c:pt>
                <c:pt idx="692">
                  <c:v>-1.10501362912141E-4</c:v>
                </c:pt>
                <c:pt idx="693">
                  <c:v>-1.1053863896316E-4</c:v>
                </c:pt>
                <c:pt idx="694">
                  <c:v>-1.10575915014179E-4</c:v>
                </c:pt>
                <c:pt idx="695">
                  <c:v>-1.10613191065197E-4</c:v>
                </c:pt>
                <c:pt idx="696">
                  <c:v>-1.1065046711621599E-4</c:v>
                </c:pt>
                <c:pt idx="697">
                  <c:v>-1.1068774316723501E-4</c:v>
                </c:pt>
                <c:pt idx="698">
                  <c:v>-1.10725019218254E-4</c:v>
                </c:pt>
                <c:pt idx="699">
                  <c:v>-1.10762295269273E-4</c:v>
                </c:pt>
                <c:pt idx="700">
                  <c:v>-1.10799571320291E-4</c:v>
                </c:pt>
                <c:pt idx="701">
                  <c:v>-1.1083684737131E-4</c:v>
                </c:pt>
                <c:pt idx="702">
                  <c:v>-1.10874123422328E-4</c:v>
                </c:pt>
                <c:pt idx="703">
                  <c:v>-1.1091139947334801E-4</c:v>
                </c:pt>
                <c:pt idx="704">
                  <c:v>-1.10948675524366E-4</c:v>
                </c:pt>
                <c:pt idx="705">
                  <c:v>-1.10985951575385E-4</c:v>
                </c:pt>
                <c:pt idx="706">
                  <c:v>-1.1102322762640299E-4</c:v>
                </c:pt>
                <c:pt idx="707">
                  <c:v>-1.1106050367742201E-4</c:v>
                </c:pt>
                <c:pt idx="708">
                  <c:v>-1.11097779728441E-4</c:v>
                </c:pt>
                <c:pt idx="709">
                  <c:v>-1.1113505577946E-4</c:v>
                </c:pt>
                <c:pt idx="710">
                  <c:v>-1.11172331830479E-4</c:v>
                </c:pt>
                <c:pt idx="711">
                  <c:v>-1.11209607881497E-4</c:v>
                </c:pt>
                <c:pt idx="712">
                  <c:v>-1.1124688393251599E-4</c:v>
                </c:pt>
                <c:pt idx="713">
                  <c:v>-1.1128415998353501E-4</c:v>
                </c:pt>
                <c:pt idx="714">
                  <c:v>-1.11321436034553E-4</c:v>
                </c:pt>
                <c:pt idx="715">
                  <c:v>-1.11358712085572E-4</c:v>
                </c:pt>
                <c:pt idx="716">
                  <c:v>-1.11395988136591E-4</c:v>
                </c:pt>
                <c:pt idx="717">
                  <c:v>-1.1143326418761E-4</c:v>
                </c:pt>
                <c:pt idx="718">
                  <c:v>-1.1147054023862899E-4</c:v>
                </c:pt>
                <c:pt idx="719">
                  <c:v>-1.11507816289647E-4</c:v>
                </c:pt>
                <c:pt idx="720">
                  <c:v>-1.11545092340666E-4</c:v>
                </c:pt>
                <c:pt idx="721">
                  <c:v>-1.11582368391685E-4</c:v>
                </c:pt>
                <c:pt idx="722">
                  <c:v>-1.1161964444270299E-4</c:v>
                </c:pt>
                <c:pt idx="723">
                  <c:v>-1.1165692049372201E-4</c:v>
                </c:pt>
                <c:pt idx="724">
                  <c:v>-1.11694196544741E-4</c:v>
                </c:pt>
                <c:pt idx="725">
                  <c:v>-1.1173147259576E-4</c:v>
                </c:pt>
                <c:pt idx="726">
                  <c:v>-1.11768748646778E-4</c:v>
                </c:pt>
                <c:pt idx="727">
                  <c:v>-1.11806024697797E-4</c:v>
                </c:pt>
                <c:pt idx="728">
                  <c:v>-1.1184330074881599E-4</c:v>
                </c:pt>
                <c:pt idx="729">
                  <c:v>-1.1188057679983501E-4</c:v>
                </c:pt>
                <c:pt idx="730">
                  <c:v>-1.11917852850853E-4</c:v>
                </c:pt>
                <c:pt idx="731">
                  <c:v>-1.11955128901872E-4</c:v>
                </c:pt>
                <c:pt idx="732">
                  <c:v>-1.11992404952891E-4</c:v>
                </c:pt>
                <c:pt idx="733">
                  <c:v>-1.1202968100390901E-4</c:v>
                </c:pt>
                <c:pt idx="734">
                  <c:v>-1.12066957054928E-4</c:v>
                </c:pt>
                <c:pt idx="735">
                  <c:v>-1.12104233105947E-4</c:v>
                </c:pt>
                <c:pt idx="736">
                  <c:v>-1.12141509156966E-4</c:v>
                </c:pt>
                <c:pt idx="737">
                  <c:v>-1.12178785207984E-4</c:v>
                </c:pt>
                <c:pt idx="738">
                  <c:v>-1.1221606125900299E-4</c:v>
                </c:pt>
                <c:pt idx="739">
                  <c:v>-1.1225333731002201E-4</c:v>
                </c:pt>
                <c:pt idx="740">
                  <c:v>-1.12290613361041E-4</c:v>
                </c:pt>
                <c:pt idx="741">
                  <c:v>-1.12327889412059E-4</c:v>
                </c:pt>
                <c:pt idx="742">
                  <c:v>-1.12365165463078E-4</c:v>
                </c:pt>
                <c:pt idx="743">
                  <c:v>-1.12402441514097E-4</c:v>
                </c:pt>
                <c:pt idx="744">
                  <c:v>-1.1243971756511599E-4</c:v>
                </c:pt>
                <c:pt idx="745">
                  <c:v>-1.1247699361613501E-4</c:v>
                </c:pt>
                <c:pt idx="746">
                  <c:v>-1.12514269667153E-4</c:v>
                </c:pt>
                <c:pt idx="747">
                  <c:v>-1.12551545718172E-4</c:v>
                </c:pt>
                <c:pt idx="748">
                  <c:v>-1.12588821769191E-4</c:v>
                </c:pt>
                <c:pt idx="749">
                  <c:v>-1.1262609782020899E-4</c:v>
                </c:pt>
                <c:pt idx="750">
                  <c:v>-1.1266337387122801E-4</c:v>
                </c:pt>
                <c:pt idx="751">
                  <c:v>-1.12700649922247E-4</c:v>
                </c:pt>
                <c:pt idx="752">
                  <c:v>-1.12737925973266E-4</c:v>
                </c:pt>
                <c:pt idx="753">
                  <c:v>-1.12775202024284E-4</c:v>
                </c:pt>
                <c:pt idx="754">
                  <c:v>-1.12812478075303E-4</c:v>
                </c:pt>
                <c:pt idx="755">
                  <c:v>-1.1284975412632199E-4</c:v>
                </c:pt>
                <c:pt idx="756">
                  <c:v>-1.1288703017734101E-4</c:v>
                </c:pt>
                <c:pt idx="757">
                  <c:v>-1.12924306228359E-4</c:v>
                </c:pt>
                <c:pt idx="758">
                  <c:v>-1.12961582279378E-4</c:v>
                </c:pt>
                <c:pt idx="759">
                  <c:v>-1.12998858330397E-4</c:v>
                </c:pt>
                <c:pt idx="760">
                  <c:v>-1.13036134381416E-4</c:v>
                </c:pt>
                <c:pt idx="761">
                  <c:v>-1.13073410432434E-4</c:v>
                </c:pt>
                <c:pt idx="762">
                  <c:v>-1.13110686483453E-4</c:v>
                </c:pt>
                <c:pt idx="763">
                  <c:v>-1.13147962534472E-4</c:v>
                </c:pt>
                <c:pt idx="764">
                  <c:v>-1.1318523858549E-4</c:v>
                </c:pt>
                <c:pt idx="765">
                  <c:v>-1.1322251463650899E-4</c:v>
                </c:pt>
                <c:pt idx="766">
                  <c:v>-1.1325979068752801E-4</c:v>
                </c:pt>
                <c:pt idx="767">
                  <c:v>-1.13297066738546E-4</c:v>
                </c:pt>
                <c:pt idx="768">
                  <c:v>-1.13334342789565E-4</c:v>
                </c:pt>
                <c:pt idx="769">
                  <c:v>-1.13371618840584E-4</c:v>
                </c:pt>
                <c:pt idx="770">
                  <c:v>-1.13408894891603E-4</c:v>
                </c:pt>
                <c:pt idx="771">
                  <c:v>-1.1344617094262199E-4</c:v>
                </c:pt>
                <c:pt idx="772">
                  <c:v>-1.1348344699364E-4</c:v>
                </c:pt>
                <c:pt idx="773">
                  <c:v>-1.13520723044659E-4</c:v>
                </c:pt>
                <c:pt idx="774">
                  <c:v>-1.13557999095678E-4</c:v>
                </c:pt>
                <c:pt idx="775">
                  <c:v>-1.1359527514669599E-4</c:v>
                </c:pt>
                <c:pt idx="776">
                  <c:v>-1.1363255119771501E-4</c:v>
                </c:pt>
                <c:pt idx="777">
                  <c:v>-1.13669827248734E-4</c:v>
                </c:pt>
                <c:pt idx="778">
                  <c:v>-1.13707103299752E-4</c:v>
                </c:pt>
                <c:pt idx="779">
                  <c:v>-1.13744379350771E-4</c:v>
                </c:pt>
                <c:pt idx="780">
                  <c:v>-1.1378165540179E-4</c:v>
                </c:pt>
                <c:pt idx="781">
                  <c:v>-1.1381893145280899E-4</c:v>
                </c:pt>
                <c:pt idx="782">
                  <c:v>-1.13856207503827E-4</c:v>
                </c:pt>
                <c:pt idx="783">
                  <c:v>-1.13893483554846E-4</c:v>
                </c:pt>
                <c:pt idx="784">
                  <c:v>-1.13930759605865E-4</c:v>
                </c:pt>
                <c:pt idx="785">
                  <c:v>-1.13968035656884E-4</c:v>
                </c:pt>
                <c:pt idx="786">
                  <c:v>-1.14005311707903E-4</c:v>
                </c:pt>
                <c:pt idx="787">
                  <c:v>-1.14042587758921E-4</c:v>
                </c:pt>
                <c:pt idx="788">
                  <c:v>-1.1407986380994E-4</c:v>
                </c:pt>
                <c:pt idx="789">
                  <c:v>-1.14117139860959E-4</c:v>
                </c:pt>
                <c:pt idx="790">
                  <c:v>-1.14154415911978E-4</c:v>
                </c:pt>
                <c:pt idx="791">
                  <c:v>-1.1419169196299599E-4</c:v>
                </c:pt>
                <c:pt idx="792">
                  <c:v>-1.1422896801401501E-4</c:v>
                </c:pt>
                <c:pt idx="793">
                  <c:v>-1.14266244065034E-4</c:v>
                </c:pt>
                <c:pt idx="794">
                  <c:v>-1.14303520116052E-4</c:v>
                </c:pt>
                <c:pt idx="795">
                  <c:v>-1.14340796167071E-4</c:v>
                </c:pt>
                <c:pt idx="796">
                  <c:v>-1.1437807221809E-4</c:v>
                </c:pt>
                <c:pt idx="797">
                  <c:v>-1.1441534826910899E-4</c:v>
                </c:pt>
                <c:pt idx="798">
                  <c:v>-1.14452624320127E-4</c:v>
                </c:pt>
                <c:pt idx="799">
                  <c:v>-1.14489900371146E-4</c:v>
                </c:pt>
                <c:pt idx="800">
                  <c:v>-1.14527176422165E-4</c:v>
                </c:pt>
                <c:pt idx="801">
                  <c:v>-1.14564452473183E-4</c:v>
                </c:pt>
                <c:pt idx="802">
                  <c:v>-1.14601728524203E-4</c:v>
                </c:pt>
                <c:pt idx="803">
                  <c:v>-1.1463900457522101E-4</c:v>
                </c:pt>
                <c:pt idx="804">
                  <c:v>-1.1467628062624E-4</c:v>
                </c:pt>
                <c:pt idx="805">
                  <c:v>-1.14713556677259E-4</c:v>
                </c:pt>
                <c:pt idx="806">
                  <c:v>-1.14750832728278E-4</c:v>
                </c:pt>
                <c:pt idx="807">
                  <c:v>-1.14788108779296E-4</c:v>
                </c:pt>
                <c:pt idx="808">
                  <c:v>-1.1482538483031499E-4</c:v>
                </c:pt>
                <c:pt idx="809">
                  <c:v>-1.1486266088133401E-4</c:v>
                </c:pt>
                <c:pt idx="810">
                  <c:v>-1.14899936932352E-4</c:v>
                </c:pt>
                <c:pt idx="811">
                  <c:v>-1.14937212983371E-4</c:v>
                </c:pt>
                <c:pt idx="812">
                  <c:v>-1.1497448903439E-4</c:v>
                </c:pt>
                <c:pt idx="813">
                  <c:v>-1.1501176508540801E-4</c:v>
                </c:pt>
                <c:pt idx="814">
                  <c:v>-1.15049041136427E-4</c:v>
                </c:pt>
                <c:pt idx="815">
                  <c:v>-1.15086317187446E-4</c:v>
                </c:pt>
                <c:pt idx="816">
                  <c:v>-1.15123593238465E-4</c:v>
                </c:pt>
                <c:pt idx="817">
                  <c:v>-1.15160869289484E-4</c:v>
                </c:pt>
                <c:pt idx="818">
                  <c:v>-1.1519814534050199E-4</c:v>
                </c:pt>
                <c:pt idx="819">
                  <c:v>-1.1523542139152101E-4</c:v>
                </c:pt>
                <c:pt idx="820">
                  <c:v>-1.15272697442539E-4</c:v>
                </c:pt>
                <c:pt idx="821">
                  <c:v>-1.15309973493558E-4</c:v>
                </c:pt>
                <c:pt idx="822">
                  <c:v>-1.15347249544577E-4</c:v>
                </c:pt>
                <c:pt idx="823">
                  <c:v>-1.15384525595596E-4</c:v>
                </c:pt>
                <c:pt idx="824">
                  <c:v>-1.1542180164661499E-4</c:v>
                </c:pt>
                <c:pt idx="825">
                  <c:v>-1.1545907769763401E-4</c:v>
                </c:pt>
                <c:pt idx="826">
                  <c:v>-1.15496353748652E-4</c:v>
                </c:pt>
                <c:pt idx="827">
                  <c:v>-1.15533629799671E-4</c:v>
                </c:pt>
                <c:pt idx="828">
                  <c:v>-1.1557090585069E-4</c:v>
                </c:pt>
                <c:pt idx="829">
                  <c:v>-1.1560818190170801E-4</c:v>
                </c:pt>
                <c:pt idx="830">
                  <c:v>-1.15645457952727E-4</c:v>
                </c:pt>
                <c:pt idx="831">
                  <c:v>-1.15682734003746E-4</c:v>
                </c:pt>
                <c:pt idx="832">
                  <c:v>-1.15720010054764E-4</c:v>
                </c:pt>
                <c:pt idx="833">
                  <c:v>-1.15757286105783E-4</c:v>
                </c:pt>
                <c:pt idx="834">
                  <c:v>-1.1579456215680199E-4</c:v>
                </c:pt>
                <c:pt idx="835">
                  <c:v>-1.1583183820782101E-4</c:v>
                </c:pt>
                <c:pt idx="836">
                  <c:v>-1.15869114258839E-4</c:v>
                </c:pt>
                <c:pt idx="837">
                  <c:v>-1.15906390309858E-4</c:v>
                </c:pt>
                <c:pt idx="838">
                  <c:v>-1.15943666360877E-4</c:v>
                </c:pt>
                <c:pt idx="839">
                  <c:v>-1.15980942411896E-4</c:v>
                </c:pt>
                <c:pt idx="840">
                  <c:v>-1.1601821846291499E-4</c:v>
                </c:pt>
                <c:pt idx="841">
                  <c:v>-1.16055494513933E-4</c:v>
                </c:pt>
                <c:pt idx="842">
                  <c:v>-1.16092770564952E-4</c:v>
                </c:pt>
                <c:pt idx="843">
                  <c:v>-1.16130046615971E-4</c:v>
                </c:pt>
                <c:pt idx="844">
                  <c:v>-1.1616732266698899E-4</c:v>
                </c:pt>
                <c:pt idx="845">
                  <c:v>-1.1620459871800801E-4</c:v>
                </c:pt>
                <c:pt idx="846">
                  <c:v>-1.16241874769027E-4</c:v>
                </c:pt>
                <c:pt idx="847">
                  <c:v>-1.16279150820046E-4</c:v>
                </c:pt>
                <c:pt idx="848">
                  <c:v>-1.16316426871064E-4</c:v>
                </c:pt>
                <c:pt idx="849">
                  <c:v>-1.16353702922083E-4</c:v>
                </c:pt>
                <c:pt idx="850">
                  <c:v>-1.1639097897310199E-4</c:v>
                </c:pt>
                <c:pt idx="851">
                  <c:v>-1.1642825502412101E-4</c:v>
                </c:pt>
                <c:pt idx="852">
                  <c:v>-1.16465531075139E-4</c:v>
                </c:pt>
                <c:pt idx="853">
                  <c:v>-1.16502807126158E-4</c:v>
                </c:pt>
                <c:pt idx="854">
                  <c:v>-1.16540083177177E-4</c:v>
                </c:pt>
                <c:pt idx="855">
                  <c:v>-1.16577359228196E-4</c:v>
                </c:pt>
                <c:pt idx="856">
                  <c:v>-1.1661463527921401E-4</c:v>
                </c:pt>
                <c:pt idx="857">
                  <c:v>-1.16651911330233E-4</c:v>
                </c:pt>
                <c:pt idx="858">
                  <c:v>-1.16689187381252E-4</c:v>
                </c:pt>
                <c:pt idx="859">
                  <c:v>-1.16726463432271E-4</c:v>
                </c:pt>
                <c:pt idx="860">
                  <c:v>-1.1676373948328899E-4</c:v>
                </c:pt>
                <c:pt idx="861">
                  <c:v>-1.1680101553430801E-4</c:v>
                </c:pt>
                <c:pt idx="862">
                  <c:v>-1.16838291585327E-4</c:v>
                </c:pt>
                <c:pt idx="863">
                  <c:v>-1.16875567636345E-4</c:v>
                </c:pt>
                <c:pt idx="864">
                  <c:v>-1.16912843687364E-4</c:v>
                </c:pt>
                <c:pt idx="865">
                  <c:v>-1.16950119738383E-4</c:v>
                </c:pt>
                <c:pt idx="866">
                  <c:v>-1.1698739578940199E-4</c:v>
                </c:pt>
                <c:pt idx="867">
                  <c:v>-1.1702467184042E-4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3BE-4E3C-A4DE-C065340C8FFC}"/>
            </c:ext>
          </c:extLst>
        </c:ser>
        <c:ser>
          <c:idx val="12"/>
          <c:order val="3"/>
          <c:tx>
            <c:strRef>
              <c:f>AVGy!$G$1</c:f>
              <c:strCache>
                <c:ptCount val="1"/>
                <c:pt idx="0">
                  <c:v>-2.0 deg. 12-SLOTS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xVal>
            <c:numRef>
              <c:f>AVGy!$G$3:$G$870</c:f>
              <c:numCache>
                <c:formatCode>0.00E+00</c:formatCode>
                <c:ptCount val="868"/>
                <c:pt idx="0">
                  <c:v>1.32792631635588E-3</c:v>
                </c:pt>
                <c:pt idx="1">
                  <c:v>1.8606794817389201E-3</c:v>
                </c:pt>
                <c:pt idx="2">
                  <c:v>2.3944131819170801E-3</c:v>
                </c:pt>
                <c:pt idx="3">
                  <c:v>3.19608914509614E-3</c:v>
                </c:pt>
                <c:pt idx="4">
                  <c:v>4.26616110031716E-3</c:v>
                </c:pt>
                <c:pt idx="5">
                  <c:v>5.3393868124435801E-3</c:v>
                </c:pt>
                <c:pt idx="6">
                  <c:v>6.4159182171791701E-3</c:v>
                </c:pt>
                <c:pt idx="7">
                  <c:v>7.4959081250262601E-3</c:v>
                </c:pt>
                <c:pt idx="8">
                  <c:v>8.5795021434766205E-3</c:v>
                </c:pt>
                <c:pt idx="9">
                  <c:v>9.6668337323612408E-3</c:v>
                </c:pt>
                <c:pt idx="10">
                  <c:v>1.07580214654705E-2</c:v>
                </c:pt>
                <c:pt idx="11">
                  <c:v>1.1853167708783899E-2</c:v>
                </c:pt>
                <c:pt idx="12">
                  <c:v>1.2952358213612E-2</c:v>
                </c:pt>
                <c:pt idx="13">
                  <c:v>1.4055662301039501E-2</c:v>
                </c:pt>
                <c:pt idx="14">
                  <c:v>1.5163133423106699E-2</c:v>
                </c:pt>
                <c:pt idx="15">
                  <c:v>1.6274809989271301E-2</c:v>
                </c:pt>
                <c:pt idx="16">
                  <c:v>1.7390716378689899E-2</c:v>
                </c:pt>
                <c:pt idx="17">
                  <c:v>1.8510864087581999E-2</c:v>
                </c:pt>
                <c:pt idx="18">
                  <c:v>1.9635252941083401E-2</c:v>
                </c:pt>
                <c:pt idx="19">
                  <c:v>2.07638723423361E-2</c:v>
                </c:pt>
                <c:pt idx="20">
                  <c:v>2.1896702525059101E-2</c:v>
                </c:pt>
                <c:pt idx="21">
                  <c:v>2.3033715795801799E-2</c:v>
                </c:pt>
                <c:pt idx="22">
                  <c:v>2.4174877709254299E-2</c:v>
                </c:pt>
                <c:pt idx="23">
                  <c:v>2.5320148180239199E-2</c:v>
                </c:pt>
                <c:pt idx="24">
                  <c:v>2.6469482523093099E-2</c:v>
                </c:pt>
                <c:pt idx="25">
                  <c:v>2.7622832395357899E-2</c:v>
                </c:pt>
                <c:pt idx="26">
                  <c:v>2.8780146645048799E-2</c:v>
                </c:pt>
                <c:pt idx="27">
                  <c:v>2.99413720689394E-2</c:v>
                </c:pt>
                <c:pt idx="28">
                  <c:v>3.1106454069206299E-2</c:v>
                </c:pt>
                <c:pt idx="29">
                  <c:v>3.2275337211459199E-2</c:v>
                </c:pt>
                <c:pt idx="30">
                  <c:v>3.3447965691498098E-2</c:v>
                </c:pt>
                <c:pt idx="31">
                  <c:v>3.4624283707850499E-2</c:v>
                </c:pt>
                <c:pt idx="32">
                  <c:v>3.5804235742962903E-2</c:v>
                </c:pt>
                <c:pt idx="33">
                  <c:v>3.6987766757044002E-2</c:v>
                </c:pt>
                <c:pt idx="34">
                  <c:v>3.8174822293112302E-2</c:v>
                </c:pt>
                <c:pt idx="35">
                  <c:v>3.9365348491012801E-2</c:v>
                </c:pt>
                <c:pt idx="36">
                  <c:v>4.0559292006800397E-2</c:v>
                </c:pt>
                <c:pt idx="37">
                  <c:v>4.1756599827245798E-2</c:v>
                </c:pt>
                <c:pt idx="38">
                  <c:v>4.2957218964013999E-2</c:v>
                </c:pt>
                <c:pt idx="39">
                  <c:v>4.4161096003407799E-2</c:v>
                </c:pt>
                <c:pt idx="40">
                  <c:v>4.5368176485342401E-2</c:v>
                </c:pt>
                <c:pt idx="41">
                  <c:v>4.6578404073001602E-2</c:v>
                </c:pt>
                <c:pt idx="42">
                  <c:v>4.7791719460674703E-2</c:v>
                </c:pt>
                <c:pt idx="43">
                  <c:v>4.9008058968968801E-2</c:v>
                </c:pt>
                <c:pt idx="44">
                  <c:v>5.0227352773389002E-2</c:v>
                </c:pt>
                <c:pt idx="45">
                  <c:v>5.1449522715441398E-2</c:v>
                </c:pt>
                <c:pt idx="46">
                  <c:v>5.2674479682420103E-2</c:v>
                </c:pt>
                <c:pt idx="47">
                  <c:v>5.3902120672023997E-2</c:v>
                </c:pt>
                <c:pt idx="48">
                  <c:v>5.5132325733240901E-2</c:v>
                </c:pt>
                <c:pt idx="49">
                  <c:v>5.6364955243985798E-2</c:v>
                </c:pt>
                <c:pt idx="50">
                  <c:v>5.7599848072130602E-2</c:v>
                </c:pt>
                <c:pt idx="51">
                  <c:v>5.8836821428273997E-2</c:v>
                </c:pt>
                <c:pt idx="52">
                  <c:v>6.0075673076845901E-2</c:v>
                </c:pt>
                <c:pt idx="53">
                  <c:v>6.1316186288281199E-2</c:v>
                </c:pt>
                <c:pt idx="54">
                  <c:v>6.2558137264422595E-2</c:v>
                </c:pt>
                <c:pt idx="55">
                  <c:v>6.3801304179872606E-2</c:v>
                </c:pt>
                <c:pt idx="56">
                  <c:v>6.5045476408540207E-2</c:v>
                </c:pt>
                <c:pt idx="57">
                  <c:v>6.6290462373829601E-2</c:v>
                </c:pt>
                <c:pt idx="58">
                  <c:v>6.7536094905763899E-2</c:v>
                </c:pt>
                <c:pt idx="59">
                  <c:v>6.87822335890554E-2</c:v>
                </c:pt>
                <c:pt idx="60">
                  <c:v>7.0028764351272796E-2</c:v>
                </c:pt>
                <c:pt idx="61">
                  <c:v>7.12755969995824E-2</c:v>
                </c:pt>
                <c:pt idx="62">
                  <c:v>7.2522661685702899E-2</c:v>
                </c:pt>
                <c:pt idx="63">
                  <c:v>7.3769905069962602E-2</c:v>
                </c:pt>
                <c:pt idx="64">
                  <c:v>7.5017286743380596E-2</c:v>
                </c:pt>
                <c:pt idx="65">
                  <c:v>7.6264776173221596E-2</c:v>
                </c:pt>
                <c:pt idx="66">
                  <c:v>7.7512350262207097E-2</c:v>
                </c:pt>
                <c:pt idx="67">
                  <c:v>7.87599914622817E-2</c:v>
                </c:pt>
                <c:pt idx="68">
                  <c:v>8.0007686356061494E-2</c:v>
                </c:pt>
                <c:pt idx="69">
                  <c:v>8.1255424601002296E-2</c:v>
                </c:pt>
                <c:pt idx="70">
                  <c:v>8.2503198156476498E-2</c:v>
                </c:pt>
                <c:pt idx="71">
                  <c:v>8.3751000713209206E-2</c:v>
                </c:pt>
                <c:pt idx="72">
                  <c:v>8.4998827275865496E-2</c:v>
                </c:pt>
                <c:pt idx="73">
                  <c:v>8.62466738528644E-2</c:v>
                </c:pt>
                <c:pt idx="74">
                  <c:v>8.7494537225589003E-2</c:v>
                </c:pt>
                <c:pt idx="75">
                  <c:v>8.8742414776899606E-2</c:v>
                </c:pt>
                <c:pt idx="76">
                  <c:v>8.9990304361598397E-2</c:v>
                </c:pt>
                <c:pt idx="77">
                  <c:v>9.1238204208292498E-2</c:v>
                </c:pt>
                <c:pt idx="78">
                  <c:v>9.24861128444429E-2</c:v>
                </c:pt>
                <c:pt idx="79">
                  <c:v>9.3734029038610098E-2</c:v>
                </c:pt>
                <c:pt idx="80">
                  <c:v>9.4981951755407606E-2</c:v>
                </c:pt>
                <c:pt idx="81">
                  <c:v>9.6229880120873995E-2</c:v>
                </c:pt>
                <c:pt idx="82">
                  <c:v>9.7477813394860294E-2</c:v>
                </c:pt>
                <c:pt idx="83">
                  <c:v>9.8725750949086005E-2</c:v>
                </c:pt>
                <c:pt idx="84">
                  <c:v>9.9973692249572296E-2</c:v>
                </c:pt>
                <c:pt idx="85">
                  <c:v>0.101221636842229</c:v>
                </c:pt>
                <c:pt idx="86">
                  <c:v>0.10246958434096</c:v>
                </c:pt>
                <c:pt idx="87">
                  <c:v>0.103717534417665</c:v>
                </c:pt>
                <c:pt idx="88">
                  <c:v>0.104965486793638</c:v>
                </c:pt>
                <c:pt idx="89">
                  <c:v>0.106213441232303</c:v>
                </c:pt>
                <c:pt idx="90">
                  <c:v>0.107461397532862</c:v>
                </c:pt>
                <c:pt idx="91">
                  <c:v>0.10870935552469101</c:v>
                </c:pt>
                <c:pt idx="92">
                  <c:v>0.109957315062469</c:v>
                </c:pt>
                <c:pt idx="93">
                  <c:v>0.11120527602198101</c:v>
                </c:pt>
                <c:pt idx="94">
                  <c:v>0.112453238296412</c:v>
                </c:pt>
                <c:pt idx="95">
                  <c:v>0.113701201793162</c:v>
                </c:pt>
                <c:pt idx="96">
                  <c:v>0.11494916643113</c:v>
                </c:pt>
                <c:pt idx="97">
                  <c:v>0.116197132138446</c:v>
                </c:pt>
                <c:pt idx="98">
                  <c:v>0.11744509885054701</c:v>
                </c:pt>
                <c:pt idx="99">
                  <c:v>0.118693066508626</c:v>
                </c:pt>
                <c:pt idx="100">
                  <c:v>0.119941035058376</c:v>
                </c:pt>
                <c:pt idx="101">
                  <c:v>0.12118900444900001</c:v>
                </c:pt>
                <c:pt idx="102">
                  <c:v>0.122436974632452</c:v>
                </c:pt>
                <c:pt idx="103">
                  <c:v>0.123684945562873</c:v>
                </c:pt>
                <c:pt idx="104">
                  <c:v>0.12493291719620001</c:v>
                </c:pt>
                <c:pt idx="105">
                  <c:v>0.12618088948989301</c:v>
                </c:pt>
                <c:pt idx="106">
                  <c:v>0.127428862402786</c:v>
                </c:pt>
                <c:pt idx="107">
                  <c:v>0.128676835895008</c:v>
                </c:pt>
                <c:pt idx="108">
                  <c:v>0.12992480992797201</c:v>
                </c:pt>
                <c:pt idx="109">
                  <c:v>0.13117278446440001</c:v>
                </c:pt>
                <c:pt idx="110">
                  <c:v>0.13242075946833501</c:v>
                </c:pt>
                <c:pt idx="111">
                  <c:v>0.13366873489275599</c:v>
                </c:pt>
                <c:pt idx="112">
                  <c:v>0.134916710648014</c:v>
                </c:pt>
                <c:pt idx="113">
                  <c:v>0.13616468664091799</c:v>
                </c:pt>
                <c:pt idx="114">
                  <c:v>0.13741266278520001</c:v>
                </c:pt>
                <c:pt idx="115">
                  <c:v>0.13866063900116599</c:v>
                </c:pt>
                <c:pt idx="116">
                  <c:v>0.13990861522791401</c:v>
                </c:pt>
                <c:pt idx="117">
                  <c:v>0.141156591454661</c:v>
                </c:pt>
                <c:pt idx="118">
                  <c:v>0.142404567681408</c:v>
                </c:pt>
                <c:pt idx="119">
                  <c:v>0.14365254390815499</c:v>
                </c:pt>
                <c:pt idx="120">
                  <c:v>0.14490052013490201</c:v>
                </c:pt>
                <c:pt idx="121">
                  <c:v>0.14614849636165</c:v>
                </c:pt>
                <c:pt idx="122">
                  <c:v>0.147396472588397</c:v>
                </c:pt>
                <c:pt idx="123">
                  <c:v>0.14864444881514399</c:v>
                </c:pt>
                <c:pt idx="124">
                  <c:v>0.14989242504189099</c:v>
                </c:pt>
                <c:pt idx="125">
                  <c:v>0.15114040126863901</c:v>
                </c:pt>
                <c:pt idx="126">
                  <c:v>0.152388377495385</c:v>
                </c:pt>
                <c:pt idx="127">
                  <c:v>0.153636353722133</c:v>
                </c:pt>
                <c:pt idx="128">
                  <c:v>0.15488432994887999</c:v>
                </c:pt>
                <c:pt idx="129">
                  <c:v>0.15613230617562701</c:v>
                </c:pt>
                <c:pt idx="130">
                  <c:v>0.157380282402375</c:v>
                </c:pt>
                <c:pt idx="131">
                  <c:v>0.158628258629122</c:v>
                </c:pt>
                <c:pt idx="132">
                  <c:v>0.15987623485586899</c:v>
                </c:pt>
                <c:pt idx="133">
                  <c:v>0.16112421108261599</c:v>
                </c:pt>
                <c:pt idx="134">
                  <c:v>0.16237218730936301</c:v>
                </c:pt>
                <c:pt idx="135">
                  <c:v>0.163620163536111</c:v>
                </c:pt>
                <c:pt idx="136">
                  <c:v>0.164868139762858</c:v>
                </c:pt>
                <c:pt idx="137">
                  <c:v>0.16611611598960499</c:v>
                </c:pt>
                <c:pt idx="138">
                  <c:v>0.16736409221635201</c:v>
                </c:pt>
                <c:pt idx="139">
                  <c:v>0.1686120684431</c:v>
                </c:pt>
                <c:pt idx="140">
                  <c:v>0.169860044669847</c:v>
                </c:pt>
                <c:pt idx="141">
                  <c:v>0.17110802089659399</c:v>
                </c:pt>
                <c:pt idx="142">
                  <c:v>0.17235599712334099</c:v>
                </c:pt>
                <c:pt idx="143">
                  <c:v>0.17360397335008901</c:v>
                </c:pt>
                <c:pt idx="144">
                  <c:v>0.174851949576836</c:v>
                </c:pt>
                <c:pt idx="145">
                  <c:v>0.176099925803583</c:v>
                </c:pt>
                <c:pt idx="146">
                  <c:v>0.17734790203032999</c:v>
                </c:pt>
                <c:pt idx="147">
                  <c:v>0.17859587825707801</c:v>
                </c:pt>
                <c:pt idx="148">
                  <c:v>0.17984385448382501</c:v>
                </c:pt>
                <c:pt idx="149">
                  <c:v>0.181091830710572</c:v>
                </c:pt>
                <c:pt idx="150">
                  <c:v>0.18233980693731899</c:v>
                </c:pt>
                <c:pt idx="151">
                  <c:v>0.18358778316406599</c:v>
                </c:pt>
                <c:pt idx="152">
                  <c:v>0.18483575939081301</c:v>
                </c:pt>
                <c:pt idx="153">
                  <c:v>0.18608373561756</c:v>
                </c:pt>
                <c:pt idx="154">
                  <c:v>0.187331711844308</c:v>
                </c:pt>
                <c:pt idx="155">
                  <c:v>0.18857968807105499</c:v>
                </c:pt>
                <c:pt idx="156">
                  <c:v>0.18982766429780301</c:v>
                </c:pt>
                <c:pt idx="157">
                  <c:v>0.19107564052455001</c:v>
                </c:pt>
                <c:pt idx="158">
                  <c:v>0.192323616751297</c:v>
                </c:pt>
                <c:pt idx="159">
                  <c:v>0.19357159297804499</c:v>
                </c:pt>
                <c:pt idx="160">
                  <c:v>0.19481956920479199</c:v>
                </c:pt>
                <c:pt idx="161">
                  <c:v>0.19606754543153901</c:v>
                </c:pt>
                <c:pt idx="162">
                  <c:v>0.197315521658286</c:v>
                </c:pt>
                <c:pt idx="163">
                  <c:v>0.198563497885033</c:v>
                </c:pt>
                <c:pt idx="164">
                  <c:v>0.19981147411177999</c:v>
                </c:pt>
                <c:pt idx="165">
                  <c:v>0.20105945033852701</c:v>
                </c:pt>
                <c:pt idx="166">
                  <c:v>0.20230742656527401</c:v>
                </c:pt>
                <c:pt idx="167">
                  <c:v>0.203555402792022</c:v>
                </c:pt>
                <c:pt idx="168">
                  <c:v>0.20480337901876999</c:v>
                </c:pt>
                <c:pt idx="169">
                  <c:v>0.20605135524551699</c:v>
                </c:pt>
                <c:pt idx="170">
                  <c:v>0.20729933147226401</c:v>
                </c:pt>
                <c:pt idx="171">
                  <c:v>0.208547307699011</c:v>
                </c:pt>
                <c:pt idx="172">
                  <c:v>0.209795283925758</c:v>
                </c:pt>
                <c:pt idx="173">
                  <c:v>0.21104326015250499</c:v>
                </c:pt>
                <c:pt idx="174">
                  <c:v>0.21229123637925301</c:v>
                </c:pt>
                <c:pt idx="175">
                  <c:v>0.21353921260600001</c:v>
                </c:pt>
                <c:pt idx="176">
                  <c:v>0.214787188832747</c:v>
                </c:pt>
                <c:pt idx="177">
                  <c:v>0.216035165059493</c:v>
                </c:pt>
                <c:pt idx="178">
                  <c:v>0.21728314128624099</c:v>
                </c:pt>
                <c:pt idx="179">
                  <c:v>0.21853111751298801</c:v>
                </c:pt>
                <c:pt idx="180">
                  <c:v>0.219779093739736</c:v>
                </c:pt>
                <c:pt idx="181">
                  <c:v>0.221027069966483</c:v>
                </c:pt>
                <c:pt idx="182">
                  <c:v>0.22227504619322999</c:v>
                </c:pt>
                <c:pt idx="183">
                  <c:v>0.22352302241997701</c:v>
                </c:pt>
                <c:pt idx="184">
                  <c:v>0.22477099864672501</c:v>
                </c:pt>
                <c:pt idx="185">
                  <c:v>0.226018974873472</c:v>
                </c:pt>
                <c:pt idx="186">
                  <c:v>0.22726695110021999</c:v>
                </c:pt>
                <c:pt idx="187">
                  <c:v>0.22851492732696699</c:v>
                </c:pt>
                <c:pt idx="188">
                  <c:v>0.22976290355371401</c:v>
                </c:pt>
                <c:pt idx="189">
                  <c:v>0.231010879780461</c:v>
                </c:pt>
                <c:pt idx="190">
                  <c:v>0.232258856007208</c:v>
                </c:pt>
                <c:pt idx="191">
                  <c:v>0.23350683223395499</c:v>
                </c:pt>
                <c:pt idx="192">
                  <c:v>0.23475480846070301</c:v>
                </c:pt>
                <c:pt idx="193">
                  <c:v>0.23600278468745001</c:v>
                </c:pt>
                <c:pt idx="194">
                  <c:v>0.237250760914197</c:v>
                </c:pt>
                <c:pt idx="195">
                  <c:v>0.23849873714094499</c:v>
                </c:pt>
                <c:pt idx="196">
                  <c:v>0.23974671336769199</c:v>
                </c:pt>
                <c:pt idx="197">
                  <c:v>0.24099468959443901</c:v>
                </c:pt>
                <c:pt idx="198">
                  <c:v>0.242242665821187</c:v>
                </c:pt>
                <c:pt idx="199">
                  <c:v>0.243490642047933</c:v>
                </c:pt>
                <c:pt idx="200">
                  <c:v>0.24473861827468099</c:v>
                </c:pt>
                <c:pt idx="201">
                  <c:v>0.24598659450142801</c:v>
                </c:pt>
                <c:pt idx="202">
                  <c:v>0.24723457072817601</c:v>
                </c:pt>
                <c:pt idx="203">
                  <c:v>0.248482546954923</c:v>
                </c:pt>
                <c:pt idx="204">
                  <c:v>0.249730523181669</c:v>
                </c:pt>
                <c:pt idx="205">
                  <c:v>0.25097849940841699</c:v>
                </c:pt>
                <c:pt idx="206">
                  <c:v>0.25222647563516398</c:v>
                </c:pt>
                <c:pt idx="207">
                  <c:v>0.25347445186191198</c:v>
                </c:pt>
                <c:pt idx="208">
                  <c:v>0.25472242808865903</c:v>
                </c:pt>
                <c:pt idx="209">
                  <c:v>0.25597040431540602</c:v>
                </c:pt>
                <c:pt idx="210">
                  <c:v>0.25721838054215301</c:v>
                </c:pt>
                <c:pt idx="211">
                  <c:v>0.25846635676890001</c:v>
                </c:pt>
                <c:pt idx="212">
                  <c:v>0.259714332995648</c:v>
                </c:pt>
                <c:pt idx="213">
                  <c:v>0.26096230922239499</c:v>
                </c:pt>
                <c:pt idx="214">
                  <c:v>0.26221028544914299</c:v>
                </c:pt>
                <c:pt idx="215">
                  <c:v>0.26345826167588898</c:v>
                </c:pt>
                <c:pt idx="216">
                  <c:v>0.26470623790263598</c:v>
                </c:pt>
                <c:pt idx="217">
                  <c:v>0.26595421412938403</c:v>
                </c:pt>
                <c:pt idx="218">
                  <c:v>0.26720219035613102</c:v>
                </c:pt>
                <c:pt idx="219">
                  <c:v>0.26845016658287801</c:v>
                </c:pt>
                <c:pt idx="220">
                  <c:v>0.26969814280962601</c:v>
                </c:pt>
                <c:pt idx="221">
                  <c:v>0.270946119036374</c:v>
                </c:pt>
                <c:pt idx="222">
                  <c:v>0.27219409526312099</c:v>
                </c:pt>
                <c:pt idx="223">
                  <c:v>0.27344207148986799</c:v>
                </c:pt>
                <c:pt idx="224">
                  <c:v>0.27469004771661498</c:v>
                </c:pt>
                <c:pt idx="225">
                  <c:v>0.27593802394336198</c:v>
                </c:pt>
                <c:pt idx="226">
                  <c:v>0.27718600017010903</c:v>
                </c:pt>
                <c:pt idx="227">
                  <c:v>0.27843397639685702</c:v>
                </c:pt>
                <c:pt idx="228">
                  <c:v>0.27968195262360401</c:v>
                </c:pt>
                <c:pt idx="229">
                  <c:v>0.28092992885035001</c:v>
                </c:pt>
                <c:pt idx="230">
                  <c:v>0.282177905077099</c:v>
                </c:pt>
                <c:pt idx="231">
                  <c:v>0.28342588130384599</c:v>
                </c:pt>
                <c:pt idx="232">
                  <c:v>0.28467385753059299</c:v>
                </c:pt>
                <c:pt idx="233">
                  <c:v>0.28592183375733898</c:v>
                </c:pt>
                <c:pt idx="234">
                  <c:v>0.28716980998408698</c:v>
                </c:pt>
                <c:pt idx="235">
                  <c:v>0.28841778621083503</c:v>
                </c:pt>
                <c:pt idx="236">
                  <c:v>0.28966576243758202</c:v>
                </c:pt>
                <c:pt idx="237">
                  <c:v>0.29091373866432901</c:v>
                </c:pt>
                <c:pt idx="238">
                  <c:v>0.29216171489107701</c:v>
                </c:pt>
                <c:pt idx="239">
                  <c:v>0.293409691117824</c:v>
                </c:pt>
                <c:pt idx="240">
                  <c:v>0.29465766734457</c:v>
                </c:pt>
                <c:pt idx="241">
                  <c:v>0.29590564357131799</c:v>
                </c:pt>
                <c:pt idx="242">
                  <c:v>0.29715361979806598</c:v>
                </c:pt>
                <c:pt idx="243">
                  <c:v>0.29840159602481198</c:v>
                </c:pt>
                <c:pt idx="244">
                  <c:v>0.29964957225156003</c:v>
                </c:pt>
                <c:pt idx="245">
                  <c:v>0.30089754847830702</c:v>
                </c:pt>
                <c:pt idx="246">
                  <c:v>0.30214552470505501</c:v>
                </c:pt>
                <c:pt idx="247">
                  <c:v>0.30339350093180201</c:v>
                </c:pt>
                <c:pt idx="248">
                  <c:v>0.304641477158549</c:v>
                </c:pt>
                <c:pt idx="249">
                  <c:v>0.305889453385296</c:v>
                </c:pt>
                <c:pt idx="250">
                  <c:v>0.30713742961204399</c:v>
                </c:pt>
                <c:pt idx="251">
                  <c:v>0.30838540583879098</c:v>
                </c:pt>
                <c:pt idx="252">
                  <c:v>0.30963338206553798</c:v>
                </c:pt>
                <c:pt idx="253">
                  <c:v>0.31088135829228403</c:v>
                </c:pt>
                <c:pt idx="254">
                  <c:v>0.31212933451903302</c:v>
                </c:pt>
                <c:pt idx="255">
                  <c:v>0.31337731074577901</c:v>
                </c:pt>
                <c:pt idx="256">
                  <c:v>0.31462528697252701</c:v>
                </c:pt>
                <c:pt idx="257">
                  <c:v>0.315873263199274</c:v>
                </c:pt>
                <c:pt idx="258">
                  <c:v>0.317121239426021</c:v>
                </c:pt>
                <c:pt idx="259">
                  <c:v>0.31836921565276899</c:v>
                </c:pt>
                <c:pt idx="260">
                  <c:v>0.31961719187951598</c:v>
                </c:pt>
                <c:pt idx="261">
                  <c:v>0.32086516810626298</c:v>
                </c:pt>
                <c:pt idx="262">
                  <c:v>0.32211314433301003</c:v>
                </c:pt>
                <c:pt idx="263">
                  <c:v>0.32336112055975702</c:v>
                </c:pt>
                <c:pt idx="264">
                  <c:v>0.32460909678650601</c:v>
                </c:pt>
                <c:pt idx="265">
                  <c:v>0.32585707301325201</c:v>
                </c:pt>
                <c:pt idx="266">
                  <c:v>0.327105049239999</c:v>
                </c:pt>
                <c:pt idx="267">
                  <c:v>0.328353025466746</c:v>
                </c:pt>
                <c:pt idx="268">
                  <c:v>0.32960100169349399</c:v>
                </c:pt>
                <c:pt idx="269">
                  <c:v>0.33084897792024098</c:v>
                </c:pt>
                <c:pt idx="270">
                  <c:v>0.33209695414698798</c:v>
                </c:pt>
                <c:pt idx="271">
                  <c:v>0.33334493037373503</c:v>
                </c:pt>
                <c:pt idx="272">
                  <c:v>0.33459290660048202</c:v>
                </c:pt>
                <c:pt idx="273">
                  <c:v>0.33584088282723001</c:v>
                </c:pt>
                <c:pt idx="274">
                  <c:v>0.33708885905397701</c:v>
                </c:pt>
                <c:pt idx="275">
                  <c:v>0.338336835280725</c:v>
                </c:pt>
                <c:pt idx="276">
                  <c:v>0.339584811507472</c:v>
                </c:pt>
                <c:pt idx="277">
                  <c:v>0.34083278773421999</c:v>
                </c:pt>
                <c:pt idx="278">
                  <c:v>0.34208076396096598</c:v>
                </c:pt>
                <c:pt idx="279">
                  <c:v>0.34332874018771398</c:v>
                </c:pt>
                <c:pt idx="280">
                  <c:v>0.34457671641446103</c:v>
                </c:pt>
                <c:pt idx="281">
                  <c:v>0.34582469264120802</c:v>
                </c:pt>
                <c:pt idx="282">
                  <c:v>0.34707266886795601</c:v>
                </c:pt>
                <c:pt idx="283">
                  <c:v>0.34832064509470201</c:v>
                </c:pt>
                <c:pt idx="284">
                  <c:v>0.34956862132145</c:v>
                </c:pt>
                <c:pt idx="285">
                  <c:v>0.35081659754819799</c:v>
                </c:pt>
                <c:pt idx="286">
                  <c:v>0.35206457377494399</c:v>
                </c:pt>
                <c:pt idx="287">
                  <c:v>0.35331255000169198</c:v>
                </c:pt>
                <c:pt idx="288">
                  <c:v>0.35456052622843898</c:v>
                </c:pt>
                <c:pt idx="289">
                  <c:v>0.35580850245518603</c:v>
                </c:pt>
                <c:pt idx="290">
                  <c:v>0.35705647868193402</c:v>
                </c:pt>
                <c:pt idx="291">
                  <c:v>0.35830445490868101</c:v>
                </c:pt>
                <c:pt idx="292">
                  <c:v>0.35955243113542801</c:v>
                </c:pt>
                <c:pt idx="293">
                  <c:v>0.360800407362176</c:v>
                </c:pt>
                <c:pt idx="294">
                  <c:v>0.362048383588922</c:v>
                </c:pt>
                <c:pt idx="295">
                  <c:v>0.36329635981566999</c:v>
                </c:pt>
                <c:pt idx="296">
                  <c:v>0.36454433604241598</c:v>
                </c:pt>
                <c:pt idx="297">
                  <c:v>0.36579231226916498</c:v>
                </c:pt>
                <c:pt idx="298">
                  <c:v>0.36704028849591103</c:v>
                </c:pt>
                <c:pt idx="299">
                  <c:v>0.36828826472265902</c:v>
                </c:pt>
                <c:pt idx="300">
                  <c:v>0.36953624094940601</c:v>
                </c:pt>
                <c:pt idx="301">
                  <c:v>0.37078421717615301</c:v>
                </c:pt>
                <c:pt idx="302">
                  <c:v>0.372032193402901</c:v>
                </c:pt>
                <c:pt idx="303">
                  <c:v>0.373280169629648</c:v>
                </c:pt>
                <c:pt idx="304">
                  <c:v>0.37452814585639499</c:v>
                </c:pt>
                <c:pt idx="305">
                  <c:v>0.37577612208314198</c:v>
                </c:pt>
                <c:pt idx="306">
                  <c:v>0.37702409830988998</c:v>
                </c:pt>
                <c:pt idx="307">
                  <c:v>0.37827207453663603</c:v>
                </c:pt>
                <c:pt idx="308">
                  <c:v>0.37952005076338402</c:v>
                </c:pt>
                <c:pt idx="309">
                  <c:v>0.38076802699013101</c:v>
                </c:pt>
                <c:pt idx="310">
                  <c:v>0.38201600321687801</c:v>
                </c:pt>
                <c:pt idx="311">
                  <c:v>0.383263979443625</c:v>
                </c:pt>
                <c:pt idx="312">
                  <c:v>0.384511955670373</c:v>
                </c:pt>
                <c:pt idx="313">
                  <c:v>0.38575993189712099</c:v>
                </c:pt>
                <c:pt idx="314">
                  <c:v>0.38700790812386698</c:v>
                </c:pt>
                <c:pt idx="315">
                  <c:v>0.38825588435061498</c:v>
                </c:pt>
                <c:pt idx="316">
                  <c:v>0.38950386057736303</c:v>
                </c:pt>
                <c:pt idx="317">
                  <c:v>0.39075183680411002</c:v>
                </c:pt>
                <c:pt idx="318">
                  <c:v>0.39199981303085601</c:v>
                </c:pt>
                <c:pt idx="319">
                  <c:v>0.39324778925760301</c:v>
                </c:pt>
                <c:pt idx="320">
                  <c:v>0.394495765484351</c:v>
                </c:pt>
                <c:pt idx="321">
                  <c:v>0.395743741711098</c:v>
                </c:pt>
                <c:pt idx="322">
                  <c:v>0.39699171793784499</c:v>
                </c:pt>
                <c:pt idx="323">
                  <c:v>0.39823969416459298</c:v>
                </c:pt>
                <c:pt idx="324">
                  <c:v>0.39948767039133998</c:v>
                </c:pt>
                <c:pt idx="325">
                  <c:v>0.40073564661808703</c:v>
                </c:pt>
                <c:pt idx="326">
                  <c:v>0.40198362284483402</c:v>
                </c:pt>
                <c:pt idx="327">
                  <c:v>0.40323159907158301</c:v>
                </c:pt>
                <c:pt idx="328">
                  <c:v>0.40447957529833001</c:v>
                </c:pt>
                <c:pt idx="329">
                  <c:v>0.405727551525075</c:v>
                </c:pt>
                <c:pt idx="330">
                  <c:v>0.406975527751823</c:v>
                </c:pt>
                <c:pt idx="331">
                  <c:v>0.40822350397857099</c:v>
                </c:pt>
                <c:pt idx="332">
                  <c:v>0.40947148020531798</c:v>
                </c:pt>
                <c:pt idx="333">
                  <c:v>0.41071945643206598</c:v>
                </c:pt>
                <c:pt idx="334">
                  <c:v>0.41196743265881303</c:v>
                </c:pt>
                <c:pt idx="335">
                  <c:v>0.41321540888556002</c:v>
                </c:pt>
                <c:pt idx="336">
                  <c:v>0.41446338511230701</c:v>
                </c:pt>
                <c:pt idx="337">
                  <c:v>0.41571136133905401</c:v>
                </c:pt>
                <c:pt idx="338">
                  <c:v>0.416959337565802</c:v>
                </c:pt>
                <c:pt idx="339">
                  <c:v>0.418207313792548</c:v>
                </c:pt>
                <c:pt idx="340">
                  <c:v>0.41945529001929599</c:v>
                </c:pt>
                <c:pt idx="341">
                  <c:v>0.42070326624604298</c:v>
                </c:pt>
                <c:pt idx="342">
                  <c:v>0.42195124247278998</c:v>
                </c:pt>
                <c:pt idx="343">
                  <c:v>0.42319921869953803</c:v>
                </c:pt>
                <c:pt idx="344">
                  <c:v>0.42444719492628502</c:v>
                </c:pt>
                <c:pt idx="345">
                  <c:v>0.42569517115303201</c:v>
                </c:pt>
                <c:pt idx="346">
                  <c:v>0.42694314737977901</c:v>
                </c:pt>
                <c:pt idx="347">
                  <c:v>0.428191123606526</c:v>
                </c:pt>
                <c:pt idx="348">
                  <c:v>0.429439099833275</c:v>
                </c:pt>
                <c:pt idx="349">
                  <c:v>0.43068707606002199</c:v>
                </c:pt>
                <c:pt idx="350">
                  <c:v>0.43193505228676798</c:v>
                </c:pt>
                <c:pt idx="351">
                  <c:v>0.43318302851351498</c:v>
                </c:pt>
                <c:pt idx="352">
                  <c:v>0.43443100474026403</c:v>
                </c:pt>
                <c:pt idx="353">
                  <c:v>0.43567898096701002</c:v>
                </c:pt>
                <c:pt idx="354">
                  <c:v>0.43692695719375702</c:v>
                </c:pt>
                <c:pt idx="355">
                  <c:v>0.43817493342050501</c:v>
                </c:pt>
                <c:pt idx="356">
                  <c:v>0.439422909647253</c:v>
                </c:pt>
                <c:pt idx="357">
                  <c:v>0.440670885873999</c:v>
                </c:pt>
                <c:pt idx="358">
                  <c:v>0.44191886210074699</c:v>
                </c:pt>
                <c:pt idx="359">
                  <c:v>0.44316683832749398</c:v>
                </c:pt>
                <c:pt idx="360">
                  <c:v>0.44441481455424098</c:v>
                </c:pt>
                <c:pt idx="361">
                  <c:v>0.44566279078098803</c:v>
                </c:pt>
                <c:pt idx="362">
                  <c:v>0.44691076700773602</c:v>
                </c:pt>
                <c:pt idx="363">
                  <c:v>0.44815874323448202</c:v>
                </c:pt>
                <c:pt idx="364">
                  <c:v>0.44940671946123101</c:v>
                </c:pt>
                <c:pt idx="365">
                  <c:v>0.450654695687977</c:v>
                </c:pt>
                <c:pt idx="366">
                  <c:v>0.451902671914725</c:v>
                </c:pt>
                <c:pt idx="367">
                  <c:v>0.45315064814147099</c:v>
                </c:pt>
                <c:pt idx="368">
                  <c:v>0.45439862436821898</c:v>
                </c:pt>
                <c:pt idx="369">
                  <c:v>0.45564660059496698</c:v>
                </c:pt>
                <c:pt idx="370">
                  <c:v>0.45689457682171197</c:v>
                </c:pt>
                <c:pt idx="371">
                  <c:v>0.45814255304846102</c:v>
                </c:pt>
                <c:pt idx="372">
                  <c:v>0.45939052927520602</c:v>
                </c:pt>
                <c:pt idx="373">
                  <c:v>0.46063850550195601</c:v>
                </c:pt>
                <c:pt idx="374">
                  <c:v>0.461886481728702</c:v>
                </c:pt>
                <c:pt idx="375">
                  <c:v>0.46313445795545</c:v>
                </c:pt>
                <c:pt idx="376">
                  <c:v>0.46438243418219599</c:v>
                </c:pt>
                <c:pt idx="377">
                  <c:v>0.46563041040894398</c:v>
                </c:pt>
                <c:pt idx="378">
                  <c:v>0.46687838663569098</c:v>
                </c:pt>
                <c:pt idx="379">
                  <c:v>0.46812636286243797</c:v>
                </c:pt>
                <c:pt idx="380">
                  <c:v>0.46937433908918602</c:v>
                </c:pt>
                <c:pt idx="381">
                  <c:v>0.47062231531593302</c:v>
                </c:pt>
                <c:pt idx="382">
                  <c:v>0.47187029154268101</c:v>
                </c:pt>
                <c:pt idx="383">
                  <c:v>0.473118267769427</c:v>
                </c:pt>
                <c:pt idx="384">
                  <c:v>0.474366243996174</c:v>
                </c:pt>
                <c:pt idx="385">
                  <c:v>0.47561422022292099</c:v>
                </c:pt>
                <c:pt idx="386">
                  <c:v>0.47686219644966898</c:v>
                </c:pt>
                <c:pt idx="387">
                  <c:v>0.47811017267641598</c:v>
                </c:pt>
                <c:pt idx="388">
                  <c:v>0.47935814890316297</c:v>
                </c:pt>
                <c:pt idx="389">
                  <c:v>0.48060612512991102</c:v>
                </c:pt>
                <c:pt idx="390">
                  <c:v>0.48185410135665702</c:v>
                </c:pt>
                <c:pt idx="391">
                  <c:v>0.48310207758340501</c:v>
                </c:pt>
                <c:pt idx="392">
                  <c:v>0.484350053810152</c:v>
                </c:pt>
                <c:pt idx="393">
                  <c:v>0.485598030036898</c:v>
                </c:pt>
                <c:pt idx="394">
                  <c:v>0.48684600626364799</c:v>
                </c:pt>
                <c:pt idx="395">
                  <c:v>0.48809398249039299</c:v>
                </c:pt>
                <c:pt idx="396">
                  <c:v>0.48934195871713998</c:v>
                </c:pt>
                <c:pt idx="397">
                  <c:v>0.49058993494388797</c:v>
                </c:pt>
                <c:pt idx="398">
                  <c:v>0.49183791117063502</c:v>
                </c:pt>
                <c:pt idx="399">
                  <c:v>0.49308588739738302</c:v>
                </c:pt>
                <c:pt idx="400">
                  <c:v>0.49433386362413101</c:v>
                </c:pt>
                <c:pt idx="401">
                  <c:v>0.495581839850876</c:v>
                </c:pt>
                <c:pt idx="402">
                  <c:v>0.496829816077624</c:v>
                </c:pt>
                <c:pt idx="403">
                  <c:v>0.49807779230437199</c:v>
                </c:pt>
                <c:pt idx="404">
                  <c:v>0.49932576853111799</c:v>
                </c:pt>
                <c:pt idx="405">
                  <c:v>0.50057374475786598</c:v>
                </c:pt>
                <c:pt idx="406">
                  <c:v>0.50182172098461197</c:v>
                </c:pt>
                <c:pt idx="407">
                  <c:v>0.50306969721135997</c:v>
                </c:pt>
                <c:pt idx="408">
                  <c:v>0.50431767343810796</c:v>
                </c:pt>
                <c:pt idx="409">
                  <c:v>0.50556564966485396</c:v>
                </c:pt>
                <c:pt idx="410">
                  <c:v>0.50681362589160095</c:v>
                </c:pt>
                <c:pt idx="411">
                  <c:v>0.50806160211834805</c:v>
                </c:pt>
                <c:pt idx="412">
                  <c:v>0.50930957834509705</c:v>
                </c:pt>
                <c:pt idx="413">
                  <c:v>0.51055755457184304</c:v>
                </c:pt>
                <c:pt idx="414">
                  <c:v>0.51180553079859203</c:v>
                </c:pt>
                <c:pt idx="415">
                  <c:v>0.51305350702533603</c:v>
                </c:pt>
                <c:pt idx="416">
                  <c:v>0.51430148325208402</c:v>
                </c:pt>
                <c:pt idx="417">
                  <c:v>0.51554945947883202</c:v>
                </c:pt>
                <c:pt idx="418">
                  <c:v>0.51679743570558001</c:v>
                </c:pt>
                <c:pt idx="419">
                  <c:v>0.518045411932328</c:v>
                </c:pt>
                <c:pt idx="420">
                  <c:v>0.519293388159073</c:v>
                </c:pt>
                <c:pt idx="421">
                  <c:v>0.52054136438581899</c:v>
                </c:pt>
                <c:pt idx="422">
                  <c:v>0.52178934061256699</c:v>
                </c:pt>
                <c:pt idx="423">
                  <c:v>0.52303731683931398</c:v>
                </c:pt>
                <c:pt idx="424">
                  <c:v>0.52428529306606098</c:v>
                </c:pt>
                <c:pt idx="425">
                  <c:v>0.52553326929281097</c:v>
                </c:pt>
                <c:pt idx="426">
                  <c:v>0.52678124551955596</c:v>
                </c:pt>
                <c:pt idx="427">
                  <c:v>0.52802922174630296</c:v>
                </c:pt>
                <c:pt idx="428">
                  <c:v>0.52927719797304995</c:v>
                </c:pt>
                <c:pt idx="429">
                  <c:v>0.53052517419979905</c:v>
                </c:pt>
                <c:pt idx="430">
                  <c:v>0.53177315042654605</c:v>
                </c:pt>
                <c:pt idx="431">
                  <c:v>0.53302112665329204</c:v>
                </c:pt>
                <c:pt idx="432">
                  <c:v>0.53426910288004104</c:v>
                </c:pt>
                <c:pt idx="433">
                  <c:v>0.53551707910678603</c:v>
                </c:pt>
                <c:pt idx="434">
                  <c:v>0.53676505533353502</c:v>
                </c:pt>
                <c:pt idx="435">
                  <c:v>0.53801303156028102</c:v>
                </c:pt>
                <c:pt idx="436">
                  <c:v>0.53926100778703001</c:v>
                </c:pt>
                <c:pt idx="437">
                  <c:v>0.54050898401377601</c:v>
                </c:pt>
                <c:pt idx="438">
                  <c:v>0.541756960240521</c:v>
                </c:pt>
                <c:pt idx="439">
                  <c:v>0.54300493646727199</c:v>
                </c:pt>
                <c:pt idx="440">
                  <c:v>0.54425291269401699</c:v>
                </c:pt>
                <c:pt idx="441">
                  <c:v>0.54550088892076498</c:v>
                </c:pt>
                <c:pt idx="442">
                  <c:v>0.54674886514751198</c:v>
                </c:pt>
                <c:pt idx="443">
                  <c:v>0.54799684137425797</c:v>
                </c:pt>
                <c:pt idx="444">
                  <c:v>0.54924481760100496</c:v>
                </c:pt>
                <c:pt idx="445">
                  <c:v>0.55049279382775296</c:v>
                </c:pt>
                <c:pt idx="446">
                  <c:v>0.55174077005450095</c:v>
                </c:pt>
                <c:pt idx="447">
                  <c:v>0.55298874628124695</c:v>
                </c:pt>
                <c:pt idx="448">
                  <c:v>0.55423672250799605</c:v>
                </c:pt>
                <c:pt idx="449">
                  <c:v>0.55548469873474204</c:v>
                </c:pt>
                <c:pt idx="450">
                  <c:v>0.55673267496148904</c:v>
                </c:pt>
                <c:pt idx="451">
                  <c:v>0.55798065118823803</c:v>
                </c:pt>
                <c:pt idx="452">
                  <c:v>0.55922862741498303</c:v>
                </c:pt>
                <c:pt idx="453">
                  <c:v>0.56047660364173202</c:v>
                </c:pt>
                <c:pt idx="454">
                  <c:v>0.56172457986847701</c:v>
                </c:pt>
                <c:pt idx="455">
                  <c:v>0.56297255609522501</c:v>
                </c:pt>
                <c:pt idx="456">
                  <c:v>0.564220532321973</c:v>
                </c:pt>
                <c:pt idx="457">
                  <c:v>0.56546850854871999</c:v>
                </c:pt>
                <c:pt idx="458">
                  <c:v>0.56671648477546799</c:v>
                </c:pt>
                <c:pt idx="459">
                  <c:v>0.56796446100221398</c:v>
                </c:pt>
                <c:pt idx="460">
                  <c:v>0.56921243722896198</c:v>
                </c:pt>
                <c:pt idx="461">
                  <c:v>0.57046041345570897</c:v>
                </c:pt>
                <c:pt idx="462">
                  <c:v>0.57170838968245596</c:v>
                </c:pt>
                <c:pt idx="463">
                  <c:v>0.57295636590920396</c:v>
                </c:pt>
                <c:pt idx="464">
                  <c:v>0.57420434213594895</c:v>
                </c:pt>
                <c:pt idx="465">
                  <c:v>0.57545231836269695</c:v>
                </c:pt>
                <c:pt idx="466">
                  <c:v>0.57670029458944605</c:v>
                </c:pt>
                <c:pt idx="467">
                  <c:v>0.57794827081619304</c:v>
                </c:pt>
                <c:pt idx="468">
                  <c:v>0.57919624704293804</c:v>
                </c:pt>
                <c:pt idx="469">
                  <c:v>0.58044422326968503</c:v>
                </c:pt>
                <c:pt idx="470">
                  <c:v>0.58169219949643303</c:v>
                </c:pt>
                <c:pt idx="471">
                  <c:v>0.58294017572318102</c:v>
                </c:pt>
                <c:pt idx="472">
                  <c:v>0.58418815194992801</c:v>
                </c:pt>
                <c:pt idx="473">
                  <c:v>0.58543612817667501</c:v>
                </c:pt>
                <c:pt idx="474">
                  <c:v>0.586684104403421</c:v>
                </c:pt>
                <c:pt idx="475">
                  <c:v>0.58793208063017</c:v>
                </c:pt>
                <c:pt idx="476">
                  <c:v>0.58918005685691699</c:v>
                </c:pt>
                <c:pt idx="477">
                  <c:v>0.59042803308366398</c:v>
                </c:pt>
                <c:pt idx="478">
                  <c:v>0.59167600931041098</c:v>
                </c:pt>
                <c:pt idx="479">
                  <c:v>0.59292398553715997</c:v>
                </c:pt>
                <c:pt idx="480">
                  <c:v>0.59417196176390596</c:v>
                </c:pt>
                <c:pt idx="481">
                  <c:v>0.59541993799065196</c:v>
                </c:pt>
                <c:pt idx="482">
                  <c:v>0.59666791421739895</c:v>
                </c:pt>
                <c:pt idx="483">
                  <c:v>0.59791589044414795</c:v>
                </c:pt>
                <c:pt idx="484">
                  <c:v>0.59916386667089305</c:v>
                </c:pt>
                <c:pt idx="485">
                  <c:v>0.60041184289764105</c:v>
                </c:pt>
                <c:pt idx="486">
                  <c:v>0.60165981912438904</c:v>
                </c:pt>
                <c:pt idx="487">
                  <c:v>0.60290779535113603</c:v>
                </c:pt>
                <c:pt idx="488">
                  <c:v>0.60415577157788303</c:v>
                </c:pt>
                <c:pt idx="489">
                  <c:v>0.60540374780463102</c:v>
                </c:pt>
                <c:pt idx="490">
                  <c:v>0.60665172403137801</c:v>
                </c:pt>
                <c:pt idx="491">
                  <c:v>0.60789970025812601</c:v>
                </c:pt>
                <c:pt idx="492">
                  <c:v>0.609147676484873</c:v>
                </c:pt>
                <c:pt idx="493">
                  <c:v>0.610395652711619</c:v>
                </c:pt>
                <c:pt idx="494">
                  <c:v>0.61164362893836599</c:v>
                </c:pt>
                <c:pt idx="495">
                  <c:v>0.61289160516511398</c:v>
                </c:pt>
                <c:pt idx="496">
                  <c:v>0.61413958139186098</c:v>
                </c:pt>
                <c:pt idx="497">
                  <c:v>0.61538755761860797</c:v>
                </c:pt>
                <c:pt idx="498">
                  <c:v>0.61663553384535597</c:v>
                </c:pt>
                <c:pt idx="499">
                  <c:v>0.61788351007210296</c:v>
                </c:pt>
                <c:pt idx="500">
                  <c:v>0.61913148629884895</c:v>
                </c:pt>
                <c:pt idx="501">
                  <c:v>0.62037946252559695</c:v>
                </c:pt>
                <c:pt idx="502">
                  <c:v>0.62162743875234505</c:v>
                </c:pt>
                <c:pt idx="503">
                  <c:v>0.62287541497909005</c:v>
                </c:pt>
                <c:pt idx="504">
                  <c:v>0.62412339120584004</c:v>
                </c:pt>
                <c:pt idx="505">
                  <c:v>0.62537136743258603</c:v>
                </c:pt>
                <c:pt idx="506">
                  <c:v>0.62661934365933403</c:v>
                </c:pt>
                <c:pt idx="507">
                  <c:v>0.62786731988608002</c:v>
                </c:pt>
                <c:pt idx="508">
                  <c:v>0.62911529611282802</c:v>
                </c:pt>
                <c:pt idx="509">
                  <c:v>0.63036327233957401</c:v>
                </c:pt>
                <c:pt idx="510">
                  <c:v>0.631611248566323</c:v>
                </c:pt>
                <c:pt idx="511">
                  <c:v>0.632859224793067</c:v>
                </c:pt>
                <c:pt idx="512">
                  <c:v>0.63410720101981499</c:v>
                </c:pt>
                <c:pt idx="513">
                  <c:v>0.63535517724656299</c:v>
                </c:pt>
                <c:pt idx="514">
                  <c:v>0.63660315347331098</c:v>
                </c:pt>
                <c:pt idx="515">
                  <c:v>0.63785112970005797</c:v>
                </c:pt>
                <c:pt idx="516">
                  <c:v>0.63909910592680597</c:v>
                </c:pt>
                <c:pt idx="517">
                  <c:v>0.64034708215355096</c:v>
                </c:pt>
                <c:pt idx="518">
                  <c:v>0.64159505838029895</c:v>
                </c:pt>
                <c:pt idx="519">
                  <c:v>0.64284303460704695</c:v>
                </c:pt>
                <c:pt idx="520">
                  <c:v>0.64409101083379405</c:v>
                </c:pt>
                <c:pt idx="521">
                  <c:v>0.64533898706054005</c:v>
                </c:pt>
                <c:pt idx="522">
                  <c:v>0.64658696328728804</c:v>
                </c:pt>
                <c:pt idx="523">
                  <c:v>0.64783493951403504</c:v>
                </c:pt>
                <c:pt idx="524">
                  <c:v>0.64908291574078303</c:v>
                </c:pt>
                <c:pt idx="525">
                  <c:v>0.65033089196752902</c:v>
                </c:pt>
                <c:pt idx="526">
                  <c:v>0.65157886819427602</c:v>
                </c:pt>
                <c:pt idx="527">
                  <c:v>0.65282684442102301</c:v>
                </c:pt>
                <c:pt idx="528">
                  <c:v>0.65407482064777001</c:v>
                </c:pt>
                <c:pt idx="529">
                  <c:v>0.655322796874518</c:v>
                </c:pt>
                <c:pt idx="530">
                  <c:v>0.65657077310126599</c:v>
                </c:pt>
                <c:pt idx="531">
                  <c:v>0.65781874932801299</c:v>
                </c:pt>
                <c:pt idx="532">
                  <c:v>0.65906672555475998</c:v>
                </c:pt>
                <c:pt idx="533">
                  <c:v>0.66031470178150697</c:v>
                </c:pt>
                <c:pt idx="534">
                  <c:v>0.66156267800825397</c:v>
                </c:pt>
                <c:pt idx="535">
                  <c:v>0.66281065423500196</c:v>
                </c:pt>
                <c:pt idx="536">
                  <c:v>0.66405863046174796</c:v>
                </c:pt>
                <c:pt idx="537">
                  <c:v>0.66530660668849795</c:v>
                </c:pt>
                <c:pt idx="538">
                  <c:v>0.66655458291524095</c:v>
                </c:pt>
                <c:pt idx="539">
                  <c:v>0.66780255914199105</c:v>
                </c:pt>
                <c:pt idx="540">
                  <c:v>0.66905053536873704</c:v>
                </c:pt>
                <c:pt idx="541">
                  <c:v>0.67029851159548604</c:v>
                </c:pt>
                <c:pt idx="542">
                  <c:v>0.67154648782223103</c:v>
                </c:pt>
                <c:pt idx="543">
                  <c:v>0.67279446404898002</c:v>
                </c:pt>
                <c:pt idx="544">
                  <c:v>0.67404244027572702</c:v>
                </c:pt>
                <c:pt idx="545">
                  <c:v>0.67529041650247401</c:v>
                </c:pt>
                <c:pt idx="546">
                  <c:v>0.67653839272922101</c:v>
                </c:pt>
                <c:pt idx="547">
                  <c:v>0.677786368955968</c:v>
                </c:pt>
                <c:pt idx="548">
                  <c:v>0.67903434518271599</c:v>
                </c:pt>
                <c:pt idx="549">
                  <c:v>0.68028232140946299</c:v>
                </c:pt>
                <c:pt idx="550">
                  <c:v>0.68153029763620898</c:v>
                </c:pt>
                <c:pt idx="551">
                  <c:v>0.68277827386295797</c:v>
                </c:pt>
                <c:pt idx="552">
                  <c:v>0.68402625008970497</c:v>
                </c:pt>
                <c:pt idx="553">
                  <c:v>0.68527422631645096</c:v>
                </c:pt>
                <c:pt idx="554">
                  <c:v>0.68652220254319696</c:v>
                </c:pt>
                <c:pt idx="555">
                  <c:v>0.68777017876994695</c:v>
                </c:pt>
                <c:pt idx="556">
                  <c:v>0.68901815499669306</c:v>
                </c:pt>
                <c:pt idx="557">
                  <c:v>0.69026613122344005</c:v>
                </c:pt>
                <c:pt idx="558">
                  <c:v>0.69151410745018704</c:v>
                </c:pt>
                <c:pt idx="559">
                  <c:v>0.69276208367693504</c:v>
                </c:pt>
                <c:pt idx="560">
                  <c:v>0.69401005990368203</c:v>
                </c:pt>
                <c:pt idx="561">
                  <c:v>0.69525803613042703</c:v>
                </c:pt>
                <c:pt idx="562">
                  <c:v>0.69650601235717602</c:v>
                </c:pt>
                <c:pt idx="563">
                  <c:v>0.69775398858392301</c:v>
                </c:pt>
                <c:pt idx="564">
                  <c:v>0.69900196481067001</c:v>
                </c:pt>
                <c:pt idx="565">
                  <c:v>0.700249941037417</c:v>
                </c:pt>
                <c:pt idx="566">
                  <c:v>0.70149791726416499</c:v>
                </c:pt>
                <c:pt idx="567">
                  <c:v>0.70274589349091099</c:v>
                </c:pt>
                <c:pt idx="568">
                  <c:v>0.70399386971765798</c:v>
                </c:pt>
                <c:pt idx="569">
                  <c:v>0.70524184594440598</c:v>
                </c:pt>
                <c:pt idx="570">
                  <c:v>0.70648982217115297</c:v>
                </c:pt>
                <c:pt idx="571">
                  <c:v>0.70773779839789996</c:v>
                </c:pt>
                <c:pt idx="572">
                  <c:v>0.70898577462464796</c:v>
                </c:pt>
                <c:pt idx="573">
                  <c:v>0.71023375085139495</c:v>
                </c:pt>
                <c:pt idx="574">
                  <c:v>0.71148172707814195</c:v>
                </c:pt>
                <c:pt idx="575">
                  <c:v>0.71272970330488805</c:v>
                </c:pt>
                <c:pt idx="576">
                  <c:v>0.71397767953163804</c:v>
                </c:pt>
                <c:pt idx="577">
                  <c:v>0.71522565575838304</c:v>
                </c:pt>
                <c:pt idx="578">
                  <c:v>0.71647363198513003</c:v>
                </c:pt>
                <c:pt idx="579">
                  <c:v>0.71772160821187703</c:v>
                </c:pt>
                <c:pt idx="580">
                  <c:v>0.71896958443862702</c:v>
                </c:pt>
                <c:pt idx="581">
                  <c:v>0.72021756066537201</c:v>
                </c:pt>
                <c:pt idx="582">
                  <c:v>0.72146553689212001</c:v>
                </c:pt>
                <c:pt idx="583">
                  <c:v>0.722713513118868</c:v>
                </c:pt>
                <c:pt idx="584">
                  <c:v>0.723961489345614</c:v>
                </c:pt>
                <c:pt idx="585">
                  <c:v>0.72520946557236299</c:v>
                </c:pt>
                <c:pt idx="586">
                  <c:v>0.72645744179910898</c:v>
                </c:pt>
                <c:pt idx="587">
                  <c:v>0.72770541802585698</c:v>
                </c:pt>
                <c:pt idx="588">
                  <c:v>0.72895339425260297</c:v>
                </c:pt>
                <c:pt idx="589">
                  <c:v>0.73020137047934996</c:v>
                </c:pt>
                <c:pt idx="590">
                  <c:v>0.73144934670609796</c:v>
                </c:pt>
                <c:pt idx="591">
                  <c:v>0.73269732293284395</c:v>
                </c:pt>
                <c:pt idx="592">
                  <c:v>0.73394529915959195</c:v>
                </c:pt>
                <c:pt idx="593">
                  <c:v>0.73519327538633905</c:v>
                </c:pt>
                <c:pt idx="594">
                  <c:v>0.73644125161308605</c:v>
                </c:pt>
                <c:pt idx="595">
                  <c:v>0.73768922783983104</c:v>
                </c:pt>
                <c:pt idx="596">
                  <c:v>0.73893720406658103</c:v>
                </c:pt>
                <c:pt idx="597">
                  <c:v>0.74018518029332803</c:v>
                </c:pt>
                <c:pt idx="598">
                  <c:v>0.74143315652007402</c:v>
                </c:pt>
                <c:pt idx="599">
                  <c:v>0.74268113274682401</c:v>
                </c:pt>
                <c:pt idx="600">
                  <c:v>0.74392910897356901</c:v>
                </c:pt>
                <c:pt idx="601">
                  <c:v>0.745177085200315</c:v>
                </c:pt>
                <c:pt idx="602">
                  <c:v>0.746425061427063</c:v>
                </c:pt>
                <c:pt idx="603">
                  <c:v>0.74767303765381099</c:v>
                </c:pt>
                <c:pt idx="604">
                  <c:v>0.74892101388055898</c:v>
                </c:pt>
                <c:pt idx="605">
                  <c:v>0.75016899010730298</c:v>
                </c:pt>
                <c:pt idx="606">
                  <c:v>0.75141696633405197</c:v>
                </c:pt>
                <c:pt idx="607">
                  <c:v>0.75266494256080196</c:v>
                </c:pt>
                <c:pt idx="608">
                  <c:v>0.75391291878754796</c:v>
                </c:pt>
                <c:pt idx="609">
                  <c:v>0.75516089501429395</c:v>
                </c:pt>
                <c:pt idx="610">
                  <c:v>0.75640887124104195</c:v>
                </c:pt>
                <c:pt idx="611">
                  <c:v>0.75765684746778805</c:v>
                </c:pt>
                <c:pt idx="612">
                  <c:v>0.75890482369453605</c:v>
                </c:pt>
                <c:pt idx="613">
                  <c:v>0.76015279992128304</c:v>
                </c:pt>
                <c:pt idx="614">
                  <c:v>0.76140077614803003</c:v>
                </c:pt>
                <c:pt idx="615">
                  <c:v>0.76264875237477803</c:v>
                </c:pt>
                <c:pt idx="616">
                  <c:v>0.76389672860152702</c:v>
                </c:pt>
                <c:pt idx="617">
                  <c:v>0.76514470482827202</c:v>
                </c:pt>
                <c:pt idx="618">
                  <c:v>0.76639268105501901</c:v>
                </c:pt>
                <c:pt idx="619">
                  <c:v>0.767640657281767</c:v>
                </c:pt>
                <c:pt idx="620">
                  <c:v>0.768888633508516</c:v>
                </c:pt>
                <c:pt idx="621">
                  <c:v>0.77013660973525999</c:v>
                </c:pt>
                <c:pt idx="622">
                  <c:v>0.77138458596200699</c:v>
                </c:pt>
                <c:pt idx="623">
                  <c:v>0.77263256218875598</c:v>
                </c:pt>
                <c:pt idx="624">
                  <c:v>0.77388053841550297</c:v>
                </c:pt>
                <c:pt idx="625">
                  <c:v>0.77512851464224897</c:v>
                </c:pt>
                <c:pt idx="626">
                  <c:v>0.77637649086899596</c:v>
                </c:pt>
                <c:pt idx="627">
                  <c:v>0.77762446709574296</c:v>
                </c:pt>
                <c:pt idx="628">
                  <c:v>0.77887244332249095</c:v>
                </c:pt>
                <c:pt idx="629">
                  <c:v>0.78012041954924005</c:v>
                </c:pt>
                <c:pt idx="630">
                  <c:v>0.78136839577598605</c:v>
                </c:pt>
                <c:pt idx="631">
                  <c:v>0.78261637200273204</c:v>
                </c:pt>
                <c:pt idx="632">
                  <c:v>0.78386434822948203</c:v>
                </c:pt>
                <c:pt idx="633">
                  <c:v>0.78511232445622703</c:v>
                </c:pt>
                <c:pt idx="634">
                  <c:v>0.78636030068297402</c:v>
                </c:pt>
                <c:pt idx="635">
                  <c:v>0.78760827690972202</c:v>
                </c:pt>
                <c:pt idx="636">
                  <c:v>0.78885625313647001</c:v>
                </c:pt>
                <c:pt idx="637">
                  <c:v>0.790104229363215</c:v>
                </c:pt>
                <c:pt idx="638">
                  <c:v>0.791352205589963</c:v>
                </c:pt>
                <c:pt idx="639">
                  <c:v>0.79260018181670999</c:v>
                </c:pt>
                <c:pt idx="640">
                  <c:v>0.79384815804345599</c:v>
                </c:pt>
                <c:pt idx="641">
                  <c:v>0.79509613427020398</c:v>
                </c:pt>
                <c:pt idx="642">
                  <c:v>0.79634411049695197</c:v>
                </c:pt>
                <c:pt idx="643">
                  <c:v>0.79759208672369897</c:v>
                </c:pt>
                <c:pt idx="644">
                  <c:v>0.79884006295044596</c:v>
                </c:pt>
                <c:pt idx="645">
                  <c:v>0.80008803917719395</c:v>
                </c:pt>
                <c:pt idx="646">
                  <c:v>0.80133601540393995</c:v>
                </c:pt>
                <c:pt idx="647">
                  <c:v>0.80258399163068905</c:v>
                </c:pt>
                <c:pt idx="648">
                  <c:v>0.80383196785743405</c:v>
                </c:pt>
                <c:pt idx="649">
                  <c:v>0.80507994408418304</c:v>
                </c:pt>
                <c:pt idx="650">
                  <c:v>0.80632792031093004</c:v>
                </c:pt>
                <c:pt idx="651">
                  <c:v>0.80757589653767803</c:v>
                </c:pt>
                <c:pt idx="652">
                  <c:v>0.80882387276442402</c:v>
                </c:pt>
                <c:pt idx="653">
                  <c:v>0.81007184899117202</c:v>
                </c:pt>
                <c:pt idx="654">
                  <c:v>0.81131982521791901</c:v>
                </c:pt>
                <c:pt idx="655">
                  <c:v>0.812567801444667</c:v>
                </c:pt>
                <c:pt idx="656">
                  <c:v>0.813815777671413</c:v>
                </c:pt>
                <c:pt idx="657">
                  <c:v>0.81506375389815999</c:v>
                </c:pt>
                <c:pt idx="658">
                  <c:v>0.81631173012490699</c:v>
                </c:pt>
                <c:pt idx="659">
                  <c:v>0.81755970635165398</c:v>
                </c:pt>
                <c:pt idx="660">
                  <c:v>0.81880768257840197</c:v>
                </c:pt>
                <c:pt idx="661">
                  <c:v>0.82005565880514697</c:v>
                </c:pt>
                <c:pt idx="662">
                  <c:v>0.82130363503189596</c:v>
                </c:pt>
                <c:pt idx="663">
                  <c:v>0.82255161125864495</c:v>
                </c:pt>
                <c:pt idx="664">
                  <c:v>0.82379958748538895</c:v>
                </c:pt>
                <c:pt idx="665">
                  <c:v>0.82504756371213706</c:v>
                </c:pt>
                <c:pt idx="666">
                  <c:v>0.82629553993888805</c:v>
                </c:pt>
                <c:pt idx="667">
                  <c:v>0.82754351616562805</c:v>
                </c:pt>
                <c:pt idx="668">
                  <c:v>0.82879149239238004</c:v>
                </c:pt>
                <c:pt idx="669">
                  <c:v>0.83003946861912603</c:v>
                </c:pt>
                <c:pt idx="670">
                  <c:v>0.83128744484587302</c:v>
                </c:pt>
                <c:pt idx="671">
                  <c:v>0.83253542107262202</c:v>
                </c:pt>
                <c:pt idx="672">
                  <c:v>0.83378339729936601</c:v>
                </c:pt>
                <c:pt idx="673">
                  <c:v>0.83503137352611501</c:v>
                </c:pt>
                <c:pt idx="674">
                  <c:v>0.836279349752861</c:v>
                </c:pt>
                <c:pt idx="675">
                  <c:v>0.83752732597961299</c:v>
                </c:pt>
                <c:pt idx="676">
                  <c:v>0.83877530220635699</c:v>
                </c:pt>
                <c:pt idx="677">
                  <c:v>0.84002327843310198</c:v>
                </c:pt>
                <c:pt idx="678">
                  <c:v>0.84127125465984998</c:v>
                </c:pt>
                <c:pt idx="679">
                  <c:v>0.84251923088659997</c:v>
                </c:pt>
                <c:pt idx="680">
                  <c:v>0.84376720711334696</c:v>
                </c:pt>
                <c:pt idx="681">
                  <c:v>0.84501518334009096</c:v>
                </c:pt>
                <c:pt idx="682">
                  <c:v>0.84626315956683895</c:v>
                </c:pt>
                <c:pt idx="683">
                  <c:v>0.84751113579358595</c:v>
                </c:pt>
                <c:pt idx="684">
                  <c:v>0.84875911202033405</c:v>
                </c:pt>
                <c:pt idx="685">
                  <c:v>0.85000708824708304</c:v>
                </c:pt>
                <c:pt idx="686">
                  <c:v>0.85125506447383004</c:v>
                </c:pt>
                <c:pt idx="687">
                  <c:v>0.85250304070057503</c:v>
                </c:pt>
                <c:pt idx="688">
                  <c:v>0.85375101692732402</c:v>
                </c:pt>
                <c:pt idx="689">
                  <c:v>0.85499899315407102</c:v>
                </c:pt>
                <c:pt idx="690">
                  <c:v>0.85624696938081701</c:v>
                </c:pt>
                <c:pt idx="691">
                  <c:v>0.85749494560756601</c:v>
                </c:pt>
                <c:pt idx="692">
                  <c:v>0.858742921834314</c:v>
                </c:pt>
                <c:pt idx="693">
                  <c:v>0.859990898061058</c:v>
                </c:pt>
                <c:pt idx="694">
                  <c:v>0.86123887428780499</c:v>
                </c:pt>
                <c:pt idx="695">
                  <c:v>0.86248685051455298</c:v>
                </c:pt>
                <c:pt idx="696">
                  <c:v>0.86373482674130098</c:v>
                </c:pt>
                <c:pt idx="697">
                  <c:v>0.86498280296804697</c:v>
                </c:pt>
                <c:pt idx="698">
                  <c:v>0.86623077919479297</c:v>
                </c:pt>
                <c:pt idx="699">
                  <c:v>0.86747875542154296</c:v>
                </c:pt>
                <c:pt idx="700">
                  <c:v>0.86872673164828895</c:v>
                </c:pt>
                <c:pt idx="701">
                  <c:v>0.86997470787503695</c:v>
                </c:pt>
                <c:pt idx="702">
                  <c:v>0.87122268410178405</c:v>
                </c:pt>
                <c:pt idx="703">
                  <c:v>0.87247066032853104</c:v>
                </c:pt>
                <c:pt idx="704">
                  <c:v>0.87371863655527804</c:v>
                </c:pt>
                <c:pt idx="705">
                  <c:v>0.87496661278202503</c:v>
                </c:pt>
                <c:pt idx="706">
                  <c:v>0.87621458900877103</c:v>
                </c:pt>
                <c:pt idx="707">
                  <c:v>0.87746256523552002</c:v>
                </c:pt>
                <c:pt idx="708">
                  <c:v>0.87871054146226601</c:v>
                </c:pt>
                <c:pt idx="709">
                  <c:v>0.87995851768901501</c:v>
                </c:pt>
                <c:pt idx="710">
                  <c:v>0.881206493915761</c:v>
                </c:pt>
                <c:pt idx="711">
                  <c:v>0.882454470142508</c:v>
                </c:pt>
                <c:pt idx="712">
                  <c:v>0.88370244636925499</c:v>
                </c:pt>
                <c:pt idx="713">
                  <c:v>0.88495042259600298</c:v>
                </c:pt>
                <c:pt idx="714">
                  <c:v>0.88619839882274998</c:v>
                </c:pt>
                <c:pt idx="715">
                  <c:v>0.88744637504949797</c:v>
                </c:pt>
                <c:pt idx="716">
                  <c:v>0.88869435127624596</c:v>
                </c:pt>
                <c:pt idx="717">
                  <c:v>0.88994232750298996</c:v>
                </c:pt>
                <c:pt idx="718">
                  <c:v>0.89119030372974195</c:v>
                </c:pt>
                <c:pt idx="719">
                  <c:v>0.89243827995648395</c:v>
                </c:pt>
                <c:pt idx="720">
                  <c:v>0.89368625618323205</c:v>
                </c:pt>
                <c:pt idx="721">
                  <c:v>0.89493423240998105</c:v>
                </c:pt>
                <c:pt idx="722">
                  <c:v>0.89618220863672504</c:v>
                </c:pt>
                <c:pt idx="723">
                  <c:v>0.89743018486347703</c:v>
                </c:pt>
                <c:pt idx="724">
                  <c:v>0.89867816109022303</c:v>
                </c:pt>
                <c:pt idx="725">
                  <c:v>0.89992613731696902</c:v>
                </c:pt>
                <c:pt idx="726">
                  <c:v>0.90117411354371701</c:v>
                </c:pt>
                <c:pt idx="727">
                  <c:v>0.90242208977046101</c:v>
                </c:pt>
                <c:pt idx="728">
                  <c:v>0.903670065997209</c:v>
                </c:pt>
                <c:pt idx="729">
                  <c:v>0.904918042223958</c:v>
                </c:pt>
                <c:pt idx="730">
                  <c:v>0.90616601845070599</c:v>
                </c:pt>
                <c:pt idx="731">
                  <c:v>0.90741399467745298</c:v>
                </c:pt>
                <c:pt idx="732">
                  <c:v>0.90866197090419998</c:v>
                </c:pt>
                <c:pt idx="733">
                  <c:v>0.90990994713094597</c:v>
                </c:pt>
                <c:pt idx="734">
                  <c:v>0.91115792335769497</c:v>
                </c:pt>
                <c:pt idx="735">
                  <c:v>0.91240589958444196</c:v>
                </c:pt>
                <c:pt idx="736">
                  <c:v>0.91365387581118696</c:v>
                </c:pt>
                <c:pt idx="737">
                  <c:v>0.91490185203793795</c:v>
                </c:pt>
                <c:pt idx="738">
                  <c:v>0.91614982826468405</c:v>
                </c:pt>
                <c:pt idx="739">
                  <c:v>0.91739780449143005</c:v>
                </c:pt>
                <c:pt idx="740">
                  <c:v>0.91864578071817804</c:v>
                </c:pt>
                <c:pt idx="741">
                  <c:v>0.91989375694492503</c:v>
                </c:pt>
                <c:pt idx="742">
                  <c:v>0.92114173317167003</c:v>
                </c:pt>
                <c:pt idx="743">
                  <c:v>0.92238970939841902</c:v>
                </c:pt>
                <c:pt idx="744">
                  <c:v>0.92363768562516502</c:v>
                </c:pt>
                <c:pt idx="745">
                  <c:v>0.92488566185191401</c:v>
                </c:pt>
                <c:pt idx="746">
                  <c:v>0.926133638078661</c:v>
                </c:pt>
                <c:pt idx="747">
                  <c:v>0.927381614305409</c:v>
                </c:pt>
                <c:pt idx="748">
                  <c:v>0.92862959053215499</c:v>
                </c:pt>
                <c:pt idx="749">
                  <c:v>0.92987756675890298</c:v>
                </c:pt>
                <c:pt idx="750">
                  <c:v>0.93112554298565098</c:v>
                </c:pt>
                <c:pt idx="751">
                  <c:v>0.93237351921239697</c:v>
                </c:pt>
                <c:pt idx="752">
                  <c:v>0.93362149543914097</c:v>
                </c:pt>
                <c:pt idx="753">
                  <c:v>0.93486947166589096</c:v>
                </c:pt>
                <c:pt idx="754">
                  <c:v>0.93611744789263895</c:v>
                </c:pt>
                <c:pt idx="755">
                  <c:v>0.93736542411938495</c:v>
                </c:pt>
                <c:pt idx="756">
                  <c:v>0.93861340034613205</c:v>
                </c:pt>
                <c:pt idx="757">
                  <c:v>0.93986137657287905</c:v>
                </c:pt>
                <c:pt idx="758">
                  <c:v>0.94110935279962604</c:v>
                </c:pt>
                <c:pt idx="759">
                  <c:v>0.94235732902637503</c:v>
                </c:pt>
                <c:pt idx="760">
                  <c:v>0.94360530525312103</c:v>
                </c:pt>
                <c:pt idx="761">
                  <c:v>0.94485328147987102</c:v>
                </c:pt>
                <c:pt idx="762">
                  <c:v>0.94610125770661402</c:v>
                </c:pt>
                <c:pt idx="763">
                  <c:v>0.94734923393336101</c:v>
                </c:pt>
                <c:pt idx="764">
                  <c:v>0.94859721016011</c:v>
                </c:pt>
                <c:pt idx="765">
                  <c:v>0.949845186386855</c:v>
                </c:pt>
                <c:pt idx="766">
                  <c:v>0.95109316261360399</c:v>
                </c:pt>
                <c:pt idx="767">
                  <c:v>0.95234113884035299</c:v>
                </c:pt>
                <c:pt idx="768">
                  <c:v>0.95358911506710098</c:v>
                </c:pt>
                <c:pt idx="769">
                  <c:v>0.95483709129384897</c:v>
                </c:pt>
                <c:pt idx="770">
                  <c:v>0.95608506752059597</c:v>
                </c:pt>
                <c:pt idx="771">
                  <c:v>0.95733304374734096</c:v>
                </c:pt>
                <c:pt idx="772">
                  <c:v>0.95858101997408895</c:v>
                </c:pt>
                <c:pt idx="773">
                  <c:v>0.95982899620083695</c:v>
                </c:pt>
                <c:pt idx="774">
                  <c:v>0.96107697242758305</c:v>
                </c:pt>
                <c:pt idx="775">
                  <c:v>0.96232494865432905</c:v>
                </c:pt>
                <c:pt idx="776">
                  <c:v>0.96357292488107704</c:v>
                </c:pt>
                <c:pt idx="777">
                  <c:v>0.96482090110782504</c:v>
                </c:pt>
                <c:pt idx="778">
                  <c:v>0.96606887733457303</c:v>
                </c:pt>
                <c:pt idx="779">
                  <c:v>0.96731685356131802</c:v>
                </c:pt>
                <c:pt idx="780">
                  <c:v>0.96856482978806702</c:v>
                </c:pt>
                <c:pt idx="781">
                  <c:v>0.96981280601481301</c:v>
                </c:pt>
                <c:pt idx="782">
                  <c:v>0.971060782241563</c:v>
                </c:pt>
                <c:pt idx="783">
                  <c:v>0.972308758468306</c:v>
                </c:pt>
                <c:pt idx="784">
                  <c:v>0.97355673469505599</c:v>
                </c:pt>
                <c:pt idx="785">
                  <c:v>0.97480471092180099</c:v>
                </c:pt>
                <c:pt idx="786">
                  <c:v>0.97605268714854898</c:v>
                </c:pt>
                <c:pt idx="787">
                  <c:v>0.97730066337529298</c:v>
                </c:pt>
                <c:pt idx="788">
                  <c:v>0.97854863960204297</c:v>
                </c:pt>
                <c:pt idx="789">
                  <c:v>0.97979661582879096</c:v>
                </c:pt>
                <c:pt idx="790">
                  <c:v>0.98104459205553796</c:v>
                </c:pt>
                <c:pt idx="791">
                  <c:v>0.98229256828228695</c:v>
                </c:pt>
                <c:pt idx="792">
                  <c:v>0.98354054450903405</c:v>
                </c:pt>
                <c:pt idx="793">
                  <c:v>0.98478852073577905</c:v>
                </c:pt>
                <c:pt idx="794">
                  <c:v>0.98603649696252504</c:v>
                </c:pt>
                <c:pt idx="795">
                  <c:v>0.98728447318927304</c:v>
                </c:pt>
                <c:pt idx="796">
                  <c:v>0.98853244941602203</c:v>
                </c:pt>
                <c:pt idx="797">
                  <c:v>0.98978042564276603</c:v>
                </c:pt>
                <c:pt idx="798">
                  <c:v>0.99102840186951602</c:v>
                </c:pt>
                <c:pt idx="799">
                  <c:v>0.99227637809626501</c:v>
                </c:pt>
                <c:pt idx="800">
                  <c:v>0.99352435432301001</c:v>
                </c:pt>
                <c:pt idx="801">
                  <c:v>0.994772330549757</c:v>
                </c:pt>
                <c:pt idx="802">
                  <c:v>0.99602030677650399</c:v>
                </c:pt>
                <c:pt idx="803">
                  <c:v>0.99726828300324899</c:v>
                </c:pt>
                <c:pt idx="804">
                  <c:v>0.99851625922999698</c:v>
                </c:pt>
                <c:pt idx="805">
                  <c:v>0.99976423545674398</c:v>
                </c:pt>
                <c:pt idx="806">
                  <c:v>1.0010122116834901</c:v>
                </c:pt>
                <c:pt idx="807">
                  <c:v>1.00226018791024</c:v>
                </c:pt>
                <c:pt idx="808">
                  <c:v>1.0035081641369801</c:v>
                </c:pt>
                <c:pt idx="809">
                  <c:v>1.00475614036373</c:v>
                </c:pt>
                <c:pt idx="810">
                  <c:v>1.0060041165904701</c:v>
                </c:pt>
                <c:pt idx="811">
                  <c:v>1.0072520928172299</c:v>
                </c:pt>
                <c:pt idx="812">
                  <c:v>1.00850006904397</c:v>
                </c:pt>
                <c:pt idx="813">
                  <c:v>1.0097480452707199</c:v>
                </c:pt>
                <c:pt idx="814">
                  <c:v>1.01099602149747</c:v>
                </c:pt>
                <c:pt idx="815">
                  <c:v>1.0122439977242099</c:v>
                </c:pt>
                <c:pt idx="816">
                  <c:v>1.01349197395096</c:v>
                </c:pt>
                <c:pt idx="817">
                  <c:v>1.0147399501777099</c:v>
                </c:pt>
                <c:pt idx="818">
                  <c:v>1.01598792640445</c:v>
                </c:pt>
                <c:pt idx="819">
                  <c:v>1.0172359026311999</c:v>
                </c:pt>
                <c:pt idx="820">
                  <c:v>1.01848387885795</c:v>
                </c:pt>
                <c:pt idx="821">
                  <c:v>1.0197318550846901</c:v>
                </c:pt>
                <c:pt idx="822">
                  <c:v>1.02097983131144</c:v>
                </c:pt>
                <c:pt idx="823">
                  <c:v>1.0222278075381901</c:v>
                </c:pt>
                <c:pt idx="824">
                  <c:v>1.02347578376494</c:v>
                </c:pt>
                <c:pt idx="825">
                  <c:v>1.0247237599916901</c:v>
                </c:pt>
                <c:pt idx="826">
                  <c:v>1.02597173621843</c:v>
                </c:pt>
                <c:pt idx="827">
                  <c:v>1.0272197124451801</c:v>
                </c:pt>
                <c:pt idx="828">
                  <c:v>1.0284676886719299</c:v>
                </c:pt>
                <c:pt idx="829">
                  <c:v>1.0297156648986701</c:v>
                </c:pt>
                <c:pt idx="830">
                  <c:v>1.0309636411254199</c:v>
                </c:pt>
                <c:pt idx="831">
                  <c:v>1.03221161735217</c:v>
                </c:pt>
                <c:pt idx="832">
                  <c:v>1.0334595935789099</c:v>
                </c:pt>
                <c:pt idx="833">
                  <c:v>1.03470756980566</c:v>
                </c:pt>
                <c:pt idx="834">
                  <c:v>1.0359555460324099</c:v>
                </c:pt>
                <c:pt idx="835">
                  <c:v>1.03720352225916</c:v>
                </c:pt>
                <c:pt idx="836">
                  <c:v>1.0384514984858999</c:v>
                </c:pt>
                <c:pt idx="837">
                  <c:v>1.03969947471265</c:v>
                </c:pt>
                <c:pt idx="838">
                  <c:v>1.0409474509394001</c:v>
                </c:pt>
                <c:pt idx="839">
                  <c:v>1.04219542716615</c:v>
                </c:pt>
                <c:pt idx="840">
                  <c:v>1.0434434033929001</c:v>
                </c:pt>
                <c:pt idx="841">
                  <c:v>1.04469137961964</c:v>
                </c:pt>
                <c:pt idx="842">
                  <c:v>1.0459393558463901</c:v>
                </c:pt>
                <c:pt idx="843">
                  <c:v>1.04718733207314</c:v>
                </c:pt>
                <c:pt idx="844">
                  <c:v>1.0484353082998801</c:v>
                </c:pt>
                <c:pt idx="845">
                  <c:v>1.04968328452663</c:v>
                </c:pt>
                <c:pt idx="846">
                  <c:v>1.0509312607533701</c:v>
                </c:pt>
                <c:pt idx="847">
                  <c:v>1.0521792369801199</c:v>
                </c:pt>
                <c:pt idx="848">
                  <c:v>1.0534272132068701</c:v>
                </c:pt>
                <c:pt idx="849">
                  <c:v>1.0546751894336199</c:v>
                </c:pt>
                <c:pt idx="850">
                  <c:v>1.05592316566037</c:v>
                </c:pt>
                <c:pt idx="851">
                  <c:v>1.0571711418871099</c:v>
                </c:pt>
                <c:pt idx="852">
                  <c:v>1.05841911811386</c:v>
                </c:pt>
                <c:pt idx="853">
                  <c:v>1.0596670943406099</c:v>
                </c:pt>
                <c:pt idx="854">
                  <c:v>1.06091507056735</c:v>
                </c:pt>
                <c:pt idx="855">
                  <c:v>1.0621630467940999</c:v>
                </c:pt>
                <c:pt idx="856">
                  <c:v>1.06341102302085</c:v>
                </c:pt>
                <c:pt idx="857">
                  <c:v>1.0646589992476001</c:v>
                </c:pt>
                <c:pt idx="858">
                  <c:v>1.06590697547434</c:v>
                </c:pt>
                <c:pt idx="859">
                  <c:v>1.0671549517010901</c:v>
                </c:pt>
                <c:pt idx="860">
                  <c:v>1.06840292792784</c:v>
                </c:pt>
                <c:pt idx="861">
                  <c:v>1.0696509041545801</c:v>
                </c:pt>
                <c:pt idx="862">
                  <c:v>1.07089888038133</c:v>
                </c:pt>
                <c:pt idx="863">
                  <c:v>1.0721468566080801</c:v>
                </c:pt>
                <c:pt idx="864">
                  <c:v>1.0733948328348299</c:v>
                </c:pt>
                <c:pt idx="865">
                  <c:v>1.0746428090615701</c:v>
                </c:pt>
                <c:pt idx="866">
                  <c:v>1.0758907852883199</c:v>
                </c:pt>
                <c:pt idx="867">
                  <c:v>1.07713876151507</c:v>
                </c:pt>
              </c:numCache>
            </c:numRef>
          </c:xVal>
          <c:yVal>
            <c:numRef>
              <c:f>AVGy!$H$3:$H$870</c:f>
              <c:numCache>
                <c:formatCode>0.00E+00</c:formatCode>
                <c:ptCount val="868"/>
                <c:pt idx="0">
                  <c:v>-2.8557070859922199E-8</c:v>
                </c:pt>
                <c:pt idx="1">
                  <c:v>3.6233946400721601E-8</c:v>
                </c:pt>
                <c:pt idx="2">
                  <c:v>-2.7295486971810602E-8</c:v>
                </c:pt>
                <c:pt idx="3">
                  <c:v>-4.1633589409173902E-8</c:v>
                </c:pt>
                <c:pt idx="4">
                  <c:v>-8.5019008067600897E-8</c:v>
                </c:pt>
                <c:pt idx="5">
                  <c:v>-1.52169580856649E-7</c:v>
                </c:pt>
                <c:pt idx="6">
                  <c:v>-2.49140402051442E-7</c:v>
                </c:pt>
                <c:pt idx="7">
                  <c:v>-3.822769238179E-7</c:v>
                </c:pt>
                <c:pt idx="8">
                  <c:v>-5.5823338390896999E-7</c:v>
                </c:pt>
                <c:pt idx="9">
                  <c:v>-7.8395098077402801E-7</c:v>
                </c:pt>
                <c:pt idx="10">
                  <c:v>-1.0666223971865E-6</c:v>
                </c:pt>
                <c:pt idx="11">
                  <c:v>-1.41360731116534E-6</c:v>
                </c:pt>
                <c:pt idx="12">
                  <c:v>-1.8323467692568701E-6</c:v>
                </c:pt>
                <c:pt idx="13">
                  <c:v>-2.3302621258979901E-6</c:v>
                </c:pt>
                <c:pt idx="14">
                  <c:v>-2.9146625159798501E-6</c:v>
                </c:pt>
                <c:pt idx="15">
                  <c:v>-3.5926203820078301E-6</c:v>
                </c:pt>
                <c:pt idx="16">
                  <c:v>-4.3708701705759002E-6</c:v>
                </c:pt>
                <c:pt idx="17">
                  <c:v>-5.2556956720705196E-6</c:v>
                </c:pt>
                <c:pt idx="18">
                  <c:v>-6.2528232800114801E-6</c:v>
                </c:pt>
                <c:pt idx="19">
                  <c:v>-7.3673280295109096E-6</c:v>
                </c:pt>
                <c:pt idx="20">
                  <c:v>-8.6035609003427097E-6</c:v>
                </c:pt>
                <c:pt idx="21">
                  <c:v>-9.9650775317783001E-6</c:v>
                </c:pt>
                <c:pt idx="22">
                  <c:v>-1.1454576233748699E-5</c:v>
                </c:pt>
                <c:pt idx="23">
                  <c:v>-1.3073841441522601E-5</c:v>
                </c:pt>
                <c:pt idx="24">
                  <c:v>-1.4823687042496999E-5</c:v>
                </c:pt>
                <c:pt idx="25">
                  <c:v>-1.6703908036636699E-5</c:v>
                </c:pt>
                <c:pt idx="26">
                  <c:v>-1.8713238358383201E-5</c:v>
                </c:pt>
                <c:pt idx="27">
                  <c:v>-2.0849308505181301E-5</c:v>
                </c:pt>
                <c:pt idx="28">
                  <c:v>-2.3108615209379201E-5</c:v>
                </c:pt>
                <c:pt idx="29">
                  <c:v>-2.5486490439228599E-5</c:v>
                </c:pt>
                <c:pt idx="30">
                  <c:v>-2.7977079362817899E-5</c:v>
                </c:pt>
                <c:pt idx="31">
                  <c:v>-3.0573319979350403E-5</c:v>
                </c:pt>
                <c:pt idx="32">
                  <c:v>-3.3266926888317302E-5</c:v>
                </c:pt>
                <c:pt idx="33">
                  <c:v>-3.6048374939848501E-5</c:v>
                </c:pt>
                <c:pt idx="34">
                  <c:v>-3.8906883435266398E-5</c:v>
                </c:pt>
                <c:pt idx="35">
                  <c:v>-4.1830401457425697E-5</c:v>
                </c:pt>
                <c:pt idx="36">
                  <c:v>-4.48055964796226E-5</c:v>
                </c:pt>
                <c:pt idx="37">
                  <c:v>-4.7817843735481303E-5</c:v>
                </c:pt>
                <c:pt idx="38">
                  <c:v>-5.08512145515558E-5</c:v>
                </c:pt>
                <c:pt idx="39">
                  <c:v>-5.38884675076875E-5</c:v>
                </c:pt>
                <c:pt idx="40">
                  <c:v>-5.6911047777635199E-5</c:v>
                </c:pt>
                <c:pt idx="41">
                  <c:v>-5.9899094551493402E-5</c:v>
                </c:pt>
                <c:pt idx="42">
                  <c:v>-6.2831475851467695E-5</c:v>
                </c:pt>
                <c:pt idx="43">
                  <c:v>-6.5685881168917704E-5</c:v>
                </c:pt>
                <c:pt idx="44">
                  <c:v>-6.8438978923800593E-5</c:v>
                </c:pt>
                <c:pt idx="45">
                  <c:v>-7.1066713871456699E-5</c:v>
                </c:pt>
                <c:pt idx="46">
                  <c:v>-7.3544819820926395E-5</c:v>
                </c:pt>
                <c:pt idx="47">
                  <c:v>-7.5849613997424096E-5</c:v>
                </c:pt>
                <c:pt idx="48">
                  <c:v>-7.7959145615460597E-5</c:v>
                </c:pt>
                <c:pt idx="49">
                  <c:v>-7.9854706198454801E-5</c:v>
                </c:pt>
                <c:pt idx="50">
                  <c:v>-8.1522587020540206E-5</c:v>
                </c:pt>
                <c:pt idx="51">
                  <c:v>-8.2955893443029094E-5</c:v>
                </c:pt>
                <c:pt idx="52">
                  <c:v>-8.4156001870200499E-5</c:v>
                </c:pt>
                <c:pt idx="53">
                  <c:v>-8.5133136903025198E-5</c:v>
                </c:pt>
                <c:pt idx="54">
                  <c:v>-8.5905805695361798E-5</c:v>
                </c:pt>
                <c:pt idx="55">
                  <c:v>-8.6499040414151802E-5</c:v>
                </c:pt>
                <c:pt idx="56">
                  <c:v>-8.69417347437789E-5</c:v>
                </c:pt>
                <c:pt idx="57">
                  <c:v>-8.7263594287430405E-5</c:v>
                </c:pt>
                <c:pt idx="58">
                  <c:v>-8.7492451245820097E-5</c:v>
                </c:pt>
                <c:pt idx="59">
                  <c:v>-8.7652435352304303E-5</c:v>
                </c:pt>
                <c:pt idx="60">
                  <c:v>-8.7763105204845005E-5</c:v>
                </c:pt>
                <c:pt idx="61">
                  <c:v>-8.7839418787337894E-5</c:v>
                </c:pt>
                <c:pt idx="62">
                  <c:v>-8.7892312758662005E-5</c:v>
                </c:pt>
                <c:pt idx="63">
                  <c:v>-8.7929520277632504E-5</c:v>
                </c:pt>
                <c:pt idx="64">
                  <c:v>-8.7956357900828395E-5</c:v>
                </c:pt>
                <c:pt idx="65">
                  <c:v>-8.7976416916792904E-5</c:v>
                </c:pt>
                <c:pt idx="66">
                  <c:v>-8.7992092456590798E-5</c:v>
                </c:pt>
                <c:pt idx="67">
                  <c:v>-8.8004964875103202E-5</c:v>
                </c:pt>
                <c:pt idx="68">
                  <c:v>-8.8016077359704897E-5</c:v>
                </c:pt>
                <c:pt idx="69">
                  <c:v>-8.8026114351395093E-5</c:v>
                </c:pt>
                <c:pt idx="70">
                  <c:v>-8.8035524425630397E-5</c:v>
                </c:pt>
                <c:pt idx="71">
                  <c:v>-8.8044599229698603E-5</c:v>
                </c:pt>
                <c:pt idx="72">
                  <c:v>-8.8053529748711198E-5</c:v>
                </c:pt>
                <c:pt idx="73">
                  <c:v>-8.8062439730201495E-5</c:v>
                </c:pt>
                <c:pt idx="74">
                  <c:v>-8.8071410140468399E-5</c:v>
                </c:pt>
                <c:pt idx="75">
                  <c:v>-8.8080494725159301E-5</c:v>
                </c:pt>
                <c:pt idx="76">
                  <c:v>-8.8089729793430199E-5</c:v>
                </c:pt>
                <c:pt idx="77">
                  <c:v>-8.8099140550377297E-5</c:v>
                </c:pt>
                <c:pt idx="78">
                  <c:v>-8.8108745406012906E-5</c:v>
                </c:pt>
                <c:pt idx="79">
                  <c:v>-8.8118558710552797E-5</c:v>
                </c:pt>
                <c:pt idx="80">
                  <c:v>-8.81285922780873E-5</c:v>
                </c:pt>
                <c:pt idx="81">
                  <c:v>-8.8138856052592503E-5</c:v>
                </c:pt>
                <c:pt idx="82">
                  <c:v>-8.8149358789777998E-5</c:v>
                </c:pt>
                <c:pt idx="83">
                  <c:v>-8.81601082416178E-5</c:v>
                </c:pt>
                <c:pt idx="84">
                  <c:v>-8.8171111293175705E-5</c:v>
                </c:pt>
                <c:pt idx="85">
                  <c:v>-8.8182373892545102E-5</c:v>
                </c:pt>
                <c:pt idx="86">
                  <c:v>-8.8193900963700293E-5</c:v>
                </c:pt>
                <c:pt idx="87">
                  <c:v>-8.8205696268843999E-5</c:v>
                </c:pt>
                <c:pt idx="88">
                  <c:v>-8.8217762262359799E-5</c:v>
                </c:pt>
                <c:pt idx="89">
                  <c:v>-8.8230099844514994E-5</c:v>
                </c:pt>
                <c:pt idx="90">
                  <c:v>-8.8242708319076799E-5</c:v>
                </c:pt>
                <c:pt idx="91">
                  <c:v>-8.8255585320865901E-5</c:v>
                </c:pt>
                <c:pt idx="92">
                  <c:v>-8.8268726793475706E-5</c:v>
                </c:pt>
                <c:pt idx="93">
                  <c:v>-8.8282127042369903E-5</c:v>
                </c:pt>
                <c:pt idx="94">
                  <c:v>-8.8295778842381993E-5</c:v>
                </c:pt>
                <c:pt idx="95">
                  <c:v>-8.8309673517360005E-5</c:v>
                </c:pt>
                <c:pt idx="96">
                  <c:v>-8.8323801124704404E-5</c:v>
                </c:pt>
                <c:pt idx="97">
                  <c:v>-8.8338150645672999E-5</c:v>
                </c:pt>
                <c:pt idx="98">
                  <c:v>-8.8352710198818805E-5</c:v>
                </c:pt>
                <c:pt idx="99">
                  <c:v>-8.8367467249711202E-5</c:v>
                </c:pt>
                <c:pt idx="100">
                  <c:v>-8.8382408835348397E-5</c:v>
                </c:pt>
                <c:pt idx="101">
                  <c:v>-8.8397521773522894E-5</c:v>
                </c:pt>
                <c:pt idx="102">
                  <c:v>-8.8412792854500999E-5</c:v>
                </c:pt>
                <c:pt idx="103">
                  <c:v>-8.8428209022191402E-5</c:v>
                </c:pt>
                <c:pt idx="104">
                  <c:v>-8.8443757536091602E-5</c:v>
                </c:pt>
                <c:pt idx="105">
                  <c:v>-8.8459426109533794E-5</c:v>
                </c:pt>
                <c:pt idx="106">
                  <c:v>-8.84752030272861E-5</c:v>
                </c:pt>
                <c:pt idx="107">
                  <c:v>-8.8491077231933404E-5</c:v>
                </c:pt>
                <c:pt idx="108">
                  <c:v>-8.8507038382495002E-5</c:v>
                </c:pt>
                <c:pt idx="109">
                  <c:v>-8.8523076892175996E-5</c:v>
                </c:pt>
                <c:pt idx="110">
                  <c:v>-8.8539183939091606E-5</c:v>
                </c:pt>
                <c:pt idx="111">
                  <c:v>-8.8555349963179402E-5</c:v>
                </c:pt>
                <c:pt idx="112">
                  <c:v>-8.8571560978944507E-5</c:v>
                </c:pt>
                <c:pt idx="113">
                  <c:v>-8.8587803439409401E-5</c:v>
                </c:pt>
                <c:pt idx="114">
                  <c:v>-8.8604065402912897E-5</c:v>
                </c:pt>
                <c:pt idx="115">
                  <c:v>-8.8620336377732704E-5</c:v>
                </c:pt>
                <c:pt idx="116">
                  <c:v>-8.8636608684299195E-5</c:v>
                </c:pt>
                <c:pt idx="117">
                  <c:v>-8.8652880990865699E-5</c:v>
                </c:pt>
                <c:pt idx="118">
                  <c:v>-8.8669153297432204E-5</c:v>
                </c:pt>
                <c:pt idx="119">
                  <c:v>-8.8685425603998898E-5</c:v>
                </c:pt>
                <c:pt idx="120">
                  <c:v>-8.8701697910564996E-5</c:v>
                </c:pt>
                <c:pt idx="121">
                  <c:v>-8.8717970217131595E-5</c:v>
                </c:pt>
                <c:pt idx="122">
                  <c:v>-8.8734242523697896E-5</c:v>
                </c:pt>
                <c:pt idx="123">
                  <c:v>-8.8750514830264495E-5</c:v>
                </c:pt>
                <c:pt idx="124">
                  <c:v>-8.8766787136830796E-5</c:v>
                </c:pt>
                <c:pt idx="125">
                  <c:v>-8.8783059443397504E-5</c:v>
                </c:pt>
                <c:pt idx="126">
                  <c:v>-8.8799331749963697E-5</c:v>
                </c:pt>
                <c:pt idx="127">
                  <c:v>-8.8815604056530106E-5</c:v>
                </c:pt>
                <c:pt idx="128">
                  <c:v>-8.8831876363096597E-5</c:v>
                </c:pt>
                <c:pt idx="129">
                  <c:v>-8.8848148669663196E-5</c:v>
                </c:pt>
                <c:pt idx="130">
                  <c:v>-8.8864420976229999E-5</c:v>
                </c:pt>
                <c:pt idx="131">
                  <c:v>-8.88806932827963E-5</c:v>
                </c:pt>
                <c:pt idx="132">
                  <c:v>-8.8896965589362696E-5</c:v>
                </c:pt>
                <c:pt idx="133">
                  <c:v>-8.8913237895928997E-5</c:v>
                </c:pt>
                <c:pt idx="134">
                  <c:v>-8.8929510202495596E-5</c:v>
                </c:pt>
                <c:pt idx="135">
                  <c:v>-8.8945782509061897E-5</c:v>
                </c:pt>
                <c:pt idx="136">
                  <c:v>-8.8962054815628605E-5</c:v>
                </c:pt>
                <c:pt idx="137">
                  <c:v>-8.8978327122195001E-5</c:v>
                </c:pt>
                <c:pt idx="138">
                  <c:v>-8.8994599428761506E-5</c:v>
                </c:pt>
                <c:pt idx="139">
                  <c:v>-8.9010871735328105E-5</c:v>
                </c:pt>
                <c:pt idx="140">
                  <c:v>-8.9027144041894596E-5</c:v>
                </c:pt>
                <c:pt idx="141">
                  <c:v>-8.9043416348460897E-5</c:v>
                </c:pt>
                <c:pt idx="142">
                  <c:v>-8.9059688655027401E-5</c:v>
                </c:pt>
                <c:pt idx="143">
                  <c:v>-8.9075960961593906E-5</c:v>
                </c:pt>
                <c:pt idx="144">
                  <c:v>-8.9092233268160302E-5</c:v>
                </c:pt>
                <c:pt idx="145">
                  <c:v>-8.9108505574726806E-5</c:v>
                </c:pt>
                <c:pt idx="146">
                  <c:v>-8.9124777881293405E-5</c:v>
                </c:pt>
                <c:pt idx="147">
                  <c:v>-8.9141050187859801E-5</c:v>
                </c:pt>
                <c:pt idx="148">
                  <c:v>-8.91573224944264E-5</c:v>
                </c:pt>
                <c:pt idx="149">
                  <c:v>-8.9173594800992905E-5</c:v>
                </c:pt>
                <c:pt idx="150">
                  <c:v>-8.9189867107559098E-5</c:v>
                </c:pt>
                <c:pt idx="151">
                  <c:v>-8.9206139414125697E-5</c:v>
                </c:pt>
                <c:pt idx="152">
                  <c:v>-8.9222411720692106E-5</c:v>
                </c:pt>
                <c:pt idx="153">
                  <c:v>-8.92386840272588E-5</c:v>
                </c:pt>
                <c:pt idx="154">
                  <c:v>-8.9254956333825007E-5</c:v>
                </c:pt>
                <c:pt idx="155">
                  <c:v>-8.9271228640391498E-5</c:v>
                </c:pt>
                <c:pt idx="156">
                  <c:v>-8.9287500946958002E-5</c:v>
                </c:pt>
                <c:pt idx="157">
                  <c:v>-8.9303773253524601E-5</c:v>
                </c:pt>
                <c:pt idx="158">
                  <c:v>-8.9320045560090997E-5</c:v>
                </c:pt>
                <c:pt idx="159">
                  <c:v>-8.9336317866657407E-5</c:v>
                </c:pt>
                <c:pt idx="160">
                  <c:v>-8.9352590173223898E-5</c:v>
                </c:pt>
                <c:pt idx="161">
                  <c:v>-8.9368862479790294E-5</c:v>
                </c:pt>
                <c:pt idx="162">
                  <c:v>-8.9385134786356906E-5</c:v>
                </c:pt>
                <c:pt idx="163">
                  <c:v>-8.9401407092923194E-5</c:v>
                </c:pt>
                <c:pt idx="164">
                  <c:v>-8.9417679399489807E-5</c:v>
                </c:pt>
                <c:pt idx="165">
                  <c:v>-8.9433951706056203E-5</c:v>
                </c:pt>
                <c:pt idx="166">
                  <c:v>-8.9450224012623005E-5</c:v>
                </c:pt>
                <c:pt idx="167">
                  <c:v>-8.9466496319189198E-5</c:v>
                </c:pt>
                <c:pt idx="168">
                  <c:v>-8.9482768625755594E-5</c:v>
                </c:pt>
                <c:pt idx="169">
                  <c:v>-8.9499040932322098E-5</c:v>
                </c:pt>
                <c:pt idx="170">
                  <c:v>-8.9515313238888399E-5</c:v>
                </c:pt>
                <c:pt idx="171">
                  <c:v>-8.9531585545454999E-5</c:v>
                </c:pt>
                <c:pt idx="172">
                  <c:v>-8.9547857852021598E-5</c:v>
                </c:pt>
                <c:pt idx="173">
                  <c:v>-8.9564130158587994E-5</c:v>
                </c:pt>
                <c:pt idx="174">
                  <c:v>-8.9580402465154607E-5</c:v>
                </c:pt>
                <c:pt idx="175">
                  <c:v>-8.9596674771721003E-5</c:v>
                </c:pt>
                <c:pt idx="176">
                  <c:v>-8.9612947078287602E-5</c:v>
                </c:pt>
                <c:pt idx="177">
                  <c:v>-8.9629219384853795E-5</c:v>
                </c:pt>
                <c:pt idx="178">
                  <c:v>-8.9645491691420204E-5</c:v>
                </c:pt>
                <c:pt idx="179">
                  <c:v>-8.9661763997986803E-5</c:v>
                </c:pt>
                <c:pt idx="180">
                  <c:v>-8.9678036304553498E-5</c:v>
                </c:pt>
                <c:pt idx="181">
                  <c:v>-8.9694308611119894E-5</c:v>
                </c:pt>
                <c:pt idx="182">
                  <c:v>-8.97105809176861E-5</c:v>
                </c:pt>
                <c:pt idx="183">
                  <c:v>-8.9726853224252604E-5</c:v>
                </c:pt>
                <c:pt idx="184">
                  <c:v>-8.9743125530819407E-5</c:v>
                </c:pt>
                <c:pt idx="185">
                  <c:v>-8.9759397837385694E-5</c:v>
                </c:pt>
                <c:pt idx="186">
                  <c:v>-8.9775670143952104E-5</c:v>
                </c:pt>
                <c:pt idx="187">
                  <c:v>-8.9791942450518202E-5</c:v>
                </c:pt>
                <c:pt idx="188">
                  <c:v>-8.9808214757085099E-5</c:v>
                </c:pt>
                <c:pt idx="189">
                  <c:v>-8.9824487063651495E-5</c:v>
                </c:pt>
                <c:pt idx="190">
                  <c:v>-8.9840759370218094E-5</c:v>
                </c:pt>
                <c:pt idx="191">
                  <c:v>-8.9857031676784504E-5</c:v>
                </c:pt>
                <c:pt idx="192">
                  <c:v>-8.9873303983350995E-5</c:v>
                </c:pt>
                <c:pt idx="193">
                  <c:v>-8.9889576289917499E-5</c:v>
                </c:pt>
                <c:pt idx="194">
                  <c:v>-8.9905848596484003E-5</c:v>
                </c:pt>
                <c:pt idx="195">
                  <c:v>-8.9922120903050603E-5</c:v>
                </c:pt>
                <c:pt idx="196">
                  <c:v>-8.9938393209617094E-5</c:v>
                </c:pt>
                <c:pt idx="197">
                  <c:v>-8.9954665516183395E-5</c:v>
                </c:pt>
                <c:pt idx="198">
                  <c:v>-8.9970937822749899E-5</c:v>
                </c:pt>
                <c:pt idx="199">
                  <c:v>-8.9987210129316295E-5</c:v>
                </c:pt>
                <c:pt idx="200">
                  <c:v>-9.0003482435882799E-5</c:v>
                </c:pt>
                <c:pt idx="201">
                  <c:v>-9.0019754742449399E-5</c:v>
                </c:pt>
                <c:pt idx="202">
                  <c:v>-9.0036027049015795E-5</c:v>
                </c:pt>
                <c:pt idx="203">
                  <c:v>-9.0052299355582299E-5</c:v>
                </c:pt>
                <c:pt idx="204">
                  <c:v>-9.0068571662148695E-5</c:v>
                </c:pt>
                <c:pt idx="205">
                  <c:v>-9.0084843968715199E-5</c:v>
                </c:pt>
                <c:pt idx="206">
                  <c:v>-9.0101116275281406E-5</c:v>
                </c:pt>
                <c:pt idx="207">
                  <c:v>-9.01173885818481E-5</c:v>
                </c:pt>
                <c:pt idx="208">
                  <c:v>-9.0133660888414401E-5</c:v>
                </c:pt>
                <c:pt idx="209">
                  <c:v>-9.0149933194980797E-5</c:v>
                </c:pt>
                <c:pt idx="210">
                  <c:v>-9.0166205501547694E-5</c:v>
                </c:pt>
                <c:pt idx="211">
                  <c:v>-9.0182477808113901E-5</c:v>
                </c:pt>
                <c:pt idx="212">
                  <c:v>-9.0198750114680297E-5</c:v>
                </c:pt>
                <c:pt idx="213">
                  <c:v>-9.0215022421247004E-5</c:v>
                </c:pt>
                <c:pt idx="214">
                  <c:v>-9.0231294727813495E-5</c:v>
                </c:pt>
                <c:pt idx="215">
                  <c:v>-9.0247567034379796E-5</c:v>
                </c:pt>
                <c:pt idx="216">
                  <c:v>-9.0263839340946504E-5</c:v>
                </c:pt>
                <c:pt idx="217">
                  <c:v>-9.0280111647512697E-5</c:v>
                </c:pt>
                <c:pt idx="218">
                  <c:v>-9.0296383954079499E-5</c:v>
                </c:pt>
                <c:pt idx="219">
                  <c:v>-9.03126562606458E-5</c:v>
                </c:pt>
                <c:pt idx="220">
                  <c:v>-9.0328928567212494E-5</c:v>
                </c:pt>
                <c:pt idx="221">
                  <c:v>-9.0345200873778606E-5</c:v>
                </c:pt>
                <c:pt idx="222">
                  <c:v>-9.0361473180345205E-5</c:v>
                </c:pt>
                <c:pt idx="223">
                  <c:v>-9.0377745486911804E-5</c:v>
                </c:pt>
                <c:pt idx="224">
                  <c:v>-9.0394017793478105E-5</c:v>
                </c:pt>
                <c:pt idx="225">
                  <c:v>-9.04102901000448E-5</c:v>
                </c:pt>
                <c:pt idx="226">
                  <c:v>-9.0426562406611006E-5</c:v>
                </c:pt>
                <c:pt idx="227">
                  <c:v>-9.0442834713177605E-5</c:v>
                </c:pt>
                <c:pt idx="228">
                  <c:v>-9.0459107019744001E-5</c:v>
                </c:pt>
                <c:pt idx="229">
                  <c:v>-9.0475379326310505E-5</c:v>
                </c:pt>
                <c:pt idx="230">
                  <c:v>-9.0491651632876996E-5</c:v>
                </c:pt>
                <c:pt idx="231">
                  <c:v>-9.0507923939443501E-5</c:v>
                </c:pt>
                <c:pt idx="232">
                  <c:v>-9.0524196246009897E-5</c:v>
                </c:pt>
                <c:pt idx="233">
                  <c:v>-9.0540468552576496E-5</c:v>
                </c:pt>
                <c:pt idx="234">
                  <c:v>-9.0556740859142594E-5</c:v>
                </c:pt>
                <c:pt idx="235">
                  <c:v>-9.0573013165709396E-5</c:v>
                </c:pt>
                <c:pt idx="236">
                  <c:v>-9.0589285472275697E-5</c:v>
                </c:pt>
                <c:pt idx="237">
                  <c:v>-9.0605557778842405E-5</c:v>
                </c:pt>
                <c:pt idx="238">
                  <c:v>-9.0621830085408706E-5</c:v>
                </c:pt>
                <c:pt idx="239">
                  <c:v>-9.0638102391975197E-5</c:v>
                </c:pt>
                <c:pt idx="240">
                  <c:v>-9.0654374698541498E-5</c:v>
                </c:pt>
                <c:pt idx="241">
                  <c:v>-9.0670647005108396E-5</c:v>
                </c:pt>
                <c:pt idx="242">
                  <c:v>-9.0686919311674602E-5</c:v>
                </c:pt>
                <c:pt idx="243">
                  <c:v>-9.0703191618241106E-5</c:v>
                </c:pt>
                <c:pt idx="244">
                  <c:v>-9.0719463924807705E-5</c:v>
                </c:pt>
                <c:pt idx="245">
                  <c:v>-9.0735736231374101E-5</c:v>
                </c:pt>
                <c:pt idx="246">
                  <c:v>-9.0752008537940606E-5</c:v>
                </c:pt>
                <c:pt idx="247">
                  <c:v>-9.0768280844507002E-5</c:v>
                </c:pt>
                <c:pt idx="248">
                  <c:v>-9.0784553151073303E-5</c:v>
                </c:pt>
                <c:pt idx="249">
                  <c:v>-9.0800825457639699E-5</c:v>
                </c:pt>
                <c:pt idx="250">
                  <c:v>-9.0817097764206501E-5</c:v>
                </c:pt>
                <c:pt idx="251">
                  <c:v>-9.0833370070772803E-5</c:v>
                </c:pt>
                <c:pt idx="252">
                  <c:v>-9.0849642377339402E-5</c:v>
                </c:pt>
                <c:pt idx="253">
                  <c:v>-9.08659146839055E-5</c:v>
                </c:pt>
                <c:pt idx="254">
                  <c:v>-9.0882186990471896E-5</c:v>
                </c:pt>
                <c:pt idx="255">
                  <c:v>-9.0898459297038698E-5</c:v>
                </c:pt>
                <c:pt idx="256">
                  <c:v>-9.0914731603605297E-5</c:v>
                </c:pt>
                <c:pt idx="257">
                  <c:v>-9.0931003910171802E-5</c:v>
                </c:pt>
                <c:pt idx="258">
                  <c:v>-9.0947276216738198E-5</c:v>
                </c:pt>
                <c:pt idx="259">
                  <c:v>-9.0963548523304797E-5</c:v>
                </c:pt>
                <c:pt idx="260">
                  <c:v>-9.0979820829871098E-5</c:v>
                </c:pt>
                <c:pt idx="261">
                  <c:v>-9.0996093136437603E-5</c:v>
                </c:pt>
                <c:pt idx="262">
                  <c:v>-9.1012365443003999E-5</c:v>
                </c:pt>
                <c:pt idx="263">
                  <c:v>-9.1028637749570598E-5</c:v>
                </c:pt>
                <c:pt idx="264">
                  <c:v>-9.1044910056137102E-5</c:v>
                </c:pt>
                <c:pt idx="265">
                  <c:v>-9.1061182362703498E-5</c:v>
                </c:pt>
                <c:pt idx="266">
                  <c:v>-9.1077454669269799E-5</c:v>
                </c:pt>
                <c:pt idx="267">
                  <c:v>-9.1093726975836399E-5</c:v>
                </c:pt>
                <c:pt idx="268">
                  <c:v>-9.1109999282402903E-5</c:v>
                </c:pt>
                <c:pt idx="269">
                  <c:v>-9.1126271588969204E-5</c:v>
                </c:pt>
                <c:pt idx="270">
                  <c:v>-9.1142543895536007E-5</c:v>
                </c:pt>
                <c:pt idx="271">
                  <c:v>-9.1158816202102403E-5</c:v>
                </c:pt>
                <c:pt idx="272">
                  <c:v>-9.1175088508668893E-5</c:v>
                </c:pt>
                <c:pt idx="273">
                  <c:v>-9.1191360815235506E-5</c:v>
                </c:pt>
                <c:pt idx="274">
                  <c:v>-9.1207633121801902E-5</c:v>
                </c:pt>
                <c:pt idx="275">
                  <c:v>-9.1223905428368298E-5</c:v>
                </c:pt>
                <c:pt idx="276">
                  <c:v>-9.1240177734934599E-5</c:v>
                </c:pt>
                <c:pt idx="277">
                  <c:v>-9.12564500415009E-5</c:v>
                </c:pt>
                <c:pt idx="278">
                  <c:v>-9.1272722348067595E-5</c:v>
                </c:pt>
                <c:pt idx="279">
                  <c:v>-9.1288994654633896E-5</c:v>
                </c:pt>
                <c:pt idx="280">
                  <c:v>-9.1305266961200603E-5</c:v>
                </c:pt>
                <c:pt idx="281">
                  <c:v>-9.1321539267766904E-5</c:v>
                </c:pt>
                <c:pt idx="282">
                  <c:v>-9.1337811574333599E-5</c:v>
                </c:pt>
                <c:pt idx="283">
                  <c:v>-9.1354083880900198E-5</c:v>
                </c:pt>
                <c:pt idx="284">
                  <c:v>-9.1370356187466404E-5</c:v>
                </c:pt>
                <c:pt idx="285">
                  <c:v>-9.1386628494033207E-5</c:v>
                </c:pt>
                <c:pt idx="286">
                  <c:v>-9.1402900800599399E-5</c:v>
                </c:pt>
                <c:pt idx="287">
                  <c:v>-9.1419173107165795E-5</c:v>
                </c:pt>
                <c:pt idx="288">
                  <c:v>-9.1435445413732503E-5</c:v>
                </c:pt>
                <c:pt idx="289">
                  <c:v>-9.1451717720298601E-5</c:v>
                </c:pt>
                <c:pt idx="290">
                  <c:v>-9.14679900268652E-5</c:v>
                </c:pt>
                <c:pt idx="291">
                  <c:v>-9.1484262333431799E-5</c:v>
                </c:pt>
                <c:pt idx="292">
                  <c:v>-9.1500534639998195E-5</c:v>
                </c:pt>
                <c:pt idx="293">
                  <c:v>-9.1516806946564795E-5</c:v>
                </c:pt>
                <c:pt idx="294">
                  <c:v>-9.1533079253131204E-5</c:v>
                </c:pt>
                <c:pt idx="295">
                  <c:v>-9.1549351559697505E-5</c:v>
                </c:pt>
                <c:pt idx="296">
                  <c:v>-9.1565623866264104E-5</c:v>
                </c:pt>
                <c:pt idx="297">
                  <c:v>-9.1581896172830704E-5</c:v>
                </c:pt>
                <c:pt idx="298">
                  <c:v>-9.1598168479397195E-5</c:v>
                </c:pt>
                <c:pt idx="299">
                  <c:v>-9.1614440785963401E-5</c:v>
                </c:pt>
                <c:pt idx="300">
                  <c:v>-9.1630713092529905E-5</c:v>
                </c:pt>
                <c:pt idx="301">
                  <c:v>-9.1646985399096599E-5</c:v>
                </c:pt>
                <c:pt idx="302">
                  <c:v>-9.1663257705662995E-5</c:v>
                </c:pt>
                <c:pt idx="303">
                  <c:v>-9.1679530012229595E-5</c:v>
                </c:pt>
                <c:pt idx="304">
                  <c:v>-9.1695802318795896E-5</c:v>
                </c:pt>
                <c:pt idx="305">
                  <c:v>-9.1712074625362305E-5</c:v>
                </c:pt>
                <c:pt idx="306">
                  <c:v>-9.1728346931929094E-5</c:v>
                </c:pt>
                <c:pt idx="307">
                  <c:v>-9.1744619238495395E-5</c:v>
                </c:pt>
                <c:pt idx="308">
                  <c:v>-9.1760891545061805E-5</c:v>
                </c:pt>
                <c:pt idx="309">
                  <c:v>-9.1777163851628201E-5</c:v>
                </c:pt>
                <c:pt idx="310">
                  <c:v>-9.1793436158194597E-5</c:v>
                </c:pt>
                <c:pt idx="311">
                  <c:v>-9.1809708464761494E-5</c:v>
                </c:pt>
                <c:pt idx="312">
                  <c:v>-9.1825980771327606E-5</c:v>
                </c:pt>
                <c:pt idx="313">
                  <c:v>-9.1842253077894002E-5</c:v>
                </c:pt>
                <c:pt idx="314">
                  <c:v>-9.1858525384460804E-5</c:v>
                </c:pt>
                <c:pt idx="315">
                  <c:v>-9.1874797691026997E-5</c:v>
                </c:pt>
                <c:pt idx="316">
                  <c:v>-9.1891069997593501E-5</c:v>
                </c:pt>
                <c:pt idx="317">
                  <c:v>-9.1907342304160006E-5</c:v>
                </c:pt>
                <c:pt idx="318">
                  <c:v>-9.1923614610726496E-5</c:v>
                </c:pt>
                <c:pt idx="319">
                  <c:v>-9.1939886917292906E-5</c:v>
                </c:pt>
                <c:pt idx="320">
                  <c:v>-9.1956159223859194E-5</c:v>
                </c:pt>
                <c:pt idx="321">
                  <c:v>-9.1972431530425698E-5</c:v>
                </c:pt>
                <c:pt idx="322">
                  <c:v>-9.1988703836992406E-5</c:v>
                </c:pt>
                <c:pt idx="323">
                  <c:v>-9.2004976143558896E-5</c:v>
                </c:pt>
                <c:pt idx="324">
                  <c:v>-9.2021248450125306E-5</c:v>
                </c:pt>
                <c:pt idx="325">
                  <c:v>-9.2037520756691797E-5</c:v>
                </c:pt>
                <c:pt idx="326">
                  <c:v>-9.2053793063258396E-5</c:v>
                </c:pt>
                <c:pt idx="327">
                  <c:v>-9.2070065369824806E-5</c:v>
                </c:pt>
                <c:pt idx="328">
                  <c:v>-9.2086337676391296E-5</c:v>
                </c:pt>
                <c:pt idx="329">
                  <c:v>-9.2102609982957801E-5</c:v>
                </c:pt>
                <c:pt idx="330">
                  <c:v>-9.2118882289524197E-5</c:v>
                </c:pt>
                <c:pt idx="331">
                  <c:v>-9.2135154596090701E-5</c:v>
                </c:pt>
                <c:pt idx="332">
                  <c:v>-9.2151426902657206E-5</c:v>
                </c:pt>
                <c:pt idx="333">
                  <c:v>-9.2167699209223602E-5</c:v>
                </c:pt>
                <c:pt idx="334">
                  <c:v>-9.2183971515790106E-5</c:v>
                </c:pt>
                <c:pt idx="335">
                  <c:v>-9.2200243822356299E-5</c:v>
                </c:pt>
                <c:pt idx="336">
                  <c:v>-9.2216516128922898E-5</c:v>
                </c:pt>
                <c:pt idx="337">
                  <c:v>-9.2232788435489294E-5</c:v>
                </c:pt>
                <c:pt idx="338">
                  <c:v>-9.2249060742056002E-5</c:v>
                </c:pt>
                <c:pt idx="339">
                  <c:v>-9.2265333048622601E-5</c:v>
                </c:pt>
                <c:pt idx="340">
                  <c:v>-9.2281605355188699E-5</c:v>
                </c:pt>
                <c:pt idx="341">
                  <c:v>-9.2297877661755406E-5</c:v>
                </c:pt>
                <c:pt idx="342">
                  <c:v>-9.2314149968321802E-5</c:v>
                </c:pt>
                <c:pt idx="343">
                  <c:v>-9.2330422274888198E-5</c:v>
                </c:pt>
                <c:pt idx="344">
                  <c:v>-9.2346694581454798E-5</c:v>
                </c:pt>
                <c:pt idx="345">
                  <c:v>-9.2362966888021302E-5</c:v>
                </c:pt>
                <c:pt idx="346">
                  <c:v>-9.2379239194587901E-5</c:v>
                </c:pt>
                <c:pt idx="347">
                  <c:v>-9.2395511501154202E-5</c:v>
                </c:pt>
                <c:pt idx="348">
                  <c:v>-9.2411783807720693E-5</c:v>
                </c:pt>
                <c:pt idx="349">
                  <c:v>-9.2428056114287401E-5</c:v>
                </c:pt>
                <c:pt idx="350">
                  <c:v>-9.2444328420853702E-5</c:v>
                </c:pt>
                <c:pt idx="351">
                  <c:v>-9.2460600727420206E-5</c:v>
                </c:pt>
                <c:pt idx="352">
                  <c:v>-9.2476873033986399E-5</c:v>
                </c:pt>
                <c:pt idx="353">
                  <c:v>-9.2493145340552904E-5</c:v>
                </c:pt>
                <c:pt idx="354">
                  <c:v>-9.2509417647119394E-5</c:v>
                </c:pt>
                <c:pt idx="355">
                  <c:v>-9.2525689953686197E-5</c:v>
                </c:pt>
                <c:pt idx="356">
                  <c:v>-9.2541962260252403E-5</c:v>
                </c:pt>
                <c:pt idx="357">
                  <c:v>-9.2558234566819097E-5</c:v>
                </c:pt>
                <c:pt idx="358">
                  <c:v>-9.2574506873385493E-5</c:v>
                </c:pt>
                <c:pt idx="359">
                  <c:v>-9.2590779179952106E-5</c:v>
                </c:pt>
                <c:pt idx="360">
                  <c:v>-9.2607051486518299E-5</c:v>
                </c:pt>
                <c:pt idx="361">
                  <c:v>-9.2623323793085101E-5</c:v>
                </c:pt>
                <c:pt idx="362">
                  <c:v>-9.2639596099651402E-5</c:v>
                </c:pt>
                <c:pt idx="363">
                  <c:v>-9.2655868406217704E-5</c:v>
                </c:pt>
                <c:pt idx="364">
                  <c:v>-9.2672140712784398E-5</c:v>
                </c:pt>
                <c:pt idx="365">
                  <c:v>-9.2688413019350794E-5</c:v>
                </c:pt>
                <c:pt idx="366">
                  <c:v>-9.2704685325917203E-5</c:v>
                </c:pt>
                <c:pt idx="367">
                  <c:v>-9.2720957632483301E-5</c:v>
                </c:pt>
                <c:pt idx="368">
                  <c:v>-9.2737229939050293E-5</c:v>
                </c:pt>
                <c:pt idx="369">
                  <c:v>-9.2753502245616405E-5</c:v>
                </c:pt>
                <c:pt idx="370">
                  <c:v>-9.2769774552183194E-5</c:v>
                </c:pt>
                <c:pt idx="371">
                  <c:v>-9.27860468587494E-5</c:v>
                </c:pt>
                <c:pt idx="372">
                  <c:v>-9.2802319165315904E-5</c:v>
                </c:pt>
                <c:pt idx="373">
                  <c:v>-9.2818591471882504E-5</c:v>
                </c:pt>
                <c:pt idx="374">
                  <c:v>-9.2834863778449103E-5</c:v>
                </c:pt>
                <c:pt idx="375">
                  <c:v>-9.2851136085015404E-5</c:v>
                </c:pt>
                <c:pt idx="376">
                  <c:v>-9.2867408391582098E-5</c:v>
                </c:pt>
                <c:pt idx="377">
                  <c:v>-9.2883680698148304E-5</c:v>
                </c:pt>
                <c:pt idx="378">
                  <c:v>-9.2899953004714998E-5</c:v>
                </c:pt>
                <c:pt idx="379">
                  <c:v>-9.29162253112813E-5</c:v>
                </c:pt>
                <c:pt idx="380">
                  <c:v>-9.2932497617847994E-5</c:v>
                </c:pt>
                <c:pt idx="381">
                  <c:v>-9.2948769924414403E-5</c:v>
                </c:pt>
                <c:pt idx="382">
                  <c:v>-9.2965042230980704E-5</c:v>
                </c:pt>
                <c:pt idx="383">
                  <c:v>-9.2981314537547195E-5</c:v>
                </c:pt>
                <c:pt idx="384">
                  <c:v>-9.29975868441137E-5</c:v>
                </c:pt>
                <c:pt idx="385">
                  <c:v>-9.3013859150680096E-5</c:v>
                </c:pt>
                <c:pt idx="386">
                  <c:v>-9.3030131457246803E-5</c:v>
                </c:pt>
                <c:pt idx="387">
                  <c:v>-9.3046403763812996E-5</c:v>
                </c:pt>
                <c:pt idx="388">
                  <c:v>-9.3062676070379704E-5</c:v>
                </c:pt>
                <c:pt idx="389">
                  <c:v>-9.3078948376946194E-5</c:v>
                </c:pt>
                <c:pt idx="390">
                  <c:v>-9.3095220683512496E-5</c:v>
                </c:pt>
                <c:pt idx="391">
                  <c:v>-9.3111492990078905E-5</c:v>
                </c:pt>
                <c:pt idx="392">
                  <c:v>-9.3127765296645301E-5</c:v>
                </c:pt>
                <c:pt idx="393">
                  <c:v>-9.3144037603211995E-5</c:v>
                </c:pt>
                <c:pt idx="394">
                  <c:v>-9.31603099097785E-5</c:v>
                </c:pt>
                <c:pt idx="395">
                  <c:v>-9.3176582216344896E-5</c:v>
                </c:pt>
                <c:pt idx="396">
                  <c:v>-9.31928545229114E-5</c:v>
                </c:pt>
                <c:pt idx="397">
                  <c:v>-9.3209126829477904E-5</c:v>
                </c:pt>
                <c:pt idx="398">
                  <c:v>-9.3225399136044395E-5</c:v>
                </c:pt>
                <c:pt idx="399">
                  <c:v>-9.3241671442610805E-5</c:v>
                </c:pt>
                <c:pt idx="400">
                  <c:v>-9.3257943749177201E-5</c:v>
                </c:pt>
                <c:pt idx="401">
                  <c:v>-9.3274216055743705E-5</c:v>
                </c:pt>
                <c:pt idx="402">
                  <c:v>-9.3290488362310006E-5</c:v>
                </c:pt>
                <c:pt idx="403">
                  <c:v>-9.3306760668876497E-5</c:v>
                </c:pt>
                <c:pt idx="404">
                  <c:v>-9.3323032975443205E-5</c:v>
                </c:pt>
                <c:pt idx="405">
                  <c:v>-9.3339305282009804E-5</c:v>
                </c:pt>
                <c:pt idx="406">
                  <c:v>-9.3355577588576295E-5</c:v>
                </c:pt>
                <c:pt idx="407">
                  <c:v>-9.3371849895142596E-5</c:v>
                </c:pt>
                <c:pt idx="408">
                  <c:v>-9.33881222017091E-5</c:v>
                </c:pt>
                <c:pt idx="409">
                  <c:v>-9.3404394508275605E-5</c:v>
                </c:pt>
                <c:pt idx="410">
                  <c:v>-9.3420666814841906E-5</c:v>
                </c:pt>
                <c:pt idx="411">
                  <c:v>-9.34369391214086E-5</c:v>
                </c:pt>
                <c:pt idx="412">
                  <c:v>-9.3453211427975104E-5</c:v>
                </c:pt>
                <c:pt idx="413">
                  <c:v>-9.3469483734541094E-5</c:v>
                </c:pt>
                <c:pt idx="414">
                  <c:v>-9.3485756041107801E-5</c:v>
                </c:pt>
                <c:pt idx="415">
                  <c:v>-9.3502028347674197E-5</c:v>
                </c:pt>
                <c:pt idx="416">
                  <c:v>-9.3518300654240702E-5</c:v>
                </c:pt>
                <c:pt idx="417">
                  <c:v>-9.3534572960807301E-5</c:v>
                </c:pt>
                <c:pt idx="418">
                  <c:v>-9.3550845267373697E-5</c:v>
                </c:pt>
                <c:pt idx="419">
                  <c:v>-9.3567117573940107E-5</c:v>
                </c:pt>
                <c:pt idx="420">
                  <c:v>-9.3583389880506706E-5</c:v>
                </c:pt>
                <c:pt idx="421">
                  <c:v>-9.3599662187072993E-5</c:v>
                </c:pt>
                <c:pt idx="422">
                  <c:v>-9.3615934493639295E-5</c:v>
                </c:pt>
                <c:pt idx="423">
                  <c:v>-9.3632206800206097E-5</c:v>
                </c:pt>
                <c:pt idx="424">
                  <c:v>-9.3648479106772696E-5</c:v>
                </c:pt>
                <c:pt idx="425">
                  <c:v>-9.3664751413339106E-5</c:v>
                </c:pt>
                <c:pt idx="426">
                  <c:v>-9.36810237199058E-5</c:v>
                </c:pt>
                <c:pt idx="427">
                  <c:v>-9.3697296026471898E-5</c:v>
                </c:pt>
                <c:pt idx="428">
                  <c:v>-9.3713568333038606E-5</c:v>
                </c:pt>
                <c:pt idx="429">
                  <c:v>-9.3729840639604907E-5</c:v>
                </c:pt>
                <c:pt idx="430">
                  <c:v>-9.3746112946171397E-5</c:v>
                </c:pt>
                <c:pt idx="431">
                  <c:v>-9.3762385252737699E-5</c:v>
                </c:pt>
                <c:pt idx="432">
                  <c:v>-9.3778657559304406E-5</c:v>
                </c:pt>
                <c:pt idx="433">
                  <c:v>-9.3794929865870802E-5</c:v>
                </c:pt>
                <c:pt idx="434">
                  <c:v>-9.3811202172437103E-5</c:v>
                </c:pt>
                <c:pt idx="435">
                  <c:v>-9.3827474479003797E-5</c:v>
                </c:pt>
                <c:pt idx="436">
                  <c:v>-9.3843746785570505E-5</c:v>
                </c:pt>
                <c:pt idx="437">
                  <c:v>-9.3860019092136698E-5</c:v>
                </c:pt>
                <c:pt idx="438">
                  <c:v>-9.3876291398703297E-5</c:v>
                </c:pt>
                <c:pt idx="439">
                  <c:v>-9.3892563705269707E-5</c:v>
                </c:pt>
                <c:pt idx="440">
                  <c:v>-9.3908836011836197E-5</c:v>
                </c:pt>
                <c:pt idx="441">
                  <c:v>-9.3925108318402404E-5</c:v>
                </c:pt>
                <c:pt idx="442">
                  <c:v>-9.3941380624969098E-5</c:v>
                </c:pt>
                <c:pt idx="443">
                  <c:v>-9.3957652931535602E-5</c:v>
                </c:pt>
                <c:pt idx="444">
                  <c:v>-9.3973925238102107E-5</c:v>
                </c:pt>
                <c:pt idx="445">
                  <c:v>-9.3990197544668299E-5</c:v>
                </c:pt>
                <c:pt idx="446">
                  <c:v>-9.4006469851234695E-5</c:v>
                </c:pt>
                <c:pt idx="447">
                  <c:v>-9.4022742157801498E-5</c:v>
                </c:pt>
                <c:pt idx="448">
                  <c:v>-9.4039014464367799E-5</c:v>
                </c:pt>
                <c:pt idx="449">
                  <c:v>-9.4055286770934303E-5</c:v>
                </c:pt>
                <c:pt idx="450">
                  <c:v>-9.4071559077500496E-5</c:v>
                </c:pt>
                <c:pt idx="451">
                  <c:v>-9.4087831384067299E-5</c:v>
                </c:pt>
                <c:pt idx="452">
                  <c:v>-9.41041036906336E-5</c:v>
                </c:pt>
                <c:pt idx="453">
                  <c:v>-9.4120375997200402E-5</c:v>
                </c:pt>
                <c:pt idx="454">
                  <c:v>-9.4136648303766798E-5</c:v>
                </c:pt>
                <c:pt idx="455">
                  <c:v>-9.4152920610333099E-5</c:v>
                </c:pt>
                <c:pt idx="456">
                  <c:v>-9.4169192916899902E-5</c:v>
                </c:pt>
                <c:pt idx="457">
                  <c:v>-9.4185465223466095E-5</c:v>
                </c:pt>
                <c:pt idx="458">
                  <c:v>-9.4201737530032504E-5</c:v>
                </c:pt>
                <c:pt idx="459">
                  <c:v>-9.4218009836599103E-5</c:v>
                </c:pt>
                <c:pt idx="460">
                  <c:v>-9.4234282143165404E-5</c:v>
                </c:pt>
                <c:pt idx="461">
                  <c:v>-9.4250554449731895E-5</c:v>
                </c:pt>
                <c:pt idx="462">
                  <c:v>-9.4266826756298305E-5</c:v>
                </c:pt>
                <c:pt idx="463">
                  <c:v>-9.4283099062865094E-5</c:v>
                </c:pt>
                <c:pt idx="464">
                  <c:v>-9.4299371369431503E-5</c:v>
                </c:pt>
                <c:pt idx="465">
                  <c:v>-9.4315643675997805E-5</c:v>
                </c:pt>
                <c:pt idx="466">
                  <c:v>-9.4331915982564499E-5</c:v>
                </c:pt>
                <c:pt idx="467">
                  <c:v>-9.4348188289130705E-5</c:v>
                </c:pt>
                <c:pt idx="468">
                  <c:v>-9.4364460595697399E-5</c:v>
                </c:pt>
                <c:pt idx="469">
                  <c:v>-9.43807329022637E-5</c:v>
                </c:pt>
                <c:pt idx="470">
                  <c:v>-9.4397005208830394E-5</c:v>
                </c:pt>
                <c:pt idx="471">
                  <c:v>-9.4413277515396804E-5</c:v>
                </c:pt>
                <c:pt idx="472">
                  <c:v>-9.4429549821963295E-5</c:v>
                </c:pt>
                <c:pt idx="473">
                  <c:v>-9.4445822128529704E-5</c:v>
                </c:pt>
                <c:pt idx="474">
                  <c:v>-9.4462094435096005E-5</c:v>
                </c:pt>
                <c:pt idx="475">
                  <c:v>-9.4478366741662699E-5</c:v>
                </c:pt>
                <c:pt idx="476">
                  <c:v>-9.4494639048229001E-5</c:v>
                </c:pt>
                <c:pt idx="477">
                  <c:v>-9.45109113547956E-5</c:v>
                </c:pt>
                <c:pt idx="478">
                  <c:v>-9.4527183661362104E-5</c:v>
                </c:pt>
                <c:pt idx="479">
                  <c:v>-9.4543455967928405E-5</c:v>
                </c:pt>
                <c:pt idx="480">
                  <c:v>-9.4559728274494801E-5</c:v>
                </c:pt>
                <c:pt idx="481">
                  <c:v>-9.4576000581061401E-5</c:v>
                </c:pt>
                <c:pt idx="482">
                  <c:v>-9.4592272887628E-5</c:v>
                </c:pt>
                <c:pt idx="483">
                  <c:v>-9.4608545194194301E-5</c:v>
                </c:pt>
                <c:pt idx="484">
                  <c:v>-9.46248175007609E-5</c:v>
                </c:pt>
                <c:pt idx="485">
                  <c:v>-9.4641089807327296E-5</c:v>
                </c:pt>
                <c:pt idx="486">
                  <c:v>-9.4657362113893895E-5</c:v>
                </c:pt>
                <c:pt idx="487">
                  <c:v>-9.4673634420460305E-5</c:v>
                </c:pt>
                <c:pt idx="488">
                  <c:v>-9.4689906727026498E-5</c:v>
                </c:pt>
                <c:pt idx="489">
                  <c:v>-9.4706179033592894E-5</c:v>
                </c:pt>
                <c:pt idx="490">
                  <c:v>-9.4722451340159899E-5</c:v>
                </c:pt>
                <c:pt idx="491">
                  <c:v>-9.4738723646726201E-5</c:v>
                </c:pt>
                <c:pt idx="492">
                  <c:v>-9.4754995953292705E-5</c:v>
                </c:pt>
                <c:pt idx="493">
                  <c:v>-9.4771268259859101E-5</c:v>
                </c:pt>
                <c:pt idx="494">
                  <c:v>-9.4787540566425605E-5</c:v>
                </c:pt>
                <c:pt idx="495">
                  <c:v>-9.4803812872992205E-5</c:v>
                </c:pt>
                <c:pt idx="496">
                  <c:v>-9.4820085179558506E-5</c:v>
                </c:pt>
                <c:pt idx="497">
                  <c:v>-9.4836357486125105E-5</c:v>
                </c:pt>
                <c:pt idx="498">
                  <c:v>-9.4852629792691501E-5</c:v>
                </c:pt>
                <c:pt idx="499">
                  <c:v>-9.4868902099257897E-5</c:v>
                </c:pt>
                <c:pt idx="500">
                  <c:v>-9.4885174405824401E-5</c:v>
                </c:pt>
                <c:pt idx="501">
                  <c:v>-9.4901446712390797E-5</c:v>
                </c:pt>
                <c:pt idx="502">
                  <c:v>-9.4917719018957302E-5</c:v>
                </c:pt>
                <c:pt idx="503">
                  <c:v>-9.4933991325523996E-5</c:v>
                </c:pt>
                <c:pt idx="504">
                  <c:v>-9.4950263632090094E-5</c:v>
                </c:pt>
                <c:pt idx="505">
                  <c:v>-9.4966535938656801E-5</c:v>
                </c:pt>
                <c:pt idx="506">
                  <c:v>-9.4982808245223306E-5</c:v>
                </c:pt>
                <c:pt idx="507">
                  <c:v>-9.4999080551789593E-5</c:v>
                </c:pt>
                <c:pt idx="508">
                  <c:v>-9.5015352858356396E-5</c:v>
                </c:pt>
                <c:pt idx="509">
                  <c:v>-9.5031625164922697E-5</c:v>
                </c:pt>
                <c:pt idx="510">
                  <c:v>-9.5047897471489106E-5</c:v>
                </c:pt>
                <c:pt idx="511">
                  <c:v>-9.5064169778055597E-5</c:v>
                </c:pt>
                <c:pt idx="512">
                  <c:v>-9.5080442084621898E-5</c:v>
                </c:pt>
                <c:pt idx="513">
                  <c:v>-9.5096714391188701E-5</c:v>
                </c:pt>
                <c:pt idx="514">
                  <c:v>-9.5112986697755097E-5</c:v>
                </c:pt>
                <c:pt idx="515">
                  <c:v>-9.5129259004321506E-5</c:v>
                </c:pt>
                <c:pt idx="516">
                  <c:v>-9.5145531310887997E-5</c:v>
                </c:pt>
                <c:pt idx="517">
                  <c:v>-9.5161803617454502E-5</c:v>
                </c:pt>
                <c:pt idx="518">
                  <c:v>-9.5178075924021101E-5</c:v>
                </c:pt>
                <c:pt idx="519">
                  <c:v>-9.5194348230587605E-5</c:v>
                </c:pt>
                <c:pt idx="520">
                  <c:v>-9.5210620537154001E-5</c:v>
                </c:pt>
                <c:pt idx="521">
                  <c:v>-9.5226892843720601E-5</c:v>
                </c:pt>
                <c:pt idx="522">
                  <c:v>-9.5243165150286698E-5</c:v>
                </c:pt>
                <c:pt idx="523">
                  <c:v>-9.5259437456853406E-5</c:v>
                </c:pt>
                <c:pt idx="524">
                  <c:v>-9.5275709763419599E-5</c:v>
                </c:pt>
                <c:pt idx="525">
                  <c:v>-9.5291982069986306E-5</c:v>
                </c:pt>
                <c:pt idx="526">
                  <c:v>-9.5308254376552702E-5</c:v>
                </c:pt>
                <c:pt idx="527">
                  <c:v>-9.5324526683119004E-5</c:v>
                </c:pt>
                <c:pt idx="528">
                  <c:v>-9.5340798989685603E-5</c:v>
                </c:pt>
                <c:pt idx="529">
                  <c:v>-9.5357071296251999E-5</c:v>
                </c:pt>
                <c:pt idx="530">
                  <c:v>-9.5373343602818503E-5</c:v>
                </c:pt>
                <c:pt idx="531">
                  <c:v>-9.5389615909385102E-5</c:v>
                </c:pt>
                <c:pt idx="532">
                  <c:v>-9.5405888215951404E-5</c:v>
                </c:pt>
                <c:pt idx="533">
                  <c:v>-9.5422160522518003E-5</c:v>
                </c:pt>
                <c:pt idx="534">
                  <c:v>-9.5438432829084196E-5</c:v>
                </c:pt>
                <c:pt idx="535">
                  <c:v>-9.5454705135650998E-5</c:v>
                </c:pt>
                <c:pt idx="536">
                  <c:v>-9.5470977442217394E-5</c:v>
                </c:pt>
                <c:pt idx="537">
                  <c:v>-9.5487249748783993E-5</c:v>
                </c:pt>
                <c:pt idx="538">
                  <c:v>-9.55035220553502E-5</c:v>
                </c:pt>
                <c:pt idx="539">
                  <c:v>-9.5519794361916596E-5</c:v>
                </c:pt>
                <c:pt idx="540">
                  <c:v>-9.55360666684831E-5</c:v>
                </c:pt>
                <c:pt idx="541">
                  <c:v>-9.5552338975049699E-5</c:v>
                </c:pt>
                <c:pt idx="542">
                  <c:v>-9.5568611281616393E-5</c:v>
                </c:pt>
                <c:pt idx="543">
                  <c:v>-9.55848835881826E-5</c:v>
                </c:pt>
                <c:pt idx="544">
                  <c:v>-9.5601155894749199E-5</c:v>
                </c:pt>
                <c:pt idx="545">
                  <c:v>-9.5617428201315703E-5</c:v>
                </c:pt>
                <c:pt idx="546">
                  <c:v>-9.5633700507882099E-5</c:v>
                </c:pt>
                <c:pt idx="547">
                  <c:v>-9.56499728144484E-5</c:v>
                </c:pt>
                <c:pt idx="548">
                  <c:v>-9.5666245121014905E-5</c:v>
                </c:pt>
                <c:pt idx="549">
                  <c:v>-9.5682517427581396E-5</c:v>
                </c:pt>
                <c:pt idx="550">
                  <c:v>-9.5698789734147995E-5</c:v>
                </c:pt>
                <c:pt idx="551">
                  <c:v>-9.5715062040714404E-5</c:v>
                </c:pt>
                <c:pt idx="552">
                  <c:v>-9.5731334347281004E-5</c:v>
                </c:pt>
                <c:pt idx="553">
                  <c:v>-9.57476066538474E-5</c:v>
                </c:pt>
                <c:pt idx="554">
                  <c:v>-9.5763878960413904E-5</c:v>
                </c:pt>
                <c:pt idx="555">
                  <c:v>-9.5780151266980002E-5</c:v>
                </c:pt>
                <c:pt idx="556">
                  <c:v>-9.5796423573546601E-5</c:v>
                </c:pt>
                <c:pt idx="557">
                  <c:v>-9.5812695880113105E-5</c:v>
                </c:pt>
                <c:pt idx="558">
                  <c:v>-9.5828968186680003E-5</c:v>
                </c:pt>
                <c:pt idx="559">
                  <c:v>-9.5845240493246101E-5</c:v>
                </c:pt>
                <c:pt idx="560">
                  <c:v>-9.58615127998127E-5</c:v>
                </c:pt>
                <c:pt idx="561">
                  <c:v>-9.5877785106379204E-5</c:v>
                </c:pt>
                <c:pt idx="562">
                  <c:v>-9.5894057412945695E-5</c:v>
                </c:pt>
                <c:pt idx="563">
                  <c:v>-9.59103297195122E-5</c:v>
                </c:pt>
                <c:pt idx="564">
                  <c:v>-9.5926602026078501E-5</c:v>
                </c:pt>
                <c:pt idx="565">
                  <c:v>-9.5942874332644897E-5</c:v>
                </c:pt>
                <c:pt idx="566">
                  <c:v>-9.5959146639211401E-5</c:v>
                </c:pt>
                <c:pt idx="567">
                  <c:v>-9.5975418945778E-5</c:v>
                </c:pt>
                <c:pt idx="568">
                  <c:v>-9.5991691252344396E-5</c:v>
                </c:pt>
                <c:pt idx="569">
                  <c:v>-9.6007963558910996E-5</c:v>
                </c:pt>
                <c:pt idx="570">
                  <c:v>-9.6024235865477405E-5</c:v>
                </c:pt>
                <c:pt idx="571">
                  <c:v>-9.6040508172043896E-5</c:v>
                </c:pt>
                <c:pt idx="572">
                  <c:v>-9.6056780478610305E-5</c:v>
                </c:pt>
                <c:pt idx="573">
                  <c:v>-9.6073052785176607E-5</c:v>
                </c:pt>
                <c:pt idx="574">
                  <c:v>-9.6089325091743206E-5</c:v>
                </c:pt>
                <c:pt idx="575">
                  <c:v>-9.61055973983099E-5</c:v>
                </c:pt>
                <c:pt idx="576">
                  <c:v>-9.6121869704876201E-5</c:v>
                </c:pt>
                <c:pt idx="577">
                  <c:v>-9.6138142011442895E-5</c:v>
                </c:pt>
                <c:pt idx="578">
                  <c:v>-9.6154414318009101E-5</c:v>
                </c:pt>
                <c:pt idx="579">
                  <c:v>-9.6170686624575701E-5</c:v>
                </c:pt>
                <c:pt idx="580">
                  <c:v>-9.6186958931142097E-5</c:v>
                </c:pt>
                <c:pt idx="581">
                  <c:v>-9.6203231237708696E-5</c:v>
                </c:pt>
                <c:pt idx="582">
                  <c:v>-9.6219503544274997E-5</c:v>
                </c:pt>
                <c:pt idx="583">
                  <c:v>-9.6235775850841705E-5</c:v>
                </c:pt>
                <c:pt idx="584">
                  <c:v>-9.6252048157408006E-5</c:v>
                </c:pt>
                <c:pt idx="585">
                  <c:v>-9.6268320463974293E-5</c:v>
                </c:pt>
                <c:pt idx="586">
                  <c:v>-9.6284592770541299E-5</c:v>
                </c:pt>
                <c:pt idx="587">
                  <c:v>-9.6300865077107194E-5</c:v>
                </c:pt>
                <c:pt idx="588">
                  <c:v>-9.6317137383673902E-5</c:v>
                </c:pt>
                <c:pt idx="589">
                  <c:v>-9.6333409690240297E-5</c:v>
                </c:pt>
                <c:pt idx="590">
                  <c:v>-9.6349681996806802E-5</c:v>
                </c:pt>
                <c:pt idx="591">
                  <c:v>-9.6365954303373306E-5</c:v>
                </c:pt>
                <c:pt idx="592">
                  <c:v>-9.6382226609939797E-5</c:v>
                </c:pt>
                <c:pt idx="593">
                  <c:v>-9.6398498916506396E-5</c:v>
                </c:pt>
                <c:pt idx="594">
                  <c:v>-9.6414771223073104E-5</c:v>
                </c:pt>
                <c:pt idx="595">
                  <c:v>-9.6431043529639297E-5</c:v>
                </c:pt>
                <c:pt idx="596">
                  <c:v>-9.6447315836205706E-5</c:v>
                </c:pt>
                <c:pt idx="597">
                  <c:v>-9.6463588142772102E-5</c:v>
                </c:pt>
                <c:pt idx="598">
                  <c:v>-9.6479860449338607E-5</c:v>
                </c:pt>
                <c:pt idx="599">
                  <c:v>-9.6496132755905003E-5</c:v>
                </c:pt>
                <c:pt idx="600">
                  <c:v>-9.6512405062471493E-5</c:v>
                </c:pt>
                <c:pt idx="601">
                  <c:v>-9.6528677369037998E-5</c:v>
                </c:pt>
                <c:pt idx="602">
                  <c:v>-9.6544949675604394E-5</c:v>
                </c:pt>
                <c:pt idx="603">
                  <c:v>-9.6561221982171102E-5</c:v>
                </c:pt>
                <c:pt idx="604">
                  <c:v>-9.6577494288737403E-5</c:v>
                </c:pt>
                <c:pt idx="605">
                  <c:v>-9.6593766595303595E-5</c:v>
                </c:pt>
                <c:pt idx="606">
                  <c:v>-9.6610038901870303E-5</c:v>
                </c:pt>
                <c:pt idx="607">
                  <c:v>-9.6626311208436902E-5</c:v>
                </c:pt>
                <c:pt idx="608">
                  <c:v>-9.6642583515003298E-5</c:v>
                </c:pt>
                <c:pt idx="609">
                  <c:v>-9.6658855821569803E-5</c:v>
                </c:pt>
                <c:pt idx="610">
                  <c:v>-9.6675128128136199E-5</c:v>
                </c:pt>
                <c:pt idx="611">
                  <c:v>-9.6691400434702906E-5</c:v>
                </c:pt>
                <c:pt idx="612">
                  <c:v>-9.6707672741269194E-5</c:v>
                </c:pt>
                <c:pt idx="613">
                  <c:v>-9.6723945047835698E-5</c:v>
                </c:pt>
                <c:pt idx="614">
                  <c:v>-9.6740217354401905E-5</c:v>
                </c:pt>
                <c:pt idx="615">
                  <c:v>-9.6756489660968504E-5</c:v>
                </c:pt>
                <c:pt idx="616">
                  <c:v>-9.6772761967534995E-5</c:v>
                </c:pt>
                <c:pt idx="617">
                  <c:v>-9.6789034274101499E-5</c:v>
                </c:pt>
                <c:pt idx="618">
                  <c:v>-9.6805306580668003E-5</c:v>
                </c:pt>
                <c:pt idx="619">
                  <c:v>-9.6821578887234603E-5</c:v>
                </c:pt>
                <c:pt idx="620">
                  <c:v>-9.6837851193801094E-5</c:v>
                </c:pt>
                <c:pt idx="621">
                  <c:v>-9.6854123500367503E-5</c:v>
                </c:pt>
                <c:pt idx="622">
                  <c:v>-9.6870395806933804E-5</c:v>
                </c:pt>
                <c:pt idx="623">
                  <c:v>-9.6886668113500498E-5</c:v>
                </c:pt>
                <c:pt idx="624">
                  <c:v>-9.6902940420066705E-5</c:v>
                </c:pt>
                <c:pt idx="625">
                  <c:v>-9.6919212726633195E-5</c:v>
                </c:pt>
                <c:pt idx="626">
                  <c:v>-9.69354850331997E-5</c:v>
                </c:pt>
                <c:pt idx="627">
                  <c:v>-9.6951757339766394E-5</c:v>
                </c:pt>
                <c:pt idx="628">
                  <c:v>-9.6968029646332803E-5</c:v>
                </c:pt>
                <c:pt idx="629">
                  <c:v>-9.6984301952899403E-5</c:v>
                </c:pt>
                <c:pt idx="630">
                  <c:v>-9.7000574259465704E-5</c:v>
                </c:pt>
                <c:pt idx="631">
                  <c:v>-9.7016846566032195E-5</c:v>
                </c:pt>
                <c:pt idx="632">
                  <c:v>-9.7033118872598699E-5</c:v>
                </c:pt>
                <c:pt idx="633">
                  <c:v>-9.7049391179165203E-5</c:v>
                </c:pt>
                <c:pt idx="634">
                  <c:v>-9.7065663485731803E-5</c:v>
                </c:pt>
                <c:pt idx="635">
                  <c:v>-9.7081935792297995E-5</c:v>
                </c:pt>
                <c:pt idx="636">
                  <c:v>-9.7098208098864405E-5</c:v>
                </c:pt>
                <c:pt idx="637">
                  <c:v>-9.7114480405431099E-5</c:v>
                </c:pt>
                <c:pt idx="638">
                  <c:v>-9.7130752711997603E-5</c:v>
                </c:pt>
                <c:pt idx="639">
                  <c:v>-9.7147025018564094E-5</c:v>
                </c:pt>
                <c:pt idx="640">
                  <c:v>-9.7163297325130395E-5</c:v>
                </c:pt>
                <c:pt idx="641">
                  <c:v>-9.7179569631696995E-5</c:v>
                </c:pt>
                <c:pt idx="642">
                  <c:v>-9.7195841938263404E-5</c:v>
                </c:pt>
                <c:pt idx="643">
                  <c:v>-9.7212114244829597E-5</c:v>
                </c:pt>
                <c:pt idx="644">
                  <c:v>-9.7228386551396101E-5</c:v>
                </c:pt>
                <c:pt idx="645">
                  <c:v>-9.7244658857962701E-5</c:v>
                </c:pt>
                <c:pt idx="646">
                  <c:v>-9.7260931164529503E-5</c:v>
                </c:pt>
                <c:pt idx="647">
                  <c:v>-9.7277203471095804E-5</c:v>
                </c:pt>
                <c:pt idx="648">
                  <c:v>-9.7293475777662295E-5</c:v>
                </c:pt>
                <c:pt idx="649">
                  <c:v>-9.7309748084228501E-5</c:v>
                </c:pt>
                <c:pt idx="650">
                  <c:v>-9.7326020390795399E-5</c:v>
                </c:pt>
                <c:pt idx="651">
                  <c:v>-9.73422926973617E-5</c:v>
                </c:pt>
                <c:pt idx="652">
                  <c:v>-9.7358565003927906E-5</c:v>
                </c:pt>
                <c:pt idx="653">
                  <c:v>-9.7374837310494803E-5</c:v>
                </c:pt>
                <c:pt idx="654">
                  <c:v>-9.7391109617060806E-5</c:v>
                </c:pt>
                <c:pt idx="655">
                  <c:v>-9.7407381923627501E-5</c:v>
                </c:pt>
                <c:pt idx="656">
                  <c:v>-9.7423654230194005E-5</c:v>
                </c:pt>
                <c:pt idx="657">
                  <c:v>-9.7439926536760604E-5</c:v>
                </c:pt>
                <c:pt idx="658">
                  <c:v>-9.7456198843326702E-5</c:v>
                </c:pt>
                <c:pt idx="659">
                  <c:v>-9.7472471149893301E-5</c:v>
                </c:pt>
                <c:pt idx="660">
                  <c:v>-9.7488743456459806E-5</c:v>
                </c:pt>
                <c:pt idx="661">
                  <c:v>-9.75050157630265E-5</c:v>
                </c:pt>
                <c:pt idx="662">
                  <c:v>-9.7521288069592896E-5</c:v>
                </c:pt>
                <c:pt idx="663">
                  <c:v>-9.75375603761594E-5</c:v>
                </c:pt>
                <c:pt idx="664">
                  <c:v>-9.7553832682725999E-5</c:v>
                </c:pt>
                <c:pt idx="665">
                  <c:v>-9.7570104989292097E-5</c:v>
                </c:pt>
                <c:pt idx="666">
                  <c:v>-9.75863772958589E-5</c:v>
                </c:pt>
                <c:pt idx="667">
                  <c:v>-9.7602649602425594E-5</c:v>
                </c:pt>
                <c:pt idx="668">
                  <c:v>-9.7618921908991705E-5</c:v>
                </c:pt>
                <c:pt idx="669">
                  <c:v>-9.7635194215558101E-5</c:v>
                </c:pt>
                <c:pt idx="670">
                  <c:v>-9.7651466522124701E-5</c:v>
                </c:pt>
                <c:pt idx="671">
                  <c:v>-9.7667738828691002E-5</c:v>
                </c:pt>
                <c:pt idx="672">
                  <c:v>-9.7684011135257398E-5</c:v>
                </c:pt>
                <c:pt idx="673">
                  <c:v>-9.7700283441824105E-5</c:v>
                </c:pt>
                <c:pt idx="674">
                  <c:v>-9.7716555748390501E-5</c:v>
                </c:pt>
                <c:pt idx="675">
                  <c:v>-9.7732828054957101E-5</c:v>
                </c:pt>
                <c:pt idx="676">
                  <c:v>-9.7749100361523402E-5</c:v>
                </c:pt>
                <c:pt idx="677">
                  <c:v>-9.7765372668090001E-5</c:v>
                </c:pt>
                <c:pt idx="678">
                  <c:v>-9.7781644974656302E-5</c:v>
                </c:pt>
                <c:pt idx="679">
                  <c:v>-9.7797917281222901E-5</c:v>
                </c:pt>
                <c:pt idx="680">
                  <c:v>-9.7814189587789094E-5</c:v>
                </c:pt>
                <c:pt idx="681">
                  <c:v>-9.7830461894355693E-5</c:v>
                </c:pt>
                <c:pt idx="682">
                  <c:v>-9.7846734200921994E-5</c:v>
                </c:pt>
                <c:pt idx="683">
                  <c:v>-9.7863006507488404E-5</c:v>
                </c:pt>
                <c:pt idx="684">
                  <c:v>-9.7879278814055206E-5</c:v>
                </c:pt>
                <c:pt idx="685">
                  <c:v>-9.7895551120621304E-5</c:v>
                </c:pt>
                <c:pt idx="686">
                  <c:v>-9.7911823427188202E-5</c:v>
                </c:pt>
                <c:pt idx="687">
                  <c:v>-9.7928095733754801E-5</c:v>
                </c:pt>
                <c:pt idx="688">
                  <c:v>-9.7944368040320994E-5</c:v>
                </c:pt>
                <c:pt idx="689">
                  <c:v>-9.7960640346887403E-5</c:v>
                </c:pt>
                <c:pt idx="690">
                  <c:v>-9.7976912653454097E-5</c:v>
                </c:pt>
                <c:pt idx="691">
                  <c:v>-9.7993184960020195E-5</c:v>
                </c:pt>
                <c:pt idx="692">
                  <c:v>-9.8009457266586903E-5</c:v>
                </c:pt>
                <c:pt idx="693">
                  <c:v>-9.8025729573153204E-5</c:v>
                </c:pt>
                <c:pt idx="694">
                  <c:v>-9.8042001879719898E-5</c:v>
                </c:pt>
                <c:pt idx="695">
                  <c:v>-9.8058274186286402E-5</c:v>
                </c:pt>
                <c:pt idx="696">
                  <c:v>-9.8074546492853002E-5</c:v>
                </c:pt>
                <c:pt idx="697">
                  <c:v>-9.8090818799419303E-5</c:v>
                </c:pt>
                <c:pt idx="698">
                  <c:v>-9.8107091105985997E-5</c:v>
                </c:pt>
                <c:pt idx="699">
                  <c:v>-9.8123363412552501E-5</c:v>
                </c:pt>
                <c:pt idx="700">
                  <c:v>-9.8139635719118694E-5</c:v>
                </c:pt>
                <c:pt idx="701">
                  <c:v>-9.8155908025685104E-5</c:v>
                </c:pt>
                <c:pt idx="702">
                  <c:v>-9.8172180332251703E-5</c:v>
                </c:pt>
                <c:pt idx="703">
                  <c:v>-9.8188452638818004E-5</c:v>
                </c:pt>
                <c:pt idx="704">
                  <c:v>-9.8204724945384603E-5</c:v>
                </c:pt>
                <c:pt idx="705">
                  <c:v>-9.8220997251951203E-5</c:v>
                </c:pt>
                <c:pt idx="706">
                  <c:v>-9.8237269558517205E-5</c:v>
                </c:pt>
                <c:pt idx="707">
                  <c:v>-9.82535418650839E-5</c:v>
                </c:pt>
                <c:pt idx="708">
                  <c:v>-9.8269814171650702E-5</c:v>
                </c:pt>
                <c:pt idx="709">
                  <c:v>-9.8286086478217003E-5</c:v>
                </c:pt>
                <c:pt idx="710">
                  <c:v>-9.8302358784783399E-5</c:v>
                </c:pt>
                <c:pt idx="711">
                  <c:v>-9.8318631091349999E-5</c:v>
                </c:pt>
                <c:pt idx="712">
                  <c:v>-9.8334903397916503E-5</c:v>
                </c:pt>
                <c:pt idx="713">
                  <c:v>-9.8351175704482899E-5</c:v>
                </c:pt>
                <c:pt idx="714">
                  <c:v>-9.8367448011049295E-5</c:v>
                </c:pt>
                <c:pt idx="715">
                  <c:v>-9.8383720317616003E-5</c:v>
                </c:pt>
                <c:pt idx="716">
                  <c:v>-9.8399992624182304E-5</c:v>
                </c:pt>
                <c:pt idx="717">
                  <c:v>-9.8416264930748794E-5</c:v>
                </c:pt>
                <c:pt idx="718">
                  <c:v>-9.8432537237315394E-5</c:v>
                </c:pt>
                <c:pt idx="719">
                  <c:v>-9.8448809543881803E-5</c:v>
                </c:pt>
                <c:pt idx="720">
                  <c:v>-9.8465081850448199E-5</c:v>
                </c:pt>
                <c:pt idx="721">
                  <c:v>-9.8481354157014704E-5</c:v>
                </c:pt>
                <c:pt idx="722">
                  <c:v>-9.8497626463581303E-5</c:v>
                </c:pt>
                <c:pt idx="723">
                  <c:v>-9.8513898770147794E-5</c:v>
                </c:pt>
                <c:pt idx="724">
                  <c:v>-9.8530171076714E-5</c:v>
                </c:pt>
                <c:pt idx="725">
                  <c:v>-9.8546443383280504E-5</c:v>
                </c:pt>
                <c:pt idx="726">
                  <c:v>-9.85627156898469E-5</c:v>
                </c:pt>
                <c:pt idx="727">
                  <c:v>-9.8578987996413405E-5</c:v>
                </c:pt>
                <c:pt idx="728">
                  <c:v>-9.8595260302979706E-5</c:v>
                </c:pt>
                <c:pt idx="729">
                  <c:v>-9.8611532609546305E-5</c:v>
                </c:pt>
                <c:pt idx="730">
                  <c:v>-9.8627804916112904E-5</c:v>
                </c:pt>
                <c:pt idx="731">
                  <c:v>-9.8644077222679504E-5</c:v>
                </c:pt>
                <c:pt idx="732">
                  <c:v>-9.8660349529245995E-5</c:v>
                </c:pt>
                <c:pt idx="733">
                  <c:v>-9.8676621835812404E-5</c:v>
                </c:pt>
                <c:pt idx="734">
                  <c:v>-9.8692894142378895E-5</c:v>
                </c:pt>
                <c:pt idx="735">
                  <c:v>-9.8709166448945196E-5</c:v>
                </c:pt>
                <c:pt idx="736">
                  <c:v>-9.87254387555117E-5</c:v>
                </c:pt>
                <c:pt idx="737">
                  <c:v>-9.87417110620783E-5</c:v>
                </c:pt>
                <c:pt idx="738">
                  <c:v>-9.8757983368644506E-5</c:v>
                </c:pt>
                <c:pt idx="739">
                  <c:v>-9.8774255675211105E-5</c:v>
                </c:pt>
                <c:pt idx="740">
                  <c:v>-9.8790527981777406E-5</c:v>
                </c:pt>
                <c:pt idx="741">
                  <c:v>-9.88068002883441E-5</c:v>
                </c:pt>
                <c:pt idx="742">
                  <c:v>-9.8823072594910402E-5</c:v>
                </c:pt>
                <c:pt idx="743">
                  <c:v>-9.8839344901477096E-5</c:v>
                </c:pt>
                <c:pt idx="744">
                  <c:v>-9.8855617208043397E-5</c:v>
                </c:pt>
                <c:pt idx="745">
                  <c:v>-9.8871889514609603E-5</c:v>
                </c:pt>
                <c:pt idx="746">
                  <c:v>-9.8888161821176202E-5</c:v>
                </c:pt>
                <c:pt idx="747">
                  <c:v>-9.8904434127742896E-5</c:v>
                </c:pt>
                <c:pt idx="748">
                  <c:v>-9.8920706434309699E-5</c:v>
                </c:pt>
                <c:pt idx="749">
                  <c:v>-9.8936978740875797E-5</c:v>
                </c:pt>
                <c:pt idx="750">
                  <c:v>-9.8953251047442504E-5</c:v>
                </c:pt>
                <c:pt idx="751">
                  <c:v>-9.8969523354008399E-5</c:v>
                </c:pt>
                <c:pt idx="752">
                  <c:v>-9.8985795660575202E-5</c:v>
                </c:pt>
                <c:pt idx="753">
                  <c:v>-9.9002067967142004E-5</c:v>
                </c:pt>
                <c:pt idx="754">
                  <c:v>-9.9018340273708305E-5</c:v>
                </c:pt>
                <c:pt idx="755">
                  <c:v>-9.9034612580274904E-5</c:v>
                </c:pt>
                <c:pt idx="756">
                  <c:v>-9.90508848868413E-5</c:v>
                </c:pt>
                <c:pt idx="757">
                  <c:v>-9.9067157193407303E-5</c:v>
                </c:pt>
                <c:pt idx="758">
                  <c:v>-9.9083429499974201E-5</c:v>
                </c:pt>
                <c:pt idx="759">
                  <c:v>-9.9099701806540705E-5</c:v>
                </c:pt>
                <c:pt idx="760">
                  <c:v>-9.9115974113107006E-5</c:v>
                </c:pt>
                <c:pt idx="761">
                  <c:v>-9.9132246419673199E-5</c:v>
                </c:pt>
                <c:pt idx="762">
                  <c:v>-9.9148518726240205E-5</c:v>
                </c:pt>
                <c:pt idx="763">
                  <c:v>-9.9164791032806194E-5</c:v>
                </c:pt>
                <c:pt idx="764">
                  <c:v>-9.9181063339372902E-5</c:v>
                </c:pt>
                <c:pt idx="765">
                  <c:v>-9.9197335645939501E-5</c:v>
                </c:pt>
                <c:pt idx="766">
                  <c:v>-9.92136079525061E-5</c:v>
                </c:pt>
                <c:pt idx="767">
                  <c:v>-9.9229880259072198E-5</c:v>
                </c:pt>
                <c:pt idx="768">
                  <c:v>-9.9246152565638906E-5</c:v>
                </c:pt>
                <c:pt idx="769">
                  <c:v>-9.9262424872205302E-5</c:v>
                </c:pt>
                <c:pt idx="770">
                  <c:v>-9.9278697178771806E-5</c:v>
                </c:pt>
                <c:pt idx="771">
                  <c:v>-9.9294969485338202E-5</c:v>
                </c:pt>
                <c:pt idx="772">
                  <c:v>-9.9311241791904598E-5</c:v>
                </c:pt>
                <c:pt idx="773">
                  <c:v>-9.9327514098471496E-5</c:v>
                </c:pt>
                <c:pt idx="774">
                  <c:v>-9.9343786405037594E-5</c:v>
                </c:pt>
                <c:pt idx="775">
                  <c:v>-9.9360058711604003E-5</c:v>
                </c:pt>
                <c:pt idx="776">
                  <c:v>-9.9376331018170602E-5</c:v>
                </c:pt>
                <c:pt idx="777">
                  <c:v>-9.9392603324736998E-5</c:v>
                </c:pt>
                <c:pt idx="778">
                  <c:v>-9.9408875631303706E-5</c:v>
                </c:pt>
                <c:pt idx="779">
                  <c:v>-9.9425147937870102E-5</c:v>
                </c:pt>
                <c:pt idx="780">
                  <c:v>-9.9441420244436606E-5</c:v>
                </c:pt>
                <c:pt idx="781">
                  <c:v>-9.9457692551002799E-5</c:v>
                </c:pt>
                <c:pt idx="782">
                  <c:v>-9.9473964857569303E-5</c:v>
                </c:pt>
                <c:pt idx="783">
                  <c:v>-9.9490237164135998E-5</c:v>
                </c:pt>
                <c:pt idx="784">
                  <c:v>-9.9506509470702502E-5</c:v>
                </c:pt>
                <c:pt idx="785">
                  <c:v>-9.9522781777268695E-5</c:v>
                </c:pt>
                <c:pt idx="786">
                  <c:v>-9.9539054083835402E-5</c:v>
                </c:pt>
                <c:pt idx="787">
                  <c:v>-9.9555326390401703E-5</c:v>
                </c:pt>
                <c:pt idx="788">
                  <c:v>-9.9571598696968303E-5</c:v>
                </c:pt>
                <c:pt idx="789">
                  <c:v>-9.9587871003534604E-5</c:v>
                </c:pt>
                <c:pt idx="790">
                  <c:v>-9.9604143310101203E-5</c:v>
                </c:pt>
                <c:pt idx="791">
                  <c:v>-9.9620415616667694E-5</c:v>
                </c:pt>
                <c:pt idx="792">
                  <c:v>-9.9636687923234198E-5</c:v>
                </c:pt>
                <c:pt idx="793">
                  <c:v>-9.9652960229800499E-5</c:v>
                </c:pt>
                <c:pt idx="794">
                  <c:v>-9.9669232536367099E-5</c:v>
                </c:pt>
                <c:pt idx="795">
                  <c:v>-9.96855048429334E-5</c:v>
                </c:pt>
                <c:pt idx="796">
                  <c:v>-9.9701777149499904E-5</c:v>
                </c:pt>
                <c:pt idx="797">
                  <c:v>-9.9718049456066707E-5</c:v>
                </c:pt>
                <c:pt idx="798">
                  <c:v>-9.9734321762633103E-5</c:v>
                </c:pt>
                <c:pt idx="799">
                  <c:v>-9.9750594069198997E-5</c:v>
                </c:pt>
                <c:pt idx="800">
                  <c:v>-9.9766866375765895E-5</c:v>
                </c:pt>
                <c:pt idx="801">
                  <c:v>-9.9783138682332304E-5</c:v>
                </c:pt>
                <c:pt idx="802">
                  <c:v>-9.97994109888987E-5</c:v>
                </c:pt>
                <c:pt idx="803">
                  <c:v>-9.9815683295465299E-5</c:v>
                </c:pt>
                <c:pt idx="804">
                  <c:v>-9.9831955602031695E-5</c:v>
                </c:pt>
                <c:pt idx="805">
                  <c:v>-9.9848227908598105E-5</c:v>
                </c:pt>
                <c:pt idx="806">
                  <c:v>-9.9864500215164894E-5</c:v>
                </c:pt>
                <c:pt idx="807">
                  <c:v>-9.9880772521731303E-5</c:v>
                </c:pt>
                <c:pt idx="808">
                  <c:v>-9.9897044828297605E-5</c:v>
                </c:pt>
                <c:pt idx="809">
                  <c:v>-9.9913317134863906E-5</c:v>
                </c:pt>
                <c:pt idx="810">
                  <c:v>-9.9929589441430505E-5</c:v>
                </c:pt>
                <c:pt idx="811">
                  <c:v>-9.9945861747996996E-5</c:v>
                </c:pt>
                <c:pt idx="812">
                  <c:v>-9.9962134054563405E-5</c:v>
                </c:pt>
                <c:pt idx="813">
                  <c:v>-9.9978406361130194E-5</c:v>
                </c:pt>
                <c:pt idx="814">
                  <c:v>-9.9994678667696604E-5</c:v>
                </c:pt>
                <c:pt idx="815">
                  <c:v>-1.00010950974263E-4</c:v>
                </c:pt>
                <c:pt idx="816">
                  <c:v>-1.00027223280829E-4</c:v>
                </c:pt>
                <c:pt idx="817">
                  <c:v>-1.0004349558739501E-4</c:v>
                </c:pt>
                <c:pt idx="818">
                  <c:v>-1.00059767893962E-4</c:v>
                </c:pt>
                <c:pt idx="819">
                  <c:v>-1.00076040200528E-4</c:v>
                </c:pt>
                <c:pt idx="820">
                  <c:v>-1.0009231250709499E-4</c:v>
                </c:pt>
                <c:pt idx="821">
                  <c:v>-1.00108584813661E-4</c:v>
                </c:pt>
                <c:pt idx="822">
                  <c:v>-1.00124857120228E-4</c:v>
                </c:pt>
                <c:pt idx="823">
                  <c:v>-1.0014112942679401E-4</c:v>
                </c:pt>
                <c:pt idx="824">
                  <c:v>-1.00157401733361E-4</c:v>
                </c:pt>
                <c:pt idx="825">
                  <c:v>-1.00173674039927E-4</c:v>
                </c:pt>
                <c:pt idx="826">
                  <c:v>-1.0018994634649401E-4</c:v>
                </c:pt>
                <c:pt idx="827">
                  <c:v>-1.0020621865306E-4</c:v>
                </c:pt>
                <c:pt idx="828">
                  <c:v>-1.00222490959627E-4</c:v>
                </c:pt>
                <c:pt idx="829">
                  <c:v>-1.00238763266193E-4</c:v>
                </c:pt>
                <c:pt idx="830">
                  <c:v>-1.0025503557276E-4</c:v>
                </c:pt>
                <c:pt idx="831">
                  <c:v>-1.00271307879326E-4</c:v>
                </c:pt>
                <c:pt idx="832">
                  <c:v>-1.0028758018589301E-4</c:v>
                </c:pt>
                <c:pt idx="833">
                  <c:v>-1.0030385249245899E-4</c:v>
                </c:pt>
                <c:pt idx="834">
                  <c:v>-1.00320124799025E-4</c:v>
                </c:pt>
                <c:pt idx="835">
                  <c:v>-1.00336397105592E-4</c:v>
                </c:pt>
                <c:pt idx="836">
                  <c:v>-1.00352669412159E-4</c:v>
                </c:pt>
                <c:pt idx="837">
                  <c:v>-1.00368941718725E-4</c:v>
                </c:pt>
                <c:pt idx="838">
                  <c:v>-1.00385214025291E-4</c:v>
                </c:pt>
                <c:pt idx="839">
                  <c:v>-1.0040148633185799E-4</c:v>
                </c:pt>
                <c:pt idx="840">
                  <c:v>-1.00417758638424E-4</c:v>
                </c:pt>
                <c:pt idx="841">
                  <c:v>-1.00434030944991E-4</c:v>
                </c:pt>
                <c:pt idx="842">
                  <c:v>-1.0045030325155701E-4</c:v>
                </c:pt>
                <c:pt idx="843">
                  <c:v>-1.00466575558124E-4</c:v>
                </c:pt>
                <c:pt idx="844">
                  <c:v>-1.0048284786469E-4</c:v>
                </c:pt>
                <c:pt idx="845">
                  <c:v>-1.0049912017125699E-4</c:v>
                </c:pt>
                <c:pt idx="846">
                  <c:v>-1.00515392477823E-4</c:v>
                </c:pt>
                <c:pt idx="847">
                  <c:v>-1.0053166478439E-4</c:v>
                </c:pt>
                <c:pt idx="848">
                  <c:v>-1.0054793709095601E-4</c:v>
                </c:pt>
                <c:pt idx="849">
                  <c:v>-1.0056420939752199E-4</c:v>
                </c:pt>
                <c:pt idx="850">
                  <c:v>-1.00580481704089E-4</c:v>
                </c:pt>
                <c:pt idx="851">
                  <c:v>-1.00596754010655E-4</c:v>
                </c:pt>
                <c:pt idx="852">
                  <c:v>-1.00613026317222E-4</c:v>
                </c:pt>
                <c:pt idx="853">
                  <c:v>-1.00629298623788E-4</c:v>
                </c:pt>
                <c:pt idx="854">
                  <c:v>-1.00645570930355E-4</c:v>
                </c:pt>
                <c:pt idx="855">
                  <c:v>-1.00661843236922E-4</c:v>
                </c:pt>
                <c:pt idx="856">
                  <c:v>-1.00678115543488E-4</c:v>
                </c:pt>
                <c:pt idx="857">
                  <c:v>-1.00694387850054E-4</c:v>
                </c:pt>
                <c:pt idx="858">
                  <c:v>-1.0071066015662099E-4</c:v>
                </c:pt>
                <c:pt idx="859">
                  <c:v>-1.00726932463187E-4</c:v>
                </c:pt>
                <c:pt idx="860">
                  <c:v>-1.00743204769754E-4</c:v>
                </c:pt>
                <c:pt idx="861">
                  <c:v>-1.0075947707632001E-4</c:v>
                </c:pt>
                <c:pt idx="862">
                  <c:v>-1.00775749382887E-4</c:v>
                </c:pt>
                <c:pt idx="863">
                  <c:v>-1.00792021689453E-4</c:v>
                </c:pt>
                <c:pt idx="864">
                  <c:v>-1.00808293996019E-4</c:v>
                </c:pt>
                <c:pt idx="865">
                  <c:v>-1.00824566302586E-4</c:v>
                </c:pt>
                <c:pt idx="866">
                  <c:v>-1.00840838609153E-4</c:v>
                </c:pt>
                <c:pt idx="867">
                  <c:v>-1.0085711091571901E-4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3BE-4E3C-A4DE-C065340C8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565432"/>
        <c:axId val="45356608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AVGy!$A$1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AVGy!$A$3:$A$870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AVGy!$B$3:$B$870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-2.9913083828981399E-8</c:v>
                      </c:pt>
                      <c:pt idx="1">
                        <c:v>3.7622832724030798E-8</c:v>
                      </c:pt>
                      <c:pt idx="2">
                        <c:v>-1.9979890116093299E-8</c:v>
                      </c:pt>
                      <c:pt idx="3">
                        <c:v>-2.2009637894816901E-8</c:v>
                      </c:pt>
                      <c:pt idx="4">
                        <c:v>-4.0676371636229398E-8</c:v>
                      </c:pt>
                      <c:pt idx="5">
                        <c:v>-6.6850160276980096E-8</c:v>
                      </c:pt>
                      <c:pt idx="6">
                        <c:v>-1.02149359489783E-7</c:v>
                      </c:pt>
                      <c:pt idx="7">
                        <c:v>-1.48546763435499E-7</c:v>
                      </c:pt>
                      <c:pt idx="8">
                        <c:v>-2.08369463968449E-7</c:v>
                      </c:pt>
                      <c:pt idx="9">
                        <c:v>-2.8429867786827001E-7</c:v>
                      </c:pt>
                      <c:pt idx="10">
                        <c:v>-3.7936836796242101E-7</c:v>
                      </c:pt>
                      <c:pt idx="11">
                        <c:v>-4.9695291516133399E-7</c:v>
                      </c:pt>
                      <c:pt idx="12">
                        <c:v>-6.40754345145059E-7</c:v>
                      </c:pt>
                      <c:pt idx="13">
                        <c:v>-8.1479899215625795E-7</c:v>
                      </c:pt>
                      <c:pt idx="14">
                        <c:v>-1.0234347588452401E-6</c:v>
                      </c:pt>
                      <c:pt idx="15">
                        <c:v>-1.2712466893281E-6</c:v>
                      </c:pt>
                      <c:pt idx="16">
                        <c:v>-1.5626201670499001E-6</c:v>
                      </c:pt>
                      <c:pt idx="17">
                        <c:v>-1.9014709535196999E-6</c:v>
                      </c:pt>
                      <c:pt idx="18">
                        <c:v>-2.2911794592532899E-6</c:v>
                      </c:pt>
                      <c:pt idx="19">
                        <c:v>-2.7342260258722299E-6</c:v>
                      </c:pt>
                      <c:pt idx="20">
                        <c:v>-3.2314902575120399E-6</c:v>
                      </c:pt>
                      <c:pt idx="21">
                        <c:v>-3.7824172536993898E-6</c:v>
                      </c:pt>
                      <c:pt idx="22">
                        <c:v>-4.3851509457015696E-6</c:v>
                      </c:pt>
                      <c:pt idx="23">
                        <c:v>-5.0364019184635101E-6</c:v>
                      </c:pt>
                      <c:pt idx="24">
                        <c:v>-5.7316997487761202E-6</c:v>
                      </c:pt>
                      <c:pt idx="25">
                        <c:v>-6.4665368498549603E-6</c:v>
                      </c:pt>
                      <c:pt idx="26">
                        <c:v>-7.23718239447334E-6</c:v>
                      </c:pt>
                      <c:pt idx="27">
                        <c:v>-8.0408370619333098E-6</c:v>
                      </c:pt>
                      <c:pt idx="28">
                        <c:v>-8.8757657959595201E-6</c:v>
                      </c:pt>
                      <c:pt idx="29">
                        <c:v>-9.7413461207189394E-6</c:v>
                      </c:pt>
                      <c:pt idx="30">
                        <c:v>-1.0637661268166299E-5</c:v>
                      </c:pt>
                      <c:pt idx="31">
                        <c:v>-1.15649484710608E-5</c:v>
                      </c:pt>
                      <c:pt idx="32">
                        <c:v>-1.25237630100983E-5</c:v>
                      </c:pt>
                      <c:pt idx="33">
                        <c:v>-1.3515137186314001E-5</c:v>
                      </c:pt>
                      <c:pt idx="34">
                        <c:v>-1.4540515449418199E-5</c:v>
                      </c:pt>
                      <c:pt idx="35">
                        <c:v>-1.5601692560319899E-5</c:v>
                      </c:pt>
                      <c:pt idx="36">
                        <c:v>-1.6700776663292099E-5</c:v>
                      </c:pt>
                      <c:pt idx="37">
                        <c:v>-1.7839980198858E-5</c:v>
                      </c:pt>
                      <c:pt idx="38">
                        <c:v>-1.9021520275911999E-5</c:v>
                      </c:pt>
                      <c:pt idx="39">
                        <c:v>-2.02477908365804E-5</c:v>
                      </c:pt>
                      <c:pt idx="40">
                        <c:v>-2.15214961945166E-5</c:v>
                      </c:pt>
                      <c:pt idx="41">
                        <c:v>-2.2845680105635399E-5</c:v>
                      </c:pt>
                      <c:pt idx="42">
                        <c:v>-2.4223713476916899E-5</c:v>
                      </c:pt>
                      <c:pt idx="43">
                        <c:v>-2.5659226391263801E-5</c:v>
                      </c:pt>
                      <c:pt idx="44">
                        <c:v>-2.7155966282482499E-5</c:v>
                      </c:pt>
                      <c:pt idx="45">
                        <c:v>-2.8717737491953899E-5</c:v>
                      </c:pt>
                      <c:pt idx="46">
                        <c:v>-3.0348636512333101E-5</c:v>
                      </c:pt>
                      <c:pt idx="47">
                        <c:v>-3.2053401150069102E-5</c:v>
                      </c:pt>
                      <c:pt idx="48">
                        <c:v>-3.3837607299715502E-5</c:v>
                      </c:pt>
                      <c:pt idx="49">
                        <c:v>-3.5707805219525303E-5</c:v>
                      </c:pt>
                      <c:pt idx="50">
                        <c:v>-3.7671405391164199E-5</c:v>
                      </c:pt>
                      <c:pt idx="51">
                        <c:v>-3.97359356632338E-5</c:v>
                      </c:pt>
                      <c:pt idx="52">
                        <c:v>-4.1908117585655798E-5</c:v>
                      </c:pt>
                      <c:pt idx="53">
                        <c:v>-4.4193423799852201E-5</c:v>
                      </c:pt>
                      <c:pt idx="54">
                        <c:v>-4.6595799631543397E-5</c:v>
                      </c:pt>
                      <c:pt idx="55">
                        <c:v>-4.9117247350754798E-5</c:v>
                      </c:pt>
                      <c:pt idx="56">
                        <c:v>-5.17583132267694E-5</c:v>
                      </c:pt>
                      <c:pt idx="57">
                        <c:v>-5.4520182055909702E-5</c:v>
                      </c:pt>
                      <c:pt idx="58">
                        <c:v>-5.7405925007299202E-5</c:v>
                      </c:pt>
                      <c:pt idx="59">
                        <c:v>-6.0420747513104503E-5</c:v>
                      </c:pt>
                      <c:pt idx="60">
                        <c:v>-6.3571712755252299E-5</c:v>
                      </c:pt>
                      <c:pt idx="61">
                        <c:v>-6.6866583171763694E-5</c:v>
                      </c:pt>
                      <c:pt idx="62">
                        <c:v>-7.0311895246898896E-5</c:v>
                      </c:pt>
                      <c:pt idx="63">
                        <c:v>-7.3911954535556002E-5</c:v>
                      </c:pt>
                      <c:pt idx="64">
                        <c:v>-7.7669042946088503E-5</c:v>
                      </c:pt>
                      <c:pt idx="65">
                        <c:v>-8.1584913126410798E-5</c:v>
                      </c:pt>
                      <c:pt idx="66">
                        <c:v>-8.56624946490558E-5</c:v>
                      </c:pt>
                      <c:pt idx="67">
                        <c:v>-8.9906615066385697E-5</c:v>
                      </c:pt>
                      <c:pt idx="68">
                        <c:v>-9.43243695720422E-5</c:v>
                      </c:pt>
                      <c:pt idx="69">
                        <c:v>-9.8925045896171594E-5</c:v>
                      </c:pt>
                      <c:pt idx="70">
                        <c:v>-1.0371929847010899E-4</c:v>
                      </c:pt>
                      <c:pt idx="71">
                        <c:v>-1.0871844463426001E-4</c:v>
                      </c:pt>
                      <c:pt idx="72">
                        <c:v>-1.1393364285982001E-4</c:v>
                      </c:pt>
                      <c:pt idx="73">
                        <c:v>-1.19374890775592E-4</c:v>
                      </c:pt>
                      <c:pt idx="74">
                        <c:v>-1.2505045426492299E-4</c:v>
                      </c:pt>
                      <c:pt idx="75">
                        <c:v>-1.3096682516845E-4</c:v>
                      </c:pt>
                      <c:pt idx="76">
                        <c:v>-1.3712893133621199E-4</c:v>
                      </c:pt>
                      <c:pt idx="77">
                        <c:v>-1.4354070951277099E-4</c:v>
                      </c:pt>
                      <c:pt idx="78">
                        <c:v>-1.50205755156703E-4</c:v>
                      </c:pt>
                      <c:pt idx="79">
                        <c:v>-1.5712749717647901E-4</c:v>
                      </c:pt>
                      <c:pt idx="80">
                        <c:v>-1.64308831404459E-4</c:v>
                      </c:pt>
                      <c:pt idx="81">
                        <c:v>-1.71751756866286E-4</c:v>
                      </c:pt>
                      <c:pt idx="82">
                        <c:v>-1.7945726585776999E-4</c:v>
                      </c:pt>
                      <c:pt idx="83">
                        <c:v>-1.8742537395574399E-4</c:v>
                      </c:pt>
                      <c:pt idx="84">
                        <c:v>-1.95655421341075E-4</c:v>
                      </c:pt>
                      <c:pt idx="85">
                        <c:v>-2.0414675465158701E-4</c:v>
                      </c:pt>
                      <c:pt idx="86">
                        <c:v>-2.1289903449108E-4</c:v>
                      </c:pt>
                      <c:pt idx="87">
                        <c:v>-2.2191204876041999E-4</c:v>
                      </c:pt>
                      <c:pt idx="88">
                        <c:v>-2.3118529402505199E-4</c:v>
                      </c:pt>
                      <c:pt idx="89">
                        <c:v>-2.4071757962308501E-4</c:v>
                      </c:pt>
                      <c:pt idx="90">
                        <c:v>-2.5050681708166199E-4</c:v>
                      </c:pt>
                      <c:pt idx="91">
                        <c:v>-2.60550037139871E-4</c:v>
                      </c:pt>
                      <c:pt idx="92">
                        <c:v>-2.70843575814678E-4</c:v>
                      </c:pt>
                      <c:pt idx="93">
                        <c:v>-2.81383131582151E-4</c:v>
                      </c:pt>
                      <c:pt idx="94">
                        <c:v>-2.9216391903408198E-4</c:v>
                      </c:pt>
                      <c:pt idx="95">
                        <c:v>-3.0318093852786302E-4</c:v>
                      </c:pt>
                      <c:pt idx="96">
                        <c:v>-3.1442863554437402E-4</c:v>
                      </c:pt>
                      <c:pt idx="97">
                        <c:v>-3.2590036307137202E-4</c:v>
                      </c:pt>
                      <c:pt idx="98">
                        <c:v>-3.3758920187243799E-4</c:v>
                      </c:pt>
                      <c:pt idx="99">
                        <c:v>-3.4948838442907198E-4</c:v>
                      </c:pt>
                      <c:pt idx="100">
                        <c:v>-3.6159061181868801E-4</c:v>
                      </c:pt>
                      <c:pt idx="101">
                        <c:v>-3.7388841868720601E-4</c:v>
                      </c:pt>
                      <c:pt idx="102">
                        <c:v>-3.8637476878952801E-4</c:v>
                      </c:pt>
                      <c:pt idx="103">
                        <c:v>-3.9904135864295999E-4</c:v>
                      </c:pt>
                      <c:pt idx="104">
                        <c:v>-4.1187670680313602E-4</c:v>
                      </c:pt>
                      <c:pt idx="105">
                        <c:v>-4.2486647757355398E-4</c:v>
                      </c:pt>
                      <c:pt idx="106">
                        <c:v>-4.37995335716753E-4</c:v>
                      </c:pt>
                      <c:pt idx="107">
                        <c:v>-4.5125062589552599E-4</c:v>
                      </c:pt>
                      <c:pt idx="108">
                        <c:v>-4.6462428903219099E-4</c:v>
                      </c:pt>
                      <c:pt idx="109">
                        <c:v>-4.7811273116533102E-4</c:v>
                      </c:pt>
                      <c:pt idx="110">
                        <c:v>-4.91711976414982E-4</c:v>
                      </c:pt>
                      <c:pt idx="111">
                        <c:v>-5.0541673585380396E-4</c:v>
                      </c:pt>
                      <c:pt idx="112">
                        <c:v>-5.1922137398726796E-4</c:v>
                      </c:pt>
                      <c:pt idx="113">
                        <c:v>-5.3312073364809702E-4</c:v>
                      </c:pt>
                      <c:pt idx="114">
                        <c:v>-5.4711047447350298E-4</c:v>
                      </c:pt>
                      <c:pt idx="115">
                        <c:v>-5.6119305030057597E-4</c:v>
                      </c:pt>
                      <c:pt idx="116">
                        <c:v>-5.7538301667440898E-4</c:v>
                      </c:pt>
                      <c:pt idx="117">
                        <c:v>-5.8970639986972897E-4</c:v>
                      </c:pt>
                      <c:pt idx="118">
                        <c:v>-6.0419145838883201E-4</c:v>
                      </c:pt>
                      <c:pt idx="119">
                        <c:v>-6.18862423037351E-4</c:v>
                      </c:pt>
                      <c:pt idx="120">
                        <c:v>-6.33734444471868E-4</c:v>
                      </c:pt>
                      <c:pt idx="121">
                        <c:v>-6.4880697019532797E-4</c:v>
                      </c:pt>
                      <c:pt idx="122">
                        <c:v>-6.6406474466295295E-4</c:v>
                      </c:pt>
                      <c:pt idx="123">
                        <c:v>-6.79494516612646E-4</c:v>
                      </c:pt>
                      <c:pt idx="124">
                        <c:v>-6.9508870358341599E-4</c:v>
                      </c:pt>
                      <c:pt idx="125">
                        <c:v>-7.1084347299112702E-4</c:v>
                      </c:pt>
                      <c:pt idx="126">
                        <c:v>-7.2675501469603903E-4</c:v>
                      </c:pt>
                      <c:pt idx="127">
                        <c:v>-7.4281491698977703E-4</c:v>
                      </c:pt>
                      <c:pt idx="128">
                        <c:v>-7.5900432388291503E-4</c:v>
                      </c:pt>
                      <c:pt idx="129">
                        <c:v>-7.7530019115950601E-4</c:v>
                      </c:pt>
                      <c:pt idx="130">
                        <c:v>-7.9168054474666304E-4</c:v>
                      </c:pt>
                      <c:pt idx="131">
                        <c:v>-8.0812689159342002E-4</c:v>
                      </c:pt>
                      <c:pt idx="132">
                        <c:v>-8.2462397354700703E-4</c:v>
                      </c:pt>
                      <c:pt idx="133">
                        <c:v>-8.41158423263748E-4</c:v>
                      </c:pt>
                      <c:pt idx="134">
                        <c:v>-8.5771832879859798E-4</c:v>
                      </c:pt>
                      <c:pt idx="135">
                        <c:v>-8.7429425152008001E-4</c:v>
                      </c:pt>
                      <c:pt idx="136">
                        <c:v>-8.9088073594050204E-4</c:v>
                      </c:pt>
                      <c:pt idx="137">
                        <c:v>-9.0747607893634503E-4</c:v>
                      </c:pt>
                      <c:pt idx="138">
                        <c:v>-9.24080224893713E-4</c:v>
                      </c:pt>
                      <c:pt idx="139">
                        <c:v>-9.4069277000747502E-4</c:v>
                      </c:pt>
                      <c:pt idx="140">
                        <c:v>-9.5731278041258502E-4</c:v>
                      </c:pt>
                      <c:pt idx="141">
                        <c:v>-9.7393910307638895E-4</c:v>
                      </c:pt>
                      <c:pt idx="142">
                        <c:v>-9.9057052297168709E-4</c:v>
                      </c:pt>
                      <c:pt idx="143">
                        <c:v>-1.00720609827155E-3</c:v>
                      </c:pt>
                      <c:pt idx="144">
                        <c:v>-1.0238453717543699E-3</c:v>
                      </c:pt>
                      <c:pt idx="145">
                        <c:v>-1.0404882487937499E-3</c:v>
                      </c:pt>
                      <c:pt idx="146">
                        <c:v>-1.0571348034434599E-3</c:v>
                      </c:pt>
                      <c:pt idx="147">
                        <c:v>-1.0737851812785699E-3</c:v>
                      </c:pt>
                      <c:pt idx="148">
                        <c:v>-1.0904395391480499E-3</c:v>
                      </c:pt>
                      <c:pt idx="149">
                        <c:v>-1.1070980093492899E-3</c:v>
                      </c:pt>
                      <c:pt idx="150">
                        <c:v>-1.1237606727665299E-3</c:v>
                      </c:pt>
                      <c:pt idx="151">
                        <c:v>-1.1404275660478801E-3</c:v>
                      </c:pt>
                      <c:pt idx="152">
                        <c:v>-1.15709868540095E-3</c:v>
                      </c:pt>
                      <c:pt idx="153">
                        <c:v>-1.17377398208006E-3</c:v>
                      </c:pt>
                      <c:pt idx="154">
                        <c:v>-1.19045338733575E-3</c:v>
                      </c:pt>
                      <c:pt idx="155">
                        <c:v>-1.2071368377500199E-3</c:v>
                      </c:pt>
                      <c:pt idx="156">
                        <c:v>-1.2238242515463099E-3</c:v>
                      </c:pt>
                      <c:pt idx="157">
                        <c:v>-1.24051549125526E-3</c:v>
                      </c:pt>
                      <c:pt idx="158">
                        <c:v>-1.25721035269861E-3</c:v>
                      </c:pt>
                      <c:pt idx="159">
                        <c:v>-1.27390859561648E-3</c:v>
                      </c:pt>
                      <c:pt idx="160">
                        <c:v>-1.2906099773313301E-3</c:v>
                      </c:pt>
                      <c:pt idx="161">
                        <c:v>-1.3073142737449099E-3</c:v>
                      </c:pt>
                      <c:pt idx="162">
                        <c:v>-1.32402131370508E-3</c:v>
                      </c:pt>
                      <c:pt idx="163">
                        <c:v>-1.34073099737452E-3</c:v>
                      </c:pt>
                      <c:pt idx="164">
                        <c:v>-1.35744325375549E-3</c:v>
                      </c:pt>
                      <c:pt idx="165">
                        <c:v>-1.37415800283591E-3</c:v>
                      </c:pt>
                      <c:pt idx="166">
                        <c:v>-1.39087515558634E-3</c:v>
                      </c:pt>
                      <c:pt idx="167">
                        <c:v>-1.40759461764788E-3</c:v>
                      </c:pt>
                      <c:pt idx="168">
                        <c:v>-1.42431630141273E-3</c:v>
                      </c:pt>
                      <c:pt idx="169">
                        <c:v>-1.44104013403622E-3</c:v>
                      </c:pt>
                      <c:pt idx="170">
                        <c:v>-1.4577660535876999E-3</c:v>
                      </c:pt>
                      <c:pt idx="171">
                        <c:v>-1.47449400629086E-3</c:v>
                      </c:pt>
                      <c:pt idx="172">
                        <c:v>-1.4912239440423101E-3</c:v>
                      </c:pt>
                      <c:pt idx="173">
                        <c:v>-1.5079558115228999E-3</c:v>
                      </c:pt>
                      <c:pt idx="174">
                        <c:v>-1.5246895352964899E-3</c:v>
                      </c:pt>
                      <c:pt idx="175">
                        <c:v>-1.54142502915933E-3</c:v>
                      </c:pt>
                      <c:pt idx="176">
                        <c:v>-1.5581622088960199E-3</c:v>
                      </c:pt>
                      <c:pt idx="177">
                        <c:v>-1.57490099933985E-3</c:v>
                      </c:pt>
                      <c:pt idx="178">
                        <c:v>-1.5916413298236701E-3</c:v>
                      </c:pt>
                      <c:pt idx="179">
                        <c:v>-1.60838312845799E-3</c:v>
                      </c:pt>
                      <c:pt idx="180">
                        <c:v>-1.62512633103795E-3</c:v>
                      </c:pt>
                      <c:pt idx="181">
                        <c:v>-1.6418708750153301E-3</c:v>
                      </c:pt>
                      <c:pt idx="182">
                        <c:v>-1.6586166910494699E-3</c:v>
                      </c:pt>
                      <c:pt idx="183">
                        <c:v>-1.67536370582133E-3</c:v>
                      </c:pt>
                      <c:pt idx="184">
                        <c:v>-1.69211185281136E-3</c:v>
                      </c:pt>
                      <c:pt idx="185">
                        <c:v>-1.70886106932757E-3</c:v>
                      </c:pt>
                      <c:pt idx="186">
                        <c:v>-1.7256112934201601E-3</c:v>
                      </c:pt>
                      <c:pt idx="187">
                        <c:v>-1.7423624648521101E-3</c:v>
                      </c:pt>
                      <c:pt idx="188">
                        <c:v>-1.7591144696480899E-3</c:v>
                      </c:pt>
                      <c:pt idx="189">
                        <c:v>-1.77586711624155E-3</c:v>
                      </c:pt>
                      <c:pt idx="190">
                        <c:v>-1.79262021537779E-3</c:v>
                      </c:pt>
                      <c:pt idx="191">
                        <c:v>-1.80937358821779E-3</c:v>
                      </c:pt>
                      <c:pt idx="192">
                        <c:v>-1.8261270675508799E-3</c:v>
                      </c:pt>
                      <c:pt idx="193">
                        <c:v>-1.8428805550888699E-3</c:v>
                      </c:pt>
                      <c:pt idx="194">
                        <c:v>-1.8596340426268599E-3</c:v>
                      </c:pt>
                      <c:pt idx="195">
                        <c:v>-1.87638753016484E-3</c:v>
                      </c:pt>
                      <c:pt idx="196">
                        <c:v>-1.89314101770283E-3</c:v>
                      </c:pt>
                      <c:pt idx="197">
                        <c:v>-1.90989450524081E-3</c:v>
                      </c:pt>
                      <c:pt idx="198">
                        <c:v>-1.9266479927788E-3</c:v>
                      </c:pt>
                      <c:pt idx="199">
                        <c:v>-1.94340148031679E-3</c:v>
                      </c:pt>
                      <c:pt idx="200">
                        <c:v>-1.9601549678547698E-3</c:v>
                      </c:pt>
                      <c:pt idx="201">
                        <c:v>-1.9769084553927499E-3</c:v>
                      </c:pt>
                      <c:pt idx="202">
                        <c:v>-1.9936619429307399E-3</c:v>
                      </c:pt>
                      <c:pt idx="203">
                        <c:v>-2.0104154304687299E-3</c:v>
                      </c:pt>
                      <c:pt idx="204">
                        <c:v>-2.0271689180067099E-3</c:v>
                      </c:pt>
                      <c:pt idx="205">
                        <c:v>-2.0439224055446999E-3</c:v>
                      </c:pt>
                      <c:pt idx="206">
                        <c:v>-2.0606758930826899E-3</c:v>
                      </c:pt>
                      <c:pt idx="207">
                        <c:v>-2.07742938062067E-3</c:v>
                      </c:pt>
                      <c:pt idx="208">
                        <c:v>-2.09418286815866E-3</c:v>
                      </c:pt>
                      <c:pt idx="209">
                        <c:v>-2.11093635569664E-3</c:v>
                      </c:pt>
                      <c:pt idx="210">
                        <c:v>-2.12768984323463E-3</c:v>
                      </c:pt>
                      <c:pt idx="211">
                        <c:v>-2.14444333077261E-3</c:v>
                      </c:pt>
                      <c:pt idx="212">
                        <c:v>-2.1611968183106E-3</c:v>
                      </c:pt>
                      <c:pt idx="213">
                        <c:v>-2.1779503058485901E-3</c:v>
                      </c:pt>
                      <c:pt idx="214">
                        <c:v>-2.1947037933865701E-3</c:v>
                      </c:pt>
                      <c:pt idx="215">
                        <c:v>-2.2114572809245601E-3</c:v>
                      </c:pt>
                      <c:pt idx="216">
                        <c:v>-2.2282107684625401E-3</c:v>
                      </c:pt>
                      <c:pt idx="217">
                        <c:v>-2.2449642560005301E-3</c:v>
                      </c:pt>
                      <c:pt idx="218">
                        <c:v>-2.2617177435385102E-3</c:v>
                      </c:pt>
                      <c:pt idx="219">
                        <c:v>-2.2784712310765002E-3</c:v>
                      </c:pt>
                      <c:pt idx="220">
                        <c:v>-2.2952247186144902E-3</c:v>
                      </c:pt>
                      <c:pt idx="221">
                        <c:v>-2.3119782061524698E-3</c:v>
                      </c:pt>
                      <c:pt idx="222">
                        <c:v>-2.3287316936904598E-3</c:v>
                      </c:pt>
                      <c:pt idx="223">
                        <c:v>-2.3454851812284398E-3</c:v>
                      </c:pt>
                      <c:pt idx="224">
                        <c:v>-2.3622386687664199E-3</c:v>
                      </c:pt>
                      <c:pt idx="225">
                        <c:v>-2.3789921563044198E-3</c:v>
                      </c:pt>
                      <c:pt idx="226">
                        <c:v>-2.3957456438423999E-3</c:v>
                      </c:pt>
                      <c:pt idx="227">
                        <c:v>-2.4124991313803799E-3</c:v>
                      </c:pt>
                      <c:pt idx="228">
                        <c:v>-2.4292526189183699E-3</c:v>
                      </c:pt>
                      <c:pt idx="229">
                        <c:v>-2.4460061064563599E-3</c:v>
                      </c:pt>
                      <c:pt idx="230">
                        <c:v>-2.46275959399434E-3</c:v>
                      </c:pt>
                      <c:pt idx="231">
                        <c:v>-2.47951308153233E-3</c:v>
                      </c:pt>
                      <c:pt idx="232">
                        <c:v>-2.49626656907031E-3</c:v>
                      </c:pt>
                      <c:pt idx="233">
                        <c:v>-2.5130200566083E-3</c:v>
                      </c:pt>
                      <c:pt idx="234">
                        <c:v>-2.52977354414629E-3</c:v>
                      </c:pt>
                      <c:pt idx="235">
                        <c:v>-2.54652703168427E-3</c:v>
                      </c:pt>
                      <c:pt idx="236">
                        <c:v>-2.5632805192222601E-3</c:v>
                      </c:pt>
                      <c:pt idx="237">
                        <c:v>-2.5800340067602401E-3</c:v>
                      </c:pt>
                      <c:pt idx="238">
                        <c:v>-2.5967874942982201E-3</c:v>
                      </c:pt>
                      <c:pt idx="239">
                        <c:v>-2.6135409818362201E-3</c:v>
                      </c:pt>
                      <c:pt idx="240">
                        <c:v>-2.6302944693742001E-3</c:v>
                      </c:pt>
                      <c:pt idx="241">
                        <c:v>-2.6470479569121802E-3</c:v>
                      </c:pt>
                      <c:pt idx="242">
                        <c:v>-2.6638014444501702E-3</c:v>
                      </c:pt>
                      <c:pt idx="243">
                        <c:v>-2.6805549319881602E-3</c:v>
                      </c:pt>
                      <c:pt idx="244">
                        <c:v>-2.6973084195261502E-3</c:v>
                      </c:pt>
                      <c:pt idx="245">
                        <c:v>-2.7140619070641298E-3</c:v>
                      </c:pt>
                      <c:pt idx="246">
                        <c:v>-2.7308153946021098E-3</c:v>
                      </c:pt>
                      <c:pt idx="247">
                        <c:v>-2.7475688821400998E-3</c:v>
                      </c:pt>
                      <c:pt idx="248">
                        <c:v>-2.7643223696780898E-3</c:v>
                      </c:pt>
                      <c:pt idx="249">
                        <c:v>-2.7810758572160699E-3</c:v>
                      </c:pt>
                      <c:pt idx="250">
                        <c:v>-2.7978293447540599E-3</c:v>
                      </c:pt>
                      <c:pt idx="251">
                        <c:v>-2.8145828322920499E-3</c:v>
                      </c:pt>
                      <c:pt idx="252">
                        <c:v>-2.8313363198300199E-3</c:v>
                      </c:pt>
                      <c:pt idx="253">
                        <c:v>-2.8480898073680099E-3</c:v>
                      </c:pt>
                      <c:pt idx="254">
                        <c:v>-2.864843294906E-3</c:v>
                      </c:pt>
                      <c:pt idx="255">
                        <c:v>-2.88159678244399E-3</c:v>
                      </c:pt>
                      <c:pt idx="256">
                        <c:v>-2.89835026998197E-3</c:v>
                      </c:pt>
                      <c:pt idx="257">
                        <c:v>-2.91510375751996E-3</c:v>
                      </c:pt>
                      <c:pt idx="258">
                        <c:v>-2.93185724505796E-3</c:v>
                      </c:pt>
                      <c:pt idx="259">
                        <c:v>-2.9486107325959201E-3</c:v>
                      </c:pt>
                      <c:pt idx="260">
                        <c:v>-2.9653642201339101E-3</c:v>
                      </c:pt>
                      <c:pt idx="261">
                        <c:v>-2.9821177076719001E-3</c:v>
                      </c:pt>
                      <c:pt idx="262">
                        <c:v>-2.9988711952098801E-3</c:v>
                      </c:pt>
                      <c:pt idx="263">
                        <c:v>-3.0156246827478701E-3</c:v>
                      </c:pt>
                      <c:pt idx="264">
                        <c:v>-3.0323781702858601E-3</c:v>
                      </c:pt>
                      <c:pt idx="265">
                        <c:v>-3.0491316578238402E-3</c:v>
                      </c:pt>
                      <c:pt idx="266">
                        <c:v>-3.0658851453618302E-3</c:v>
                      </c:pt>
                      <c:pt idx="267">
                        <c:v>-3.0826386328998102E-3</c:v>
                      </c:pt>
                      <c:pt idx="268">
                        <c:v>-3.0993921204377998E-3</c:v>
                      </c:pt>
                      <c:pt idx="269">
                        <c:v>-3.1161456079757898E-3</c:v>
                      </c:pt>
                      <c:pt idx="270">
                        <c:v>-3.1328990955137698E-3</c:v>
                      </c:pt>
                      <c:pt idx="271">
                        <c:v>-3.1496525830517499E-3</c:v>
                      </c:pt>
                      <c:pt idx="272">
                        <c:v>-3.1664060705897399E-3</c:v>
                      </c:pt>
                      <c:pt idx="273">
                        <c:v>-3.1831595581277299E-3</c:v>
                      </c:pt>
                      <c:pt idx="274">
                        <c:v>-3.1999130456657199E-3</c:v>
                      </c:pt>
                      <c:pt idx="275">
                        <c:v>-3.2166665332036999E-3</c:v>
                      </c:pt>
                      <c:pt idx="276">
                        <c:v>-3.2334200207416799E-3</c:v>
                      </c:pt>
                      <c:pt idx="277">
                        <c:v>-3.25017350827967E-3</c:v>
                      </c:pt>
                      <c:pt idx="278">
                        <c:v>-3.26692699581766E-3</c:v>
                      </c:pt>
                      <c:pt idx="279">
                        <c:v>-3.28368048335564E-3</c:v>
                      </c:pt>
                      <c:pt idx="280">
                        <c:v>-3.30043397089363E-3</c:v>
                      </c:pt>
                      <c:pt idx="281">
                        <c:v>-3.31718745843161E-3</c:v>
                      </c:pt>
                      <c:pt idx="282">
                        <c:v>-3.3339409459696E-3</c:v>
                      </c:pt>
                      <c:pt idx="283">
                        <c:v>-3.3506944335075801E-3</c:v>
                      </c:pt>
                      <c:pt idx="284">
                        <c:v>-3.3674479210455801E-3</c:v>
                      </c:pt>
                      <c:pt idx="285">
                        <c:v>-3.3842014085835601E-3</c:v>
                      </c:pt>
                      <c:pt idx="286">
                        <c:v>-3.4009548961215401E-3</c:v>
                      </c:pt>
                      <c:pt idx="287">
                        <c:v>-3.4177083836595301E-3</c:v>
                      </c:pt>
                      <c:pt idx="288">
                        <c:v>-3.4344618711975201E-3</c:v>
                      </c:pt>
                      <c:pt idx="289">
                        <c:v>-3.4512153587355002E-3</c:v>
                      </c:pt>
                      <c:pt idx="290">
                        <c:v>-3.4679688462734802E-3</c:v>
                      </c:pt>
                      <c:pt idx="291">
                        <c:v>-3.4847223338114802E-3</c:v>
                      </c:pt>
                      <c:pt idx="292">
                        <c:v>-3.5014758213494598E-3</c:v>
                      </c:pt>
                      <c:pt idx="293">
                        <c:v>-3.5182293088874398E-3</c:v>
                      </c:pt>
                      <c:pt idx="294">
                        <c:v>-3.5349827964254398E-3</c:v>
                      </c:pt>
                      <c:pt idx="295">
                        <c:v>-3.5517362839633999E-3</c:v>
                      </c:pt>
                      <c:pt idx="296">
                        <c:v>-3.5684897715013999E-3</c:v>
                      </c:pt>
                      <c:pt idx="297">
                        <c:v>-3.5852432590393699E-3</c:v>
                      </c:pt>
                      <c:pt idx="298">
                        <c:v>-3.6019967465773799E-3</c:v>
                      </c:pt>
                      <c:pt idx="299">
                        <c:v>-3.6187502341153599E-3</c:v>
                      </c:pt>
                      <c:pt idx="300">
                        <c:v>-3.6355037216533399E-3</c:v>
                      </c:pt>
                      <c:pt idx="301">
                        <c:v>-3.65225720919132E-3</c:v>
                      </c:pt>
                      <c:pt idx="302">
                        <c:v>-3.6690106967293E-3</c:v>
                      </c:pt>
                      <c:pt idx="303">
                        <c:v>-3.6857641842673E-3</c:v>
                      </c:pt>
                      <c:pt idx="304">
                        <c:v>-3.70251767180528E-3</c:v>
                      </c:pt>
                      <c:pt idx="305">
                        <c:v>-3.71927115934327E-3</c:v>
                      </c:pt>
                      <c:pt idx="306">
                        <c:v>-3.7360246468812501E-3</c:v>
                      </c:pt>
                      <c:pt idx="307">
                        <c:v>-3.7527781344192501E-3</c:v>
                      </c:pt>
                      <c:pt idx="308">
                        <c:v>-3.7695316219572301E-3</c:v>
                      </c:pt>
                      <c:pt idx="309">
                        <c:v>-3.7862851094952201E-3</c:v>
                      </c:pt>
                      <c:pt idx="310">
                        <c:v>-3.8030385970332101E-3</c:v>
                      </c:pt>
                      <c:pt idx="311">
                        <c:v>-3.8197920845711901E-3</c:v>
                      </c:pt>
                      <c:pt idx="312">
                        <c:v>-3.8365455721091801E-3</c:v>
                      </c:pt>
                      <c:pt idx="313">
                        <c:v>-3.8532990596471602E-3</c:v>
                      </c:pt>
                      <c:pt idx="314">
                        <c:v>-3.8700525471851298E-3</c:v>
                      </c:pt>
                      <c:pt idx="315">
                        <c:v>-3.8868060347231198E-3</c:v>
                      </c:pt>
                      <c:pt idx="316">
                        <c:v>-3.9035595222611098E-3</c:v>
                      </c:pt>
                      <c:pt idx="317">
                        <c:v>-3.9203130097990998E-3</c:v>
                      </c:pt>
                      <c:pt idx="318">
                        <c:v>-3.9370664973370903E-3</c:v>
                      </c:pt>
                      <c:pt idx="319">
                        <c:v>-3.9538199848750703E-3</c:v>
                      </c:pt>
                      <c:pt idx="320">
                        <c:v>-3.9705734724130503E-3</c:v>
                      </c:pt>
                      <c:pt idx="321">
                        <c:v>-3.9873269599510503E-3</c:v>
                      </c:pt>
                      <c:pt idx="322">
                        <c:v>-4.0040804474890303E-3</c:v>
                      </c:pt>
                      <c:pt idx="323">
                        <c:v>-4.0208339350270199E-3</c:v>
                      </c:pt>
                      <c:pt idx="324">
                        <c:v>-4.037587422565E-3</c:v>
                      </c:pt>
                      <c:pt idx="325">
                        <c:v>-4.0543409101029904E-3</c:v>
                      </c:pt>
                      <c:pt idx="326">
                        <c:v>-4.07109439764098E-3</c:v>
                      </c:pt>
                      <c:pt idx="327">
                        <c:v>-4.0878478851789496E-3</c:v>
                      </c:pt>
                      <c:pt idx="328">
                        <c:v>-4.10460137271694E-3</c:v>
                      </c:pt>
                      <c:pt idx="329">
                        <c:v>-4.1213548602549296E-3</c:v>
                      </c:pt>
                      <c:pt idx="330">
                        <c:v>-4.1381083477929096E-3</c:v>
                      </c:pt>
                      <c:pt idx="331">
                        <c:v>-4.1548618353308897E-3</c:v>
                      </c:pt>
                      <c:pt idx="332">
                        <c:v>-4.1716153228688897E-3</c:v>
                      </c:pt>
                      <c:pt idx="333">
                        <c:v>-4.1883688104068801E-3</c:v>
                      </c:pt>
                      <c:pt idx="334">
                        <c:v>-4.2051222979448601E-3</c:v>
                      </c:pt>
                      <c:pt idx="335">
                        <c:v>-4.2218757854828402E-3</c:v>
                      </c:pt>
                      <c:pt idx="336">
                        <c:v>-4.2386292730208297E-3</c:v>
                      </c:pt>
                      <c:pt idx="337">
                        <c:v>-4.2553827605588202E-3</c:v>
                      </c:pt>
                      <c:pt idx="338">
                        <c:v>-4.2721362480968098E-3</c:v>
                      </c:pt>
                      <c:pt idx="339">
                        <c:v>-4.2888897356347898E-3</c:v>
                      </c:pt>
                      <c:pt idx="340">
                        <c:v>-4.3056432231727802E-3</c:v>
                      </c:pt>
                      <c:pt idx="341">
                        <c:v>-4.3223967107107603E-3</c:v>
                      </c:pt>
                      <c:pt idx="342">
                        <c:v>-4.3391501982487403E-3</c:v>
                      </c:pt>
                      <c:pt idx="343">
                        <c:v>-4.3559036857867203E-3</c:v>
                      </c:pt>
                      <c:pt idx="344">
                        <c:v>-4.3726571733247099E-3</c:v>
                      </c:pt>
                      <c:pt idx="345">
                        <c:v>-4.3894106608627003E-3</c:v>
                      </c:pt>
                      <c:pt idx="346">
                        <c:v>-4.4061641484007003E-3</c:v>
                      </c:pt>
                      <c:pt idx="347">
                        <c:v>-4.4229176359386804E-3</c:v>
                      </c:pt>
                      <c:pt idx="348">
                        <c:v>-4.43967112347665E-3</c:v>
                      </c:pt>
                      <c:pt idx="349">
                        <c:v>-4.45642461101463E-3</c:v>
                      </c:pt>
                      <c:pt idx="350">
                        <c:v>-4.4731780985526196E-3</c:v>
                      </c:pt>
                      <c:pt idx="351">
                        <c:v>-4.4899315860906196E-3</c:v>
                      </c:pt>
                      <c:pt idx="352">
                        <c:v>-4.50668507362861E-3</c:v>
                      </c:pt>
                      <c:pt idx="353">
                        <c:v>-4.52343856116659E-3</c:v>
                      </c:pt>
                      <c:pt idx="354">
                        <c:v>-4.5401920487045701E-3</c:v>
                      </c:pt>
                      <c:pt idx="355">
                        <c:v>-4.5569455362425501E-3</c:v>
                      </c:pt>
                      <c:pt idx="356">
                        <c:v>-4.5736990237805501E-3</c:v>
                      </c:pt>
                      <c:pt idx="357">
                        <c:v>-4.5904525113185301E-3</c:v>
                      </c:pt>
                      <c:pt idx="358">
                        <c:v>-4.6072059988565102E-3</c:v>
                      </c:pt>
                      <c:pt idx="359">
                        <c:v>-4.6239594863945101E-3</c:v>
                      </c:pt>
                      <c:pt idx="360">
                        <c:v>-4.6407129739324798E-3</c:v>
                      </c:pt>
                      <c:pt idx="361">
                        <c:v>-4.6574664614704797E-3</c:v>
                      </c:pt>
                      <c:pt idx="362">
                        <c:v>-4.6742199490084598E-3</c:v>
                      </c:pt>
                      <c:pt idx="363">
                        <c:v>-4.6909734365464502E-3</c:v>
                      </c:pt>
                      <c:pt idx="364">
                        <c:v>-4.7077269240844198E-3</c:v>
                      </c:pt>
                      <c:pt idx="365">
                        <c:v>-4.7244804116224103E-3</c:v>
                      </c:pt>
                      <c:pt idx="366">
                        <c:v>-4.7412338991603999E-3</c:v>
                      </c:pt>
                      <c:pt idx="367">
                        <c:v>-4.7579873866983903E-3</c:v>
                      </c:pt>
                      <c:pt idx="368">
                        <c:v>-4.7747408742363599E-3</c:v>
                      </c:pt>
                      <c:pt idx="369">
                        <c:v>-4.7914943617743504E-3</c:v>
                      </c:pt>
                      <c:pt idx="370">
                        <c:v>-4.8082478493123399E-3</c:v>
                      </c:pt>
                      <c:pt idx="371">
                        <c:v>-4.8250013368503304E-3</c:v>
                      </c:pt>
                      <c:pt idx="372">
                        <c:v>-4.8417548243883104E-3</c:v>
                      </c:pt>
                      <c:pt idx="373">
                        <c:v>-4.8585083119263E-3</c:v>
                      </c:pt>
                      <c:pt idx="374">
                        <c:v>-4.87526179946428E-3</c:v>
                      </c:pt>
                      <c:pt idx="375">
                        <c:v>-4.8920152870022601E-3</c:v>
                      </c:pt>
                      <c:pt idx="376">
                        <c:v>-4.9087687745402496E-3</c:v>
                      </c:pt>
                      <c:pt idx="377">
                        <c:v>-4.9255222620782496E-3</c:v>
                      </c:pt>
                      <c:pt idx="378">
                        <c:v>-4.9422757496162201E-3</c:v>
                      </c:pt>
                      <c:pt idx="379">
                        <c:v>-4.9590292371542097E-3</c:v>
                      </c:pt>
                      <c:pt idx="380">
                        <c:v>-4.9757827246921897E-3</c:v>
                      </c:pt>
                      <c:pt idx="381">
                        <c:v>-4.9925362122301802E-3</c:v>
                      </c:pt>
                      <c:pt idx="382">
                        <c:v>-5.0092896997681602E-3</c:v>
                      </c:pt>
                      <c:pt idx="383">
                        <c:v>-5.0260431873061498E-3</c:v>
                      </c:pt>
                      <c:pt idx="384">
                        <c:v>-5.0427966748441402E-3</c:v>
                      </c:pt>
                      <c:pt idx="385">
                        <c:v>-5.0595501623821298E-3</c:v>
                      </c:pt>
                      <c:pt idx="386">
                        <c:v>-5.0763036499201003E-3</c:v>
                      </c:pt>
                      <c:pt idx="387">
                        <c:v>-5.0930571374580898E-3</c:v>
                      </c:pt>
                      <c:pt idx="388">
                        <c:v>-5.1098106249960699E-3</c:v>
                      </c:pt>
                      <c:pt idx="389">
                        <c:v>-5.1265641125340699E-3</c:v>
                      </c:pt>
                      <c:pt idx="390">
                        <c:v>-5.1433176000720403E-3</c:v>
                      </c:pt>
                      <c:pt idx="391">
                        <c:v>-5.1600710876100204E-3</c:v>
                      </c:pt>
                      <c:pt idx="392">
                        <c:v>-5.17682457514801E-3</c:v>
                      </c:pt>
                      <c:pt idx="393">
                        <c:v>-5.19357806268599E-3</c:v>
                      </c:pt>
                      <c:pt idx="394">
                        <c:v>-5.2103315502239804E-3</c:v>
                      </c:pt>
                      <c:pt idx="395">
                        <c:v>-5.22708503776197E-3</c:v>
                      </c:pt>
                      <c:pt idx="396">
                        <c:v>-5.2438385252999596E-3</c:v>
                      </c:pt>
                      <c:pt idx="397">
                        <c:v>-5.2605920128379301E-3</c:v>
                      </c:pt>
                      <c:pt idx="398">
                        <c:v>-5.2773455003759301E-3</c:v>
                      </c:pt>
                      <c:pt idx="399">
                        <c:v>-5.2940989879139101E-3</c:v>
                      </c:pt>
                      <c:pt idx="400">
                        <c:v>-5.3108524754518997E-3</c:v>
                      </c:pt>
                      <c:pt idx="401">
                        <c:v>-5.3276059629898797E-3</c:v>
                      </c:pt>
                      <c:pt idx="402">
                        <c:v>-5.3443594505278597E-3</c:v>
                      </c:pt>
                      <c:pt idx="403">
                        <c:v>-5.3611129380658502E-3</c:v>
                      </c:pt>
                      <c:pt idx="404">
                        <c:v>-5.3778664256038302E-3</c:v>
                      </c:pt>
                      <c:pt idx="405">
                        <c:v>-5.3946199131418302E-3</c:v>
                      </c:pt>
                      <c:pt idx="406">
                        <c:v>-5.4113734006798102E-3</c:v>
                      </c:pt>
                      <c:pt idx="407">
                        <c:v>-5.4281268882177902E-3</c:v>
                      </c:pt>
                      <c:pt idx="408">
                        <c:v>-5.4448803757557798E-3</c:v>
                      </c:pt>
                      <c:pt idx="409">
                        <c:v>-5.4616338632937503E-3</c:v>
                      </c:pt>
                      <c:pt idx="410">
                        <c:v>-5.4783873508317399E-3</c:v>
                      </c:pt>
                      <c:pt idx="411">
                        <c:v>-5.4951408383697399E-3</c:v>
                      </c:pt>
                      <c:pt idx="412">
                        <c:v>-5.5118943259077199E-3</c:v>
                      </c:pt>
                      <c:pt idx="413">
                        <c:v>-5.5286478134456999E-3</c:v>
                      </c:pt>
                      <c:pt idx="414">
                        <c:v>-5.5454013009836904E-3</c:v>
                      </c:pt>
                      <c:pt idx="415">
                        <c:v>-5.56215478852168E-3</c:v>
                      </c:pt>
                      <c:pt idx="416">
                        <c:v>-5.5789082760596496E-3</c:v>
                      </c:pt>
                      <c:pt idx="417">
                        <c:v>-5.59566176359764E-3</c:v>
                      </c:pt>
                      <c:pt idx="418">
                        <c:v>-5.61241525113564E-3</c:v>
                      </c:pt>
                      <c:pt idx="419">
                        <c:v>-5.6291687386736096E-3</c:v>
                      </c:pt>
                      <c:pt idx="420">
                        <c:v>-5.6459222262115897E-3</c:v>
                      </c:pt>
                      <c:pt idx="421">
                        <c:v>-5.6626757137495801E-3</c:v>
                      </c:pt>
                      <c:pt idx="422">
                        <c:v>-5.6794292012875601E-3</c:v>
                      </c:pt>
                      <c:pt idx="423">
                        <c:v>-5.6961826888255601E-3</c:v>
                      </c:pt>
                      <c:pt idx="424">
                        <c:v>-5.7129361763635401E-3</c:v>
                      </c:pt>
                      <c:pt idx="425">
                        <c:v>-5.7296896639015297E-3</c:v>
                      </c:pt>
                      <c:pt idx="426">
                        <c:v>-5.7464431514395098E-3</c:v>
                      </c:pt>
                      <c:pt idx="427">
                        <c:v>-5.7631966389774802E-3</c:v>
                      </c:pt>
                      <c:pt idx="428">
                        <c:v>-5.7799501265154603E-3</c:v>
                      </c:pt>
                      <c:pt idx="429">
                        <c:v>-5.7967036140534603E-3</c:v>
                      </c:pt>
                      <c:pt idx="430">
                        <c:v>-5.8134571015914403E-3</c:v>
                      </c:pt>
                      <c:pt idx="431">
                        <c:v>-5.8302105891294203E-3</c:v>
                      </c:pt>
                      <c:pt idx="432">
                        <c:v>-5.8469640766674099E-3</c:v>
                      </c:pt>
                      <c:pt idx="433">
                        <c:v>-5.8637175642053899E-3</c:v>
                      </c:pt>
                      <c:pt idx="434">
                        <c:v>-5.8804710517434099E-3</c:v>
                      </c:pt>
                      <c:pt idx="435">
                        <c:v>-5.8972245392813804E-3</c:v>
                      </c:pt>
                      <c:pt idx="436">
                        <c:v>-5.9139780268193604E-3</c:v>
                      </c:pt>
                      <c:pt idx="437">
                        <c:v>-5.9307315143573404E-3</c:v>
                      </c:pt>
                      <c:pt idx="438">
                        <c:v>-5.9474850018953196E-3</c:v>
                      </c:pt>
                      <c:pt idx="439">
                        <c:v>-5.9642384894333196E-3</c:v>
                      </c:pt>
                      <c:pt idx="440">
                        <c:v>-5.9809919769712996E-3</c:v>
                      </c:pt>
                      <c:pt idx="441">
                        <c:v>-5.99774546450929E-3</c:v>
                      </c:pt>
                      <c:pt idx="442">
                        <c:v>-6.0144989520472701E-3</c:v>
                      </c:pt>
                      <c:pt idx="443">
                        <c:v>-6.0312524395852397E-3</c:v>
                      </c:pt>
                      <c:pt idx="444">
                        <c:v>-6.0480059271232397E-3</c:v>
                      </c:pt>
                      <c:pt idx="445">
                        <c:v>-6.0647594146612301E-3</c:v>
                      </c:pt>
                      <c:pt idx="446">
                        <c:v>-6.0815129021992102E-3</c:v>
                      </c:pt>
                      <c:pt idx="447">
                        <c:v>-6.0982663897371902E-3</c:v>
                      </c:pt>
                      <c:pt idx="448">
                        <c:v>-6.1150198772751798E-3</c:v>
                      </c:pt>
                      <c:pt idx="449">
                        <c:v>-6.1317733648131598E-3</c:v>
                      </c:pt>
                      <c:pt idx="450">
                        <c:v>-6.1485268523511502E-3</c:v>
                      </c:pt>
                      <c:pt idx="451">
                        <c:v>-6.1652803398891303E-3</c:v>
                      </c:pt>
                      <c:pt idx="452">
                        <c:v>-6.1820338274271198E-3</c:v>
                      </c:pt>
                      <c:pt idx="453">
                        <c:v>-6.1987873149651198E-3</c:v>
                      </c:pt>
                      <c:pt idx="454">
                        <c:v>-6.2155408025030799E-3</c:v>
                      </c:pt>
                      <c:pt idx="455">
                        <c:v>-6.2322942900410504E-3</c:v>
                      </c:pt>
                      <c:pt idx="456">
                        <c:v>-6.2490477775790599E-3</c:v>
                      </c:pt>
                      <c:pt idx="457">
                        <c:v>-6.2658012651170504E-3</c:v>
                      </c:pt>
                      <c:pt idx="458">
                        <c:v>-6.28255475265502E-3</c:v>
                      </c:pt>
                      <c:pt idx="459">
                        <c:v>-6.2993082401930096E-3</c:v>
                      </c:pt>
                      <c:pt idx="460">
                        <c:v>-6.3160617277309801E-3</c:v>
                      </c:pt>
                      <c:pt idx="461">
                        <c:v>-6.3328152152689896E-3</c:v>
                      </c:pt>
                      <c:pt idx="462">
                        <c:v>-6.3495687028069696E-3</c:v>
                      </c:pt>
                      <c:pt idx="463">
                        <c:v>-6.3663221903449601E-3</c:v>
                      </c:pt>
                      <c:pt idx="464">
                        <c:v>-6.3830756778829297E-3</c:v>
                      </c:pt>
                      <c:pt idx="465">
                        <c:v>-6.3998291654209297E-3</c:v>
                      </c:pt>
                      <c:pt idx="466">
                        <c:v>-6.4165826529589097E-3</c:v>
                      </c:pt>
                      <c:pt idx="467">
                        <c:v>-6.4333361404969001E-3</c:v>
                      </c:pt>
                      <c:pt idx="468">
                        <c:v>-6.4500896280348802E-3</c:v>
                      </c:pt>
                      <c:pt idx="469">
                        <c:v>-6.4668431155728697E-3</c:v>
                      </c:pt>
                      <c:pt idx="470">
                        <c:v>-6.4835966031108402E-3</c:v>
                      </c:pt>
                      <c:pt idx="471">
                        <c:v>-6.5003500906488298E-3</c:v>
                      </c:pt>
                      <c:pt idx="472">
                        <c:v>-6.5171035781868203E-3</c:v>
                      </c:pt>
                      <c:pt idx="473">
                        <c:v>-6.5338570657248098E-3</c:v>
                      </c:pt>
                      <c:pt idx="474">
                        <c:v>-6.5506105532627803E-3</c:v>
                      </c:pt>
                      <c:pt idx="475">
                        <c:v>-6.5673640408007803E-3</c:v>
                      </c:pt>
                      <c:pt idx="476">
                        <c:v>-6.5841175283387603E-3</c:v>
                      </c:pt>
                      <c:pt idx="477">
                        <c:v>-6.6008710158767499E-3</c:v>
                      </c:pt>
                      <c:pt idx="478">
                        <c:v>-6.6176245034147204E-3</c:v>
                      </c:pt>
                      <c:pt idx="479">
                        <c:v>-6.63437799095271E-3</c:v>
                      </c:pt>
                      <c:pt idx="480">
                        <c:v>-6.65113147849069E-3</c:v>
                      </c:pt>
                      <c:pt idx="481">
                        <c:v>-6.6678849660286796E-3</c:v>
                      </c:pt>
                      <c:pt idx="482">
                        <c:v>-6.68463845356667E-3</c:v>
                      </c:pt>
                      <c:pt idx="483">
                        <c:v>-6.7013919411046501E-3</c:v>
                      </c:pt>
                      <c:pt idx="484">
                        <c:v>-6.7181454286426396E-3</c:v>
                      </c:pt>
                      <c:pt idx="485">
                        <c:v>-6.7348989161806197E-3</c:v>
                      </c:pt>
                      <c:pt idx="486">
                        <c:v>-6.7516524037186196E-3</c:v>
                      </c:pt>
                      <c:pt idx="487">
                        <c:v>-6.7684058912565997E-3</c:v>
                      </c:pt>
                      <c:pt idx="488">
                        <c:v>-6.7851593787945797E-3</c:v>
                      </c:pt>
                      <c:pt idx="489">
                        <c:v>-6.8019128663325702E-3</c:v>
                      </c:pt>
                      <c:pt idx="490">
                        <c:v>-6.8186663538705502E-3</c:v>
                      </c:pt>
                      <c:pt idx="491">
                        <c:v>-6.8354198414085302E-3</c:v>
                      </c:pt>
                      <c:pt idx="492">
                        <c:v>-6.8521733289465103E-3</c:v>
                      </c:pt>
                      <c:pt idx="493">
                        <c:v>-6.8689268164844998E-3</c:v>
                      </c:pt>
                      <c:pt idx="494">
                        <c:v>-6.8856803040224998E-3</c:v>
                      </c:pt>
                      <c:pt idx="495">
                        <c:v>-6.9024337915604703E-3</c:v>
                      </c:pt>
                      <c:pt idx="496">
                        <c:v>-6.9191872790984703E-3</c:v>
                      </c:pt>
                      <c:pt idx="497">
                        <c:v>-6.9359407666364304E-3</c:v>
                      </c:pt>
                      <c:pt idx="498">
                        <c:v>-6.9526942541744199E-3</c:v>
                      </c:pt>
                      <c:pt idx="499">
                        <c:v>-6.9694477417124E-3</c:v>
                      </c:pt>
                      <c:pt idx="500">
                        <c:v>-6.9862012292504E-3</c:v>
                      </c:pt>
                      <c:pt idx="501">
                        <c:v>-7.0029547167883904E-3</c:v>
                      </c:pt>
                      <c:pt idx="502">
                        <c:v>-7.01970820432636E-3</c:v>
                      </c:pt>
                      <c:pt idx="503">
                        <c:v>-7.03646169186436E-3</c:v>
                      </c:pt>
                      <c:pt idx="504">
                        <c:v>-7.05321517940234E-3</c:v>
                      </c:pt>
                      <c:pt idx="505">
                        <c:v>-7.0699686669403296E-3</c:v>
                      </c:pt>
                      <c:pt idx="506">
                        <c:v>-7.0867221544783001E-3</c:v>
                      </c:pt>
                      <c:pt idx="507">
                        <c:v>-7.1034756420163001E-3</c:v>
                      </c:pt>
                      <c:pt idx="508">
                        <c:v>-7.1202291295542801E-3</c:v>
                      </c:pt>
                      <c:pt idx="509">
                        <c:v>-7.1369826170922602E-3</c:v>
                      </c:pt>
                      <c:pt idx="510">
                        <c:v>-7.1537361046302402E-3</c:v>
                      </c:pt>
                      <c:pt idx="511">
                        <c:v>-7.1704895921682497E-3</c:v>
                      </c:pt>
                      <c:pt idx="512">
                        <c:v>-7.1872430797062098E-3</c:v>
                      </c:pt>
                      <c:pt idx="513">
                        <c:v>-7.2039965672442202E-3</c:v>
                      </c:pt>
                      <c:pt idx="514">
                        <c:v>-7.2207500547821898E-3</c:v>
                      </c:pt>
                      <c:pt idx="515">
                        <c:v>-7.2375035423201802E-3</c:v>
                      </c:pt>
                      <c:pt idx="516">
                        <c:v>-7.2542570298581698E-3</c:v>
                      </c:pt>
                      <c:pt idx="517">
                        <c:v>-7.2710105173961403E-3</c:v>
                      </c:pt>
                      <c:pt idx="518">
                        <c:v>-7.2877640049341299E-3</c:v>
                      </c:pt>
                      <c:pt idx="519">
                        <c:v>-7.3045174924721203E-3</c:v>
                      </c:pt>
                      <c:pt idx="520">
                        <c:v>-7.3212709800101004E-3</c:v>
                      </c:pt>
                      <c:pt idx="521">
                        <c:v>-7.3380244675480804E-3</c:v>
                      </c:pt>
                      <c:pt idx="522">
                        <c:v>-7.35477795508607E-3</c:v>
                      </c:pt>
                      <c:pt idx="523">
                        <c:v>-7.3715314426240396E-3</c:v>
                      </c:pt>
                      <c:pt idx="524">
                        <c:v>-7.38828493016205E-3</c:v>
                      </c:pt>
                      <c:pt idx="525">
                        <c:v>-7.4050384177000196E-3</c:v>
                      </c:pt>
                      <c:pt idx="526">
                        <c:v>-7.4217919052379996E-3</c:v>
                      </c:pt>
                      <c:pt idx="527">
                        <c:v>-7.4385453927759901E-3</c:v>
                      </c:pt>
                      <c:pt idx="528">
                        <c:v>-7.4552988803139901E-3</c:v>
                      </c:pt>
                      <c:pt idx="529">
                        <c:v>-7.4720523678519796E-3</c:v>
                      </c:pt>
                      <c:pt idx="530">
                        <c:v>-7.4888058553899397E-3</c:v>
                      </c:pt>
                      <c:pt idx="531">
                        <c:v>-7.5055593429279397E-3</c:v>
                      </c:pt>
                      <c:pt idx="532">
                        <c:v>-7.5223128304659197E-3</c:v>
                      </c:pt>
                      <c:pt idx="533">
                        <c:v>-7.5390663180038998E-3</c:v>
                      </c:pt>
                      <c:pt idx="534">
                        <c:v>-7.5558198055418902E-3</c:v>
                      </c:pt>
                      <c:pt idx="535">
                        <c:v>-7.5725732930798798E-3</c:v>
                      </c:pt>
                      <c:pt idx="536">
                        <c:v>-7.5893267806178598E-3</c:v>
                      </c:pt>
                      <c:pt idx="537">
                        <c:v>-7.6060802681558503E-3</c:v>
                      </c:pt>
                      <c:pt idx="538">
                        <c:v>-7.6228337556938199E-3</c:v>
                      </c:pt>
                      <c:pt idx="539">
                        <c:v>-7.6395872432318303E-3</c:v>
                      </c:pt>
                      <c:pt idx="540">
                        <c:v>-7.6563407307697904E-3</c:v>
                      </c:pt>
                      <c:pt idx="541">
                        <c:v>-7.6730942183077999E-3</c:v>
                      </c:pt>
                      <c:pt idx="542">
                        <c:v>-7.6898477058457799E-3</c:v>
                      </c:pt>
                      <c:pt idx="543">
                        <c:v>-7.7066011933837704E-3</c:v>
                      </c:pt>
                      <c:pt idx="544">
                        <c:v>-7.7233546809217296E-3</c:v>
                      </c:pt>
                      <c:pt idx="545">
                        <c:v>-7.74010816845972E-3</c:v>
                      </c:pt>
                      <c:pt idx="546">
                        <c:v>-7.7568616559977304E-3</c:v>
                      </c:pt>
                      <c:pt idx="547">
                        <c:v>-7.7736151435356697E-3</c:v>
                      </c:pt>
                      <c:pt idx="548">
                        <c:v>-7.7903686310736697E-3</c:v>
                      </c:pt>
                      <c:pt idx="549">
                        <c:v>-7.8071221186116401E-3</c:v>
                      </c:pt>
                      <c:pt idx="550">
                        <c:v>-7.8238756061496505E-3</c:v>
                      </c:pt>
                      <c:pt idx="551">
                        <c:v>-7.8406290936876392E-3</c:v>
                      </c:pt>
                      <c:pt idx="552">
                        <c:v>-7.8573825812256297E-3</c:v>
                      </c:pt>
                      <c:pt idx="553">
                        <c:v>-7.8741360687636097E-3</c:v>
                      </c:pt>
                      <c:pt idx="554">
                        <c:v>-7.8908895563015793E-3</c:v>
                      </c:pt>
                      <c:pt idx="555">
                        <c:v>-7.9076430438395698E-3</c:v>
                      </c:pt>
                      <c:pt idx="556">
                        <c:v>-7.9243965313775394E-3</c:v>
                      </c:pt>
                      <c:pt idx="557">
                        <c:v>-7.9411500189155507E-3</c:v>
                      </c:pt>
                      <c:pt idx="558">
                        <c:v>-7.9579035064535394E-3</c:v>
                      </c:pt>
                      <c:pt idx="559">
                        <c:v>-7.9746569939915107E-3</c:v>
                      </c:pt>
                      <c:pt idx="560">
                        <c:v>-7.9914104815294994E-3</c:v>
                      </c:pt>
                      <c:pt idx="561">
                        <c:v>-8.0081639690674795E-3</c:v>
                      </c:pt>
                      <c:pt idx="562">
                        <c:v>-8.0249174566054699E-3</c:v>
                      </c:pt>
                      <c:pt idx="563">
                        <c:v>-8.0416709441434499E-3</c:v>
                      </c:pt>
                      <c:pt idx="564">
                        <c:v>-8.0584244316814404E-3</c:v>
                      </c:pt>
                      <c:pt idx="565">
                        <c:v>-8.0751779192194308E-3</c:v>
                      </c:pt>
                      <c:pt idx="566">
                        <c:v>-8.0919314067574195E-3</c:v>
                      </c:pt>
                      <c:pt idx="567">
                        <c:v>-8.1086848942953701E-3</c:v>
                      </c:pt>
                      <c:pt idx="568">
                        <c:v>-8.12543838183339E-3</c:v>
                      </c:pt>
                      <c:pt idx="569">
                        <c:v>-8.1421918693713805E-3</c:v>
                      </c:pt>
                      <c:pt idx="570">
                        <c:v>-8.1589453569093501E-3</c:v>
                      </c:pt>
                      <c:pt idx="571">
                        <c:v>-8.1756988444473301E-3</c:v>
                      </c:pt>
                      <c:pt idx="572">
                        <c:v>-8.1924523319853206E-3</c:v>
                      </c:pt>
                      <c:pt idx="573">
                        <c:v>-8.2092058195233197E-3</c:v>
                      </c:pt>
                      <c:pt idx="574">
                        <c:v>-8.2259593070612806E-3</c:v>
                      </c:pt>
                      <c:pt idx="575">
                        <c:v>-8.2427127945992693E-3</c:v>
                      </c:pt>
                      <c:pt idx="576">
                        <c:v>-8.2594662821372702E-3</c:v>
                      </c:pt>
                      <c:pt idx="577">
                        <c:v>-8.2762197696752294E-3</c:v>
                      </c:pt>
                      <c:pt idx="578">
                        <c:v>-8.2929732572132406E-3</c:v>
                      </c:pt>
                      <c:pt idx="579">
                        <c:v>-8.3097267447512294E-3</c:v>
                      </c:pt>
                      <c:pt idx="580">
                        <c:v>-8.3264802322892007E-3</c:v>
                      </c:pt>
                      <c:pt idx="581">
                        <c:v>-8.3432337198271703E-3</c:v>
                      </c:pt>
                      <c:pt idx="582">
                        <c:v>-8.3599872073651695E-3</c:v>
                      </c:pt>
                      <c:pt idx="583">
                        <c:v>-8.3767406949031495E-3</c:v>
                      </c:pt>
                      <c:pt idx="584">
                        <c:v>-8.3934941824411295E-3</c:v>
                      </c:pt>
                      <c:pt idx="585">
                        <c:v>-8.41024766997912E-3</c:v>
                      </c:pt>
                      <c:pt idx="586">
                        <c:v>-8.4270011575171E-3</c:v>
                      </c:pt>
                      <c:pt idx="587">
                        <c:v>-8.4437546450550904E-3</c:v>
                      </c:pt>
                      <c:pt idx="588">
                        <c:v>-8.4605081325930791E-3</c:v>
                      </c:pt>
                      <c:pt idx="589">
                        <c:v>-8.4772616201310696E-3</c:v>
                      </c:pt>
                      <c:pt idx="590">
                        <c:v>-8.4940151076690496E-3</c:v>
                      </c:pt>
                      <c:pt idx="591">
                        <c:v>-8.5107685952070192E-3</c:v>
                      </c:pt>
                      <c:pt idx="592">
                        <c:v>-8.5275220827450201E-3</c:v>
                      </c:pt>
                      <c:pt idx="593">
                        <c:v>-8.5442755702830192E-3</c:v>
                      </c:pt>
                      <c:pt idx="594">
                        <c:v>-8.5610290578210096E-3</c:v>
                      </c:pt>
                      <c:pt idx="595">
                        <c:v>-8.5777825453589706E-3</c:v>
                      </c:pt>
                      <c:pt idx="596">
                        <c:v>-8.5945360328969593E-3</c:v>
                      </c:pt>
                      <c:pt idx="597">
                        <c:v>-8.6112895204349307E-3</c:v>
                      </c:pt>
                      <c:pt idx="598">
                        <c:v>-8.6280430079729402E-3</c:v>
                      </c:pt>
                      <c:pt idx="599">
                        <c:v>-8.6447964955109306E-3</c:v>
                      </c:pt>
                      <c:pt idx="600">
                        <c:v>-8.6615499830489193E-3</c:v>
                      </c:pt>
                      <c:pt idx="601">
                        <c:v>-8.6783034705868699E-3</c:v>
                      </c:pt>
                      <c:pt idx="602">
                        <c:v>-8.6950569581248794E-3</c:v>
                      </c:pt>
                      <c:pt idx="603">
                        <c:v>-8.7118104456628508E-3</c:v>
                      </c:pt>
                      <c:pt idx="604">
                        <c:v>-8.7285639332008499E-3</c:v>
                      </c:pt>
                      <c:pt idx="605">
                        <c:v>-8.7453174207388108E-3</c:v>
                      </c:pt>
                      <c:pt idx="606">
                        <c:v>-8.7620709082768203E-3</c:v>
                      </c:pt>
                      <c:pt idx="607">
                        <c:v>-8.77882439581479E-3</c:v>
                      </c:pt>
                      <c:pt idx="608">
                        <c:v>-8.79557788335277E-3</c:v>
                      </c:pt>
                      <c:pt idx="609">
                        <c:v>-8.8123313708907709E-3</c:v>
                      </c:pt>
                      <c:pt idx="610">
                        <c:v>-8.82908485842877E-3</c:v>
                      </c:pt>
                      <c:pt idx="611">
                        <c:v>-8.8458383459667396E-3</c:v>
                      </c:pt>
                      <c:pt idx="612">
                        <c:v>-8.8625918335047196E-3</c:v>
                      </c:pt>
                      <c:pt idx="613">
                        <c:v>-8.8793453210426997E-3</c:v>
                      </c:pt>
                      <c:pt idx="614">
                        <c:v>-8.8960988085807092E-3</c:v>
                      </c:pt>
                      <c:pt idx="615">
                        <c:v>-8.9128522961186597E-3</c:v>
                      </c:pt>
                      <c:pt idx="616">
                        <c:v>-8.9296057836566606E-3</c:v>
                      </c:pt>
                      <c:pt idx="617">
                        <c:v>-8.9463592711946302E-3</c:v>
                      </c:pt>
                      <c:pt idx="618">
                        <c:v>-8.9631127587326293E-3</c:v>
                      </c:pt>
                      <c:pt idx="619">
                        <c:v>-8.9798662462706094E-3</c:v>
                      </c:pt>
                      <c:pt idx="620">
                        <c:v>-8.9966197338085894E-3</c:v>
                      </c:pt>
                      <c:pt idx="621">
                        <c:v>-9.0133732213465902E-3</c:v>
                      </c:pt>
                      <c:pt idx="622">
                        <c:v>-9.0301267088845807E-3</c:v>
                      </c:pt>
                      <c:pt idx="623">
                        <c:v>-9.0468801964225694E-3</c:v>
                      </c:pt>
                      <c:pt idx="624">
                        <c:v>-9.0636336839605303E-3</c:v>
                      </c:pt>
                      <c:pt idx="625">
                        <c:v>-9.0803871714985503E-3</c:v>
                      </c:pt>
                      <c:pt idx="626">
                        <c:v>-9.0971406590365008E-3</c:v>
                      </c:pt>
                      <c:pt idx="627">
                        <c:v>-9.1138941465744999E-3</c:v>
                      </c:pt>
                      <c:pt idx="628">
                        <c:v>-9.1306476341124591E-3</c:v>
                      </c:pt>
                      <c:pt idx="629">
                        <c:v>-9.14740112165046E-3</c:v>
                      </c:pt>
                      <c:pt idx="630">
                        <c:v>-9.16415460918844E-3</c:v>
                      </c:pt>
                      <c:pt idx="631">
                        <c:v>-9.1809080967264201E-3</c:v>
                      </c:pt>
                      <c:pt idx="632">
                        <c:v>-9.1976615842644296E-3</c:v>
                      </c:pt>
                      <c:pt idx="633">
                        <c:v>-9.2144150718023905E-3</c:v>
                      </c:pt>
                      <c:pt idx="634">
                        <c:v>-9.2311685593404001E-3</c:v>
                      </c:pt>
                      <c:pt idx="635">
                        <c:v>-9.2479220468783593E-3</c:v>
                      </c:pt>
                      <c:pt idx="636">
                        <c:v>-9.2646755344163601E-3</c:v>
                      </c:pt>
                      <c:pt idx="637">
                        <c:v>-9.2814290219543592E-3</c:v>
                      </c:pt>
                      <c:pt idx="638">
                        <c:v>-9.2981825094923393E-3</c:v>
                      </c:pt>
                      <c:pt idx="639">
                        <c:v>-9.3149359970303106E-3</c:v>
                      </c:pt>
                      <c:pt idx="640">
                        <c:v>-9.3316894845682993E-3</c:v>
                      </c:pt>
                      <c:pt idx="641">
                        <c:v>-9.3484429721062707E-3</c:v>
                      </c:pt>
                      <c:pt idx="642">
                        <c:v>-9.3651964596442594E-3</c:v>
                      </c:pt>
                      <c:pt idx="643">
                        <c:v>-9.3819499471822602E-3</c:v>
                      </c:pt>
                      <c:pt idx="644">
                        <c:v>-9.3987034347202299E-3</c:v>
                      </c:pt>
                      <c:pt idx="645">
                        <c:v>-9.4154569222582203E-3</c:v>
                      </c:pt>
                      <c:pt idx="646">
                        <c:v>-9.4322104097962108E-3</c:v>
                      </c:pt>
                      <c:pt idx="647">
                        <c:v>-9.4489638973342099E-3</c:v>
                      </c:pt>
                      <c:pt idx="648">
                        <c:v>-9.4657173848721795E-3</c:v>
                      </c:pt>
                      <c:pt idx="649">
                        <c:v>-9.4824708724101699E-3</c:v>
                      </c:pt>
                      <c:pt idx="650">
                        <c:v>-9.49922435994815E-3</c:v>
                      </c:pt>
                      <c:pt idx="651">
                        <c:v>-9.51597784748613E-3</c:v>
                      </c:pt>
                      <c:pt idx="652">
                        <c:v>-9.53273133502411E-3</c:v>
                      </c:pt>
                      <c:pt idx="653">
                        <c:v>-9.5494848225621196E-3</c:v>
                      </c:pt>
                      <c:pt idx="654">
                        <c:v>-9.5662383101000892E-3</c:v>
                      </c:pt>
                      <c:pt idx="655">
                        <c:v>-9.5829917976380605E-3</c:v>
                      </c:pt>
                      <c:pt idx="656">
                        <c:v>-9.5997452851760805E-3</c:v>
                      </c:pt>
                      <c:pt idx="657">
                        <c:v>-9.6164987727140397E-3</c:v>
                      </c:pt>
                      <c:pt idx="658">
                        <c:v>-9.6332522602520405E-3</c:v>
                      </c:pt>
                      <c:pt idx="659">
                        <c:v>-9.6500057477900102E-3</c:v>
                      </c:pt>
                      <c:pt idx="660">
                        <c:v>-9.6667592353280006E-3</c:v>
                      </c:pt>
                      <c:pt idx="661">
                        <c:v>-9.6835127228659806E-3</c:v>
                      </c:pt>
                      <c:pt idx="662">
                        <c:v>-9.7002662104039798E-3</c:v>
                      </c:pt>
                      <c:pt idx="663">
                        <c:v>-9.7170196979419598E-3</c:v>
                      </c:pt>
                      <c:pt idx="664">
                        <c:v>-9.7337731854799398E-3</c:v>
                      </c:pt>
                      <c:pt idx="665">
                        <c:v>-9.7505266730179303E-3</c:v>
                      </c:pt>
                      <c:pt idx="666">
                        <c:v>-9.7672801605558999E-3</c:v>
                      </c:pt>
                      <c:pt idx="667">
                        <c:v>-9.7840336480939198E-3</c:v>
                      </c:pt>
                      <c:pt idx="668">
                        <c:v>-9.8007871356318704E-3</c:v>
                      </c:pt>
                      <c:pt idx="669">
                        <c:v>-9.8175406231698695E-3</c:v>
                      </c:pt>
                      <c:pt idx="670">
                        <c:v>-9.8342941107078495E-3</c:v>
                      </c:pt>
                      <c:pt idx="671">
                        <c:v>-9.8510475982458399E-3</c:v>
                      </c:pt>
                      <c:pt idx="672">
                        <c:v>-9.8678010857837992E-3</c:v>
                      </c:pt>
                      <c:pt idx="673">
                        <c:v>-9.8845545733218104E-3</c:v>
                      </c:pt>
                      <c:pt idx="674">
                        <c:v>-9.9013080608597905E-3</c:v>
                      </c:pt>
                      <c:pt idx="675">
                        <c:v>-9.9180615483977792E-3</c:v>
                      </c:pt>
                      <c:pt idx="676">
                        <c:v>-9.9348150359357592E-3</c:v>
                      </c:pt>
                      <c:pt idx="677">
                        <c:v>-9.9515685234737306E-3</c:v>
                      </c:pt>
                      <c:pt idx="678">
                        <c:v>-9.9683220110117193E-3</c:v>
                      </c:pt>
                      <c:pt idx="679">
                        <c:v>-9.9850754985497201E-3</c:v>
                      </c:pt>
                      <c:pt idx="680">
                        <c:v>-1.00018289860877E-2</c:v>
                      </c:pt>
                      <c:pt idx="681">
                        <c:v>-1.00185824736256E-2</c:v>
                      </c:pt>
                      <c:pt idx="682">
                        <c:v>-1.0035335961163599E-2</c:v>
                      </c:pt>
                      <c:pt idx="683">
                        <c:v>-1.00520894487016E-2</c:v>
                      </c:pt>
                      <c:pt idx="684">
                        <c:v>-1.0068842936239599E-2</c:v>
                      </c:pt>
                      <c:pt idx="685">
                        <c:v>-1.00855964237776E-2</c:v>
                      </c:pt>
                      <c:pt idx="686">
                        <c:v>-1.0102349911315599E-2</c:v>
                      </c:pt>
                      <c:pt idx="687">
                        <c:v>-1.01191033988536E-2</c:v>
                      </c:pt>
                      <c:pt idx="688">
                        <c:v>-1.0135856886391501E-2</c:v>
                      </c:pt>
                      <c:pt idx="689">
                        <c:v>-1.01526103739295E-2</c:v>
                      </c:pt>
                      <c:pt idx="690">
                        <c:v>-1.01693638614675E-2</c:v>
                      </c:pt>
                      <c:pt idx="691">
                        <c:v>-1.01861173490055E-2</c:v>
                      </c:pt>
                      <c:pt idx="692">
                        <c:v>-1.02028708365435E-2</c:v>
                      </c:pt>
                      <c:pt idx="693">
                        <c:v>-1.02196243240815E-2</c:v>
                      </c:pt>
                      <c:pt idx="694">
                        <c:v>-1.02363778116195E-2</c:v>
                      </c:pt>
                      <c:pt idx="695">
                        <c:v>-1.0253131299157401E-2</c:v>
                      </c:pt>
                      <c:pt idx="696">
                        <c:v>-1.02698847866954E-2</c:v>
                      </c:pt>
                      <c:pt idx="697">
                        <c:v>-1.0286638274233401E-2</c:v>
                      </c:pt>
                      <c:pt idx="698">
                        <c:v>-1.03033917617714E-2</c:v>
                      </c:pt>
                      <c:pt idx="699">
                        <c:v>-1.0320145249309401E-2</c:v>
                      </c:pt>
                      <c:pt idx="700">
                        <c:v>-1.03368987368474E-2</c:v>
                      </c:pt>
                      <c:pt idx="701">
                        <c:v>-1.03536522243853E-2</c:v>
                      </c:pt>
                      <c:pt idx="702">
                        <c:v>-1.0370405711923301E-2</c:v>
                      </c:pt>
                      <c:pt idx="703">
                        <c:v>-1.03871591994613E-2</c:v>
                      </c:pt>
                      <c:pt idx="704">
                        <c:v>-1.0403912686999301E-2</c:v>
                      </c:pt>
                      <c:pt idx="705">
                        <c:v>-1.04206661745373E-2</c:v>
                      </c:pt>
                      <c:pt idx="706">
                        <c:v>-1.0437419662075301E-2</c:v>
                      </c:pt>
                      <c:pt idx="707">
                        <c:v>-1.04541731496133E-2</c:v>
                      </c:pt>
                      <c:pt idx="708">
                        <c:v>-1.04709266371512E-2</c:v>
                      </c:pt>
                      <c:pt idx="709">
                        <c:v>-1.0487680124689199E-2</c:v>
                      </c:pt>
                      <c:pt idx="710">
                        <c:v>-1.05044336122272E-2</c:v>
                      </c:pt>
                      <c:pt idx="711">
                        <c:v>-1.0521187099765201E-2</c:v>
                      </c:pt>
                      <c:pt idx="712">
                        <c:v>-1.05379405873032E-2</c:v>
                      </c:pt>
                      <c:pt idx="713">
                        <c:v>-1.0554694074841201E-2</c:v>
                      </c:pt>
                      <c:pt idx="714">
                        <c:v>-1.05714475623792E-2</c:v>
                      </c:pt>
                      <c:pt idx="715">
                        <c:v>-1.05882010499171E-2</c:v>
                      </c:pt>
                      <c:pt idx="716">
                        <c:v>-1.0604954537455099E-2</c:v>
                      </c:pt>
                      <c:pt idx="717">
                        <c:v>-1.06217080249931E-2</c:v>
                      </c:pt>
                      <c:pt idx="718">
                        <c:v>-1.0638461512531099E-2</c:v>
                      </c:pt>
                      <c:pt idx="719">
                        <c:v>-1.06552150000691E-2</c:v>
                      </c:pt>
                      <c:pt idx="720">
                        <c:v>-1.0671968487607099E-2</c:v>
                      </c:pt>
                      <c:pt idx="721">
                        <c:v>-1.06887219751451E-2</c:v>
                      </c:pt>
                      <c:pt idx="722">
                        <c:v>-1.0705475462683E-2</c:v>
                      </c:pt>
                      <c:pt idx="723">
                        <c:v>-1.0722228950220999E-2</c:v>
                      </c:pt>
                      <c:pt idx="724">
                        <c:v>-1.0738982437759E-2</c:v>
                      </c:pt>
                      <c:pt idx="725">
                        <c:v>-1.0755735925296999E-2</c:v>
                      </c:pt>
                      <c:pt idx="726">
                        <c:v>-1.0772489412835E-2</c:v>
                      </c:pt>
                      <c:pt idx="727">
                        <c:v>-1.0789242900372999E-2</c:v>
                      </c:pt>
                      <c:pt idx="728">
                        <c:v>-1.08059963879109E-2</c:v>
                      </c:pt>
                      <c:pt idx="729">
                        <c:v>-1.08227498754489E-2</c:v>
                      </c:pt>
                      <c:pt idx="730">
                        <c:v>-1.08395033629869E-2</c:v>
                      </c:pt>
                      <c:pt idx="731">
                        <c:v>-1.08562568505249E-2</c:v>
                      </c:pt>
                      <c:pt idx="732">
                        <c:v>-1.08730103380629E-2</c:v>
                      </c:pt>
                      <c:pt idx="733">
                        <c:v>-1.08897638256008E-2</c:v>
                      </c:pt>
                      <c:pt idx="734">
                        <c:v>-1.0906517313138801E-2</c:v>
                      </c:pt>
                      <c:pt idx="735">
                        <c:v>-1.09232708006768E-2</c:v>
                      </c:pt>
                      <c:pt idx="736">
                        <c:v>-1.0940024288214801E-2</c:v>
                      </c:pt>
                      <c:pt idx="737">
                        <c:v>-1.09567777757528E-2</c:v>
                      </c:pt>
                      <c:pt idx="738">
                        <c:v>-1.0973531263290801E-2</c:v>
                      </c:pt>
                      <c:pt idx="739">
                        <c:v>-1.09902847508288E-2</c:v>
                      </c:pt>
                      <c:pt idx="740">
                        <c:v>-1.10070382383668E-2</c:v>
                      </c:pt>
                      <c:pt idx="741">
                        <c:v>-1.10237917259048E-2</c:v>
                      </c:pt>
                      <c:pt idx="742">
                        <c:v>-1.10405452134427E-2</c:v>
                      </c:pt>
                      <c:pt idx="743">
                        <c:v>-1.1057298700980701E-2</c:v>
                      </c:pt>
                      <c:pt idx="744">
                        <c:v>-1.10740521885187E-2</c:v>
                      </c:pt>
                      <c:pt idx="745">
                        <c:v>-1.1090805676056701E-2</c:v>
                      </c:pt>
                      <c:pt idx="746">
                        <c:v>-1.11075591635947E-2</c:v>
                      </c:pt>
                      <c:pt idx="747">
                        <c:v>-1.1124312651132701E-2</c:v>
                      </c:pt>
                      <c:pt idx="748">
                        <c:v>-1.11410661386707E-2</c:v>
                      </c:pt>
                      <c:pt idx="749">
                        <c:v>-1.11578196262086E-2</c:v>
                      </c:pt>
                      <c:pt idx="750">
                        <c:v>-1.1174573113746601E-2</c:v>
                      </c:pt>
                      <c:pt idx="751">
                        <c:v>-1.11913266012846E-2</c:v>
                      </c:pt>
                      <c:pt idx="752">
                        <c:v>-1.1208080088822601E-2</c:v>
                      </c:pt>
                      <c:pt idx="753">
                        <c:v>-1.12248335763606E-2</c:v>
                      </c:pt>
                      <c:pt idx="754">
                        <c:v>-1.12415870638985E-2</c:v>
                      </c:pt>
                      <c:pt idx="755">
                        <c:v>-1.1258340551436499E-2</c:v>
                      </c:pt>
                      <c:pt idx="756">
                        <c:v>-1.12750940389745E-2</c:v>
                      </c:pt>
                      <c:pt idx="757">
                        <c:v>-1.1291847526512499E-2</c:v>
                      </c:pt>
                      <c:pt idx="758">
                        <c:v>-1.13086010140505E-2</c:v>
                      </c:pt>
                      <c:pt idx="759">
                        <c:v>-1.1325354501588499E-2</c:v>
                      </c:pt>
                      <c:pt idx="760">
                        <c:v>-1.13421079891265E-2</c:v>
                      </c:pt>
                      <c:pt idx="761">
                        <c:v>-1.1358861476664499E-2</c:v>
                      </c:pt>
                      <c:pt idx="762">
                        <c:v>-1.1375614964202399E-2</c:v>
                      </c:pt>
                      <c:pt idx="763">
                        <c:v>-1.13923684517404E-2</c:v>
                      </c:pt>
                      <c:pt idx="764">
                        <c:v>-1.1409121939278399E-2</c:v>
                      </c:pt>
                      <c:pt idx="765">
                        <c:v>-1.14258754268164E-2</c:v>
                      </c:pt>
                      <c:pt idx="766">
                        <c:v>-1.1442628914354399E-2</c:v>
                      </c:pt>
                      <c:pt idx="767">
                        <c:v>-1.14593824018923E-2</c:v>
                      </c:pt>
                      <c:pt idx="768">
                        <c:v>-1.14761358894303E-2</c:v>
                      </c:pt>
                      <c:pt idx="769">
                        <c:v>-1.14928893769683E-2</c:v>
                      </c:pt>
                      <c:pt idx="770">
                        <c:v>-1.15096428645063E-2</c:v>
                      </c:pt>
                      <c:pt idx="771">
                        <c:v>-1.1526396352044299E-2</c:v>
                      </c:pt>
                      <c:pt idx="772">
                        <c:v>-1.15431498395823E-2</c:v>
                      </c:pt>
                      <c:pt idx="773">
                        <c:v>-1.1559903327120299E-2</c:v>
                      </c:pt>
                      <c:pt idx="774">
                        <c:v>-1.15766568146582E-2</c:v>
                      </c:pt>
                      <c:pt idx="775">
                        <c:v>-1.1593410302196201E-2</c:v>
                      </c:pt>
                      <c:pt idx="776">
                        <c:v>-1.16101637897342E-2</c:v>
                      </c:pt>
                      <c:pt idx="777">
                        <c:v>-1.16269172772722E-2</c:v>
                      </c:pt>
                      <c:pt idx="778">
                        <c:v>-1.16436707648102E-2</c:v>
                      </c:pt>
                      <c:pt idx="779">
                        <c:v>-1.16604242523482E-2</c:v>
                      </c:pt>
                      <c:pt idx="780">
                        <c:v>-1.16771777398862E-2</c:v>
                      </c:pt>
                      <c:pt idx="781">
                        <c:v>-1.16939312274241E-2</c:v>
                      </c:pt>
                      <c:pt idx="782">
                        <c:v>-1.1710684714962101E-2</c:v>
                      </c:pt>
                      <c:pt idx="783">
                        <c:v>-1.17274382025001E-2</c:v>
                      </c:pt>
                      <c:pt idx="784">
                        <c:v>-1.1744191690038101E-2</c:v>
                      </c:pt>
                      <c:pt idx="785">
                        <c:v>-1.17609451775761E-2</c:v>
                      </c:pt>
                      <c:pt idx="786">
                        <c:v>-1.1777698665114101E-2</c:v>
                      </c:pt>
                      <c:pt idx="787">
                        <c:v>-1.17944521526521E-2</c:v>
                      </c:pt>
                      <c:pt idx="788">
                        <c:v>-1.181120564019E-2</c:v>
                      </c:pt>
                      <c:pt idx="789">
                        <c:v>-1.1827959127728001E-2</c:v>
                      </c:pt>
                      <c:pt idx="790">
                        <c:v>-1.1844712615266E-2</c:v>
                      </c:pt>
                      <c:pt idx="791">
                        <c:v>-1.1861466102804001E-2</c:v>
                      </c:pt>
                      <c:pt idx="792">
                        <c:v>-1.1878219590342E-2</c:v>
                      </c:pt>
                      <c:pt idx="793">
                        <c:v>-1.1894973077880001E-2</c:v>
                      </c:pt>
                      <c:pt idx="794">
                        <c:v>-1.1911726565418E-2</c:v>
                      </c:pt>
                      <c:pt idx="795">
                        <c:v>-1.19284800529559E-2</c:v>
                      </c:pt>
                      <c:pt idx="796">
                        <c:v>-1.1945233540493899E-2</c:v>
                      </c:pt>
                      <c:pt idx="797">
                        <c:v>-1.19619870280319E-2</c:v>
                      </c:pt>
                      <c:pt idx="798">
                        <c:v>-1.1978740515569899E-2</c:v>
                      </c:pt>
                      <c:pt idx="799">
                        <c:v>-1.19954940031079E-2</c:v>
                      </c:pt>
                      <c:pt idx="800">
                        <c:v>-1.2012247490645901E-2</c:v>
                      </c:pt>
                      <c:pt idx="801">
                        <c:v>-1.20290009781839E-2</c:v>
                      </c:pt>
                      <c:pt idx="802">
                        <c:v>-1.20457544657218E-2</c:v>
                      </c:pt>
                      <c:pt idx="803">
                        <c:v>-1.2062507953259799E-2</c:v>
                      </c:pt>
                      <c:pt idx="804">
                        <c:v>-1.20792614407978E-2</c:v>
                      </c:pt>
                      <c:pt idx="805">
                        <c:v>-1.2096014928335799E-2</c:v>
                      </c:pt>
                      <c:pt idx="806">
                        <c:v>-1.21127684158738E-2</c:v>
                      </c:pt>
                      <c:pt idx="807">
                        <c:v>-1.2129521903411799E-2</c:v>
                      </c:pt>
                      <c:pt idx="808">
                        <c:v>-1.2146275390949699E-2</c:v>
                      </c:pt>
                      <c:pt idx="809">
                        <c:v>-1.21630288784877E-2</c:v>
                      </c:pt>
                      <c:pt idx="810">
                        <c:v>-1.2179782366025699E-2</c:v>
                      </c:pt>
                      <c:pt idx="811">
                        <c:v>-1.21965358535637E-2</c:v>
                      </c:pt>
                      <c:pt idx="812">
                        <c:v>-1.2213289341101699E-2</c:v>
                      </c:pt>
                      <c:pt idx="813">
                        <c:v>-1.22300428286397E-2</c:v>
                      </c:pt>
                      <c:pt idx="814">
                        <c:v>-1.22467963161776E-2</c:v>
                      </c:pt>
                      <c:pt idx="815">
                        <c:v>-1.22635498037157E-2</c:v>
                      </c:pt>
                      <c:pt idx="816">
                        <c:v>-1.22803032912536E-2</c:v>
                      </c:pt>
                      <c:pt idx="817">
                        <c:v>-1.22970567787916E-2</c:v>
                      </c:pt>
                      <c:pt idx="818">
                        <c:v>-1.23138102663296E-2</c:v>
                      </c:pt>
                      <c:pt idx="819">
                        <c:v>-1.23305637538676E-2</c:v>
                      </c:pt>
                      <c:pt idx="820">
                        <c:v>-1.23473172414056E-2</c:v>
                      </c:pt>
                      <c:pt idx="821">
                        <c:v>-1.2364070728943501E-2</c:v>
                      </c:pt>
                      <c:pt idx="822">
                        <c:v>-1.23808242164815E-2</c:v>
                      </c:pt>
                      <c:pt idx="823">
                        <c:v>-1.2397577704019501E-2</c:v>
                      </c:pt>
                      <c:pt idx="824">
                        <c:v>-1.24143311915575E-2</c:v>
                      </c:pt>
                      <c:pt idx="825">
                        <c:v>-1.2431084679095501E-2</c:v>
                      </c:pt>
                      <c:pt idx="826">
                        <c:v>-1.24478381666335E-2</c:v>
                      </c:pt>
                      <c:pt idx="827">
                        <c:v>-1.2464591654171501E-2</c:v>
                      </c:pt>
                      <c:pt idx="828">
                        <c:v>-1.2481345141709401E-2</c:v>
                      </c:pt>
                      <c:pt idx="829">
                        <c:v>-1.24980986292474E-2</c:v>
                      </c:pt>
                      <c:pt idx="830">
                        <c:v>-1.2514852116785401E-2</c:v>
                      </c:pt>
                      <c:pt idx="831">
                        <c:v>-1.25316056043234E-2</c:v>
                      </c:pt>
                      <c:pt idx="832">
                        <c:v>-1.2548359091861401E-2</c:v>
                      </c:pt>
                      <c:pt idx="833">
                        <c:v>-1.25651125793994E-2</c:v>
                      </c:pt>
                      <c:pt idx="834">
                        <c:v>-1.2581866066937401E-2</c:v>
                      </c:pt>
                      <c:pt idx="835">
                        <c:v>-1.2598619554475299E-2</c:v>
                      </c:pt>
                      <c:pt idx="836">
                        <c:v>-1.2615373042013401E-2</c:v>
                      </c:pt>
                      <c:pt idx="837">
                        <c:v>-1.2632126529551301E-2</c:v>
                      </c:pt>
                      <c:pt idx="838">
                        <c:v>-1.26488800170893E-2</c:v>
                      </c:pt>
                      <c:pt idx="839">
                        <c:v>-1.2665633504627301E-2</c:v>
                      </c:pt>
                      <c:pt idx="840">
                        <c:v>-1.2682386992165199E-2</c:v>
                      </c:pt>
                      <c:pt idx="841">
                        <c:v>-1.26991404797032E-2</c:v>
                      </c:pt>
                      <c:pt idx="842">
                        <c:v>-1.2715893967241199E-2</c:v>
                      </c:pt>
                      <c:pt idx="843">
                        <c:v>-1.27326474547792E-2</c:v>
                      </c:pt>
                      <c:pt idx="844">
                        <c:v>-1.2749400942317199E-2</c:v>
                      </c:pt>
                      <c:pt idx="845">
                        <c:v>-1.27661544298552E-2</c:v>
                      </c:pt>
                      <c:pt idx="846">
                        <c:v>-1.2782907917393199E-2</c:v>
                      </c:pt>
                      <c:pt idx="847">
                        <c:v>-1.27996614049312E-2</c:v>
                      </c:pt>
                      <c:pt idx="848">
                        <c:v>-1.28164148924691E-2</c:v>
                      </c:pt>
                      <c:pt idx="849">
                        <c:v>-1.2833168380007099E-2</c:v>
                      </c:pt>
                      <c:pt idx="850">
                        <c:v>-1.28499218675451E-2</c:v>
                      </c:pt>
                      <c:pt idx="851">
                        <c:v>-1.2866675355083099E-2</c:v>
                      </c:pt>
                      <c:pt idx="852">
                        <c:v>-1.28834288426211E-2</c:v>
                      </c:pt>
                      <c:pt idx="853">
                        <c:v>-1.2900182330159E-2</c:v>
                      </c:pt>
                      <c:pt idx="854">
                        <c:v>-1.2916935817697E-2</c:v>
                      </c:pt>
                      <c:pt idx="855">
                        <c:v>-1.2933689305235099E-2</c:v>
                      </c:pt>
                      <c:pt idx="856">
                        <c:v>-1.2950442792773E-2</c:v>
                      </c:pt>
                      <c:pt idx="857">
                        <c:v>-1.2967196280311E-2</c:v>
                      </c:pt>
                      <c:pt idx="858">
                        <c:v>-1.2983949767848999E-2</c:v>
                      </c:pt>
                      <c:pt idx="859">
                        <c:v>-1.3000703255387E-2</c:v>
                      </c:pt>
                      <c:pt idx="860">
                        <c:v>-1.3017456742924901E-2</c:v>
                      </c:pt>
                      <c:pt idx="861">
                        <c:v>-1.3034210230463E-2</c:v>
                      </c:pt>
                      <c:pt idx="862">
                        <c:v>-1.3050963718000901E-2</c:v>
                      </c:pt>
                      <c:pt idx="863">
                        <c:v>-1.30677172055389E-2</c:v>
                      </c:pt>
                      <c:pt idx="864">
                        <c:v>-1.3084470693076901E-2</c:v>
                      </c:pt>
                      <c:pt idx="865">
                        <c:v>-1.31012241806149E-2</c:v>
                      </c:pt>
                      <c:pt idx="866">
                        <c:v>-1.31179776681529E-2</c:v>
                      </c:pt>
                      <c:pt idx="867">
                        <c:v>-1.31347311556909E-2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E3BE-4E3C-A4DE-C065340C8FFC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AVGy!$I$1</c15:sqref>
                        </c15:formulaRef>
                      </c:ext>
                    </c:extLst>
                    <c:strCache>
                      <c:ptCount val="1"/>
                      <c:pt idx="0">
                        <c:v>-2.4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AVGy!$I$3:$I$870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AVGy!$J$3:$J$870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3BE-4E3C-A4DE-C065340C8FFC}"/>
                  </c:ext>
                </c:extLst>
              </c15:ser>
            </c15:filteredScatterSeries>
            <c15:filteredScatter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AVGy!$K$1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dLbl>
                    <c:idx val="810"/>
                    <c:numFmt formatCode="#,##0.000" sourceLinked="0"/>
                    <c:spPr>
                      <a:solidFill>
                        <a:sysClr val="window" lastClr="FFFFFF"/>
                      </a:solidFill>
                      <a:ln>
                        <a:solidFill>
                          <a:sysClr val="windowText" lastClr="000000">
                            <a:lumMod val="25000"/>
                            <a:lumOff val="75000"/>
                          </a:sysClr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500" b="1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</c:ext>
                      <c:ext xmlns:c16="http://schemas.microsoft.com/office/drawing/2014/chart" uri="{C3380CC4-5D6E-409C-BE32-E72D297353CC}">
                        <c16:uniqueId val="{00000007-E3BE-4E3C-A4DE-C065340C8FFC}"/>
                      </c:ext>
                    </c:extLst>
                  </c:dLbl>
                  <c:spPr>
                    <a:solidFill>
                      <a:sysClr val="window" lastClr="FFFFFF"/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500" b="1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3BE-4E3C-A4DE-C065340C8FFC}"/>
                  </c:ext>
                </c:extLst>
              </c15:ser>
            </c15:filteredScatterSeries>
            <c15:filteredScatterSeries>
              <c15:ser>
                <c:idx val="11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AVGy!$N$1:$N$2</c15:sqref>
                        </c15:formulaRef>
                      </c:ext>
                    </c:extLst>
                    <c:strCache>
                      <c:ptCount val="2"/>
                      <c:pt idx="0">
                        <c:v>-2.0 deg 0.0002 MESH</c:v>
                      </c:pt>
                      <c:pt idx="1">
                        <c:v>Avg x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>
                        <a:lumMod val="60000"/>
                      </a:schemeClr>
                    </a:solidFill>
                    <a:ln w="9525">
                      <a:solidFill>
                        <a:schemeClr val="accent6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3BE-4E3C-A4DE-C065340C8FFC}"/>
                  </c:ext>
                </c:extLst>
              </c15:ser>
            </c15:filteredScatterSeries>
            <c15:filteredScatterSeries>
              <c15:ser>
                <c:idx val="1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AVGy!$P$1:$P$2</c15:sqref>
                        </c15:formulaRef>
                      </c:ext>
                    </c:extLst>
                    <c:strCache>
                      <c:ptCount val="2"/>
                      <c:pt idx="0">
                        <c:v>0 deg single-electron w/mesh thingy</c:v>
                      </c:pt>
                      <c:pt idx="1">
                        <c:v>Avg x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E3BE-4E3C-A4DE-C065340C8FFC}"/>
                  </c:ext>
                </c:extLst>
              </c15:ser>
            </c15:filteredScatterSeries>
          </c:ext>
        </c:extLst>
      </c:scatterChart>
      <c:valAx>
        <c:axId val="453565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66088"/>
        <c:crosses val="autoZero"/>
        <c:crossBetween val="midCat"/>
        <c:dispUnits>
          <c:custUnit val="1.0000000000000002E-2"/>
        </c:dispUnits>
      </c:valAx>
      <c:valAx>
        <c:axId val="453566088"/>
        <c:scaling>
          <c:orientation val="minMax"/>
          <c:max val="1.4000000000000004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vertical position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65432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strRef>
              <c:f>'ArcTan x_z'!$C$1</c:f>
              <c:strCache>
                <c:ptCount val="1"/>
                <c:pt idx="0">
                  <c:v>-2.0 deg</c:v>
                </c:pt>
              </c:strCache>
            </c:strRef>
          </c:tx>
          <c:spPr>
            <a:ln w="19050" cap="rnd">
              <a:solidFill>
                <a:srgbClr val="ED7D3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ED7D31"/>
                </a:solidFill>
              </a:ln>
              <a:effectLst/>
            </c:spPr>
          </c:marker>
          <c:dLbls>
            <c:dLbl>
              <c:idx val="816"/>
              <c:layout>
                <c:manualLayout>
                  <c:x val="-1.8581187417781999E-2"/>
                  <c:y val="0.16360448621667956"/>
                </c:manualLayout>
              </c:layout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0-D49D-41DF-988F-17A150F1E99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xVal>
            <c:numRef>
              <c:f>'ArcTan x_z'!$C$3:$C$870</c:f>
              <c:numCache>
                <c:formatCode>0.00E+00</c:formatCode>
                <c:ptCount val="868"/>
                <c:pt idx="0">
                  <c:v>1.3279254712679899E-3</c:v>
                </c:pt>
                <c:pt idx="1">
                  <c:v>1.8606777333940101E-3</c:v>
                </c:pt>
                <c:pt idx="2">
                  <c:v>2.39441026879919E-3</c:v>
                </c:pt>
                <c:pt idx="3">
                  <c:v>3.1960843470958799E-3</c:v>
                </c:pt>
                <c:pt idx="4">
                  <c:v>4.2661533267894401E-3</c:v>
                </c:pt>
                <c:pt idx="5">
                  <c:v>5.3393753287272697E-3</c:v>
                </c:pt>
                <c:pt idx="6">
                  <c:v>6.4159023149655599E-3</c:v>
                </c:pt>
                <c:pt idx="7">
                  <c:v>7.4958871287711401E-3</c:v>
                </c:pt>
                <c:pt idx="8">
                  <c:v>8.5794754073943297E-3</c:v>
                </c:pt>
                <c:pt idx="9">
                  <c:v>9.6668006337447508E-3</c:v>
                </c:pt>
                <c:pt idx="10">
                  <c:v>1.0757981401220499E-2</c:v>
                </c:pt>
                <c:pt idx="11">
                  <c:v>1.1853120105142299E-2</c:v>
                </c:pt>
                <c:pt idx="12">
                  <c:v>1.29523025280923E-2</c:v>
                </c:pt>
                <c:pt idx="13">
                  <c:v>1.4055598019293901E-2</c:v>
                </c:pt>
                <c:pt idx="14">
                  <c:v>1.51630600642223E-2</c:v>
                </c:pt>
                <c:pt idx="15">
                  <c:v>1.6274727109131502E-2</c:v>
                </c:pt>
                <c:pt idx="16">
                  <c:v>1.73906235683133E-2</c:v>
                </c:pt>
                <c:pt idx="17">
                  <c:v>1.8510760967311701E-2</c:v>
                </c:pt>
                <c:pt idx="18">
                  <c:v>1.9635139152214799E-2</c:v>
                </c:pt>
                <c:pt idx="19">
                  <c:v>2.0763747548059999E-2</c:v>
                </c:pt>
                <c:pt idx="20">
                  <c:v>2.18965664092616E-2</c:v>
                </c:pt>
                <c:pt idx="21">
                  <c:v>2.3033568056169899E-2</c:v>
                </c:pt>
                <c:pt idx="22">
                  <c:v>2.4174718054786101E-2</c:v>
                </c:pt>
                <c:pt idx="23">
                  <c:v>2.5319976334253699E-2</c:v>
                </c:pt>
                <c:pt idx="24">
                  <c:v>2.6469298225793799E-2</c:v>
                </c:pt>
                <c:pt idx="25">
                  <c:v>2.7622635409923001E-2</c:v>
                </c:pt>
                <c:pt idx="26">
                  <c:v>2.8779936765712801E-2</c:v>
                </c:pt>
                <c:pt idx="27">
                  <c:v>2.9941149127990299E-2</c:v>
                </c:pt>
                <c:pt idx="28">
                  <c:v>3.11062179406855E-2</c:v>
                </c:pt>
                <c:pt idx="29">
                  <c:v>3.2275087814017403E-2</c:v>
                </c:pt>
                <c:pt idx="30">
                  <c:v>3.3447702990141201E-2</c:v>
                </c:pt>
                <c:pt idx="31">
                  <c:v>3.4624007714512697E-2</c:v>
                </c:pt>
                <c:pt idx="32">
                  <c:v>3.5803946515141398E-2</c:v>
                </c:pt>
                <c:pt idx="33">
                  <c:v>3.6987464397279603E-2</c:v>
                </c:pt>
                <c:pt idx="34">
                  <c:v>3.8174506948021603E-2</c:v>
                </c:pt>
                <c:pt idx="35">
                  <c:v>3.9365020350737301E-2</c:v>
                </c:pt>
                <c:pt idx="36">
                  <c:v>4.0558951305108198E-2</c:v>
                </c:pt>
                <c:pt idx="37">
                  <c:v>4.1756246841134603E-2</c:v>
                </c:pt>
                <c:pt idx="38">
                  <c:v>4.29568540139975E-2</c:v>
                </c:pt>
                <c:pt idx="39">
                  <c:v>4.4160719457271201E-2</c:v>
                </c:pt>
                <c:pt idx="40">
                  <c:v>4.5367788762139899E-2</c:v>
                </c:pt>
                <c:pt idx="41">
                  <c:v>4.6578005643855502E-2</c:v>
                </c:pt>
                <c:pt idx="42">
                  <c:v>4.7791310853896402E-2</c:v>
                </c:pt>
                <c:pt idx="43">
                  <c:v>4.9007640766785203E-2</c:v>
                </c:pt>
                <c:pt idx="44">
                  <c:v>5.0226925606261401E-2</c:v>
                </c:pt>
                <c:pt idx="45">
                  <c:v>5.1449087245796998E-2</c:v>
                </c:pt>
                <c:pt idx="46">
                  <c:v>5.2674036602612197E-2</c:v>
                </c:pt>
                <c:pt idx="47">
                  <c:v>5.3901670677913599E-2</c:v>
                </c:pt>
                <c:pt idx="48">
                  <c:v>5.5131869513594597E-2</c:v>
                </c:pt>
                <c:pt idx="49">
                  <c:v>5.6364493446176903E-2</c:v>
                </c:pt>
                <c:pt idx="50">
                  <c:v>5.7599381268885398E-2</c:v>
                </c:pt>
                <c:pt idx="51">
                  <c:v>5.8836350069767403E-2</c:v>
                </c:pt>
                <c:pt idx="52">
                  <c:v>6.0075197458925998E-2</c:v>
                </c:pt>
                <c:pt idx="53">
                  <c:v>6.13157065139079E-2</c:v>
                </c:pt>
                <c:pt idx="54">
                  <c:v>6.2557653231161803E-2</c:v>
                </c:pt>
                <c:pt idx="55">
                  <c:v>6.3800815569890701E-2</c:v>
                </c:pt>
                <c:pt idx="56">
                  <c:v>6.5044982675748195E-2</c:v>
                </c:pt>
                <c:pt idx="57">
                  <c:v>6.6289962751949205E-2</c:v>
                </c:pt>
                <c:pt idx="58">
                  <c:v>6.7535588412203307E-2</c:v>
                </c:pt>
                <c:pt idx="59">
                  <c:v>6.8781719027868102E-2</c:v>
                </c:pt>
                <c:pt idx="60">
                  <c:v>7.0028240315270607E-2</c:v>
                </c:pt>
                <c:pt idx="61">
                  <c:v>7.1275061879410198E-2</c:v>
                </c:pt>
                <c:pt idx="62">
                  <c:v>7.2522113675297803E-2</c:v>
                </c:pt>
                <c:pt idx="63">
                  <c:v>7.3769342171801394E-2</c:v>
                </c:pt>
                <c:pt idx="64">
                  <c:v>7.50167067675475E-2</c:v>
                </c:pt>
                <c:pt idx="65">
                  <c:v>7.6264176752947499E-2</c:v>
                </c:pt>
                <c:pt idx="66">
                  <c:v>7.7511728867508997E-2</c:v>
                </c:pt>
                <c:pt idx="67">
                  <c:v>7.8759345408307604E-2</c:v>
                </c:pt>
                <c:pt idx="68">
                  <c:v>8.0007012816657896E-2</c:v>
                </c:pt>
                <c:pt idx="69">
                  <c:v>8.1254720630876895E-2</c:v>
                </c:pt>
                <c:pt idx="70">
                  <c:v>8.2502460710716902E-2</c:v>
                </c:pt>
                <c:pt idx="71">
                  <c:v>8.3750226673786801E-2</c:v>
                </c:pt>
                <c:pt idx="72">
                  <c:v>8.4998013477509196E-2</c:v>
                </c:pt>
                <c:pt idx="73">
                  <c:v>8.6245817114630793E-2</c:v>
                </c:pt>
                <c:pt idx="74">
                  <c:v>8.7493634385561098E-2</c:v>
                </c:pt>
                <c:pt idx="75">
                  <c:v>8.8741462728804205E-2</c:v>
                </c:pt>
                <c:pt idx="76">
                  <c:v>8.9989300093666597E-2</c:v>
                </c:pt>
                <c:pt idx="77">
                  <c:v>9.12371448434426E-2</c:v>
                </c:pt>
                <c:pt idx="78">
                  <c:v>9.2484995680233995E-2</c:v>
                </c:pt>
                <c:pt idx="79">
                  <c:v>9.3732851585537402E-2</c:v>
                </c:pt>
                <c:pt idx="80">
                  <c:v>9.4980711772816404E-2</c:v>
                </c:pt>
                <c:pt idx="81">
                  <c:v>9.6228575648638306E-2</c:v>
                </c:pt>
                <c:pt idx="82">
                  <c:v>9.7476442780143294E-2</c:v>
                </c:pt>
                <c:pt idx="83">
                  <c:v>9.8724312867449496E-2</c:v>
                </c:pt>
                <c:pt idx="84">
                  <c:v>9.9972185720084802E-2</c:v>
                </c:pt>
                <c:pt idx="85">
                  <c:v>0.101220061236151</c:v>
                </c:pt>
                <c:pt idx="86">
                  <c:v>0.10246793938407001</c:v>
                </c:pt>
                <c:pt idx="87">
                  <c:v>0.10371582018651999</c:v>
                </c:pt>
                <c:pt idx="88">
                  <c:v>0.104963703706153</c:v>
                </c:pt>
                <c:pt idx="89">
                  <c:v>0.10621159003309399</c:v>
                </c:pt>
                <c:pt idx="90">
                  <c:v>0.107459479274072</c:v>
                </c:pt>
                <c:pt idx="91">
                  <c:v>0.10870737154306</c:v>
                </c:pt>
                <c:pt idx="92">
                  <c:v>0.109955266953428</c:v>
                </c:pt>
                <c:pt idx="93">
                  <c:v>0.111203165611516</c:v>
                </c:pt>
                <c:pt idx="94">
                  <c:v>0.112451067611547</c:v>
                </c:pt>
                <c:pt idx="95">
                  <c:v>0.113698973031752</c:v>
                </c:pt>
                <c:pt idx="96">
                  <c:v>0.11494688193158099</c:v>
                </c:pt>
                <c:pt idx="97">
                  <c:v>0.116194794349881</c:v>
                </c:pt>
                <c:pt idx="98">
                  <c:v>0.11744271030393801</c:v>
                </c:pt>
                <c:pt idx="99">
                  <c:v>0.118690629789205</c:v>
                </c:pt>
                <c:pt idx="100">
                  <c:v>0.11993855277967699</c:v>
                </c:pt>
                <c:pt idx="101">
                  <c:v>0.12118647922881499</c:v>
                </c:pt>
                <c:pt idx="102">
                  <c:v>0.122434409070882</c:v>
                </c:pt>
                <c:pt idx="103">
                  <c:v>0.123682342222628</c:v>
                </c:pt>
                <c:pt idx="104">
                  <c:v>0.12493027858526801</c:v>
                </c:pt>
                <c:pt idx="105">
                  <c:v>0.12617821804658499</c:v>
                </c:pt>
                <c:pt idx="106">
                  <c:v>0.12742616048314701</c:v>
                </c:pt>
                <c:pt idx="107">
                  <c:v>0.12867410576253299</c:v>
                </c:pt>
                <c:pt idx="108">
                  <c:v>0.129922053745511</c:v>
                </c:pt>
                <c:pt idx="109">
                  <c:v>0.13117000428814299</c:v>
                </c:pt>
                <c:pt idx="110">
                  <c:v>0.132417957243535</c:v>
                </c:pt>
                <c:pt idx="111">
                  <c:v>0.13366591239668399</c:v>
                </c:pt>
                <c:pt idx="112">
                  <c:v>0.13491386929349999</c:v>
                </c:pt>
                <c:pt idx="113">
                  <c:v>0.136161827451412</c:v>
                </c:pt>
                <c:pt idx="114">
                  <c:v>0.137409786417726</c:v>
                </c:pt>
                <c:pt idx="115">
                  <c:v>0.13865774576908099</c:v>
                </c:pt>
                <c:pt idx="116">
                  <c:v>0.139905705178972</c:v>
                </c:pt>
                <c:pt idx="117">
                  <c:v>0.141153664588862</c:v>
                </c:pt>
                <c:pt idx="118">
                  <c:v>0.142401623998752</c:v>
                </c:pt>
                <c:pt idx="119">
                  <c:v>0.14364958340864301</c:v>
                </c:pt>
                <c:pt idx="120">
                  <c:v>0.14489754281853301</c:v>
                </c:pt>
                <c:pt idx="121">
                  <c:v>0.14614550222842401</c:v>
                </c:pt>
                <c:pt idx="122">
                  <c:v>0.14739346163831299</c:v>
                </c:pt>
                <c:pt idx="123">
                  <c:v>0.14864142104820399</c:v>
                </c:pt>
                <c:pt idx="124">
                  <c:v>0.149889380458094</c:v>
                </c:pt>
                <c:pt idx="125">
                  <c:v>0.151137339867985</c:v>
                </c:pt>
                <c:pt idx="126">
                  <c:v>0.152385299277875</c:v>
                </c:pt>
                <c:pt idx="127">
                  <c:v>0.15363325868776501</c:v>
                </c:pt>
                <c:pt idx="128">
                  <c:v>0.15488121809765601</c:v>
                </c:pt>
                <c:pt idx="129">
                  <c:v>0.15612917750754601</c:v>
                </c:pt>
                <c:pt idx="130">
                  <c:v>0.15737713691743699</c:v>
                </c:pt>
                <c:pt idx="131">
                  <c:v>0.15862509632732699</c:v>
                </c:pt>
                <c:pt idx="132">
                  <c:v>0.159873055737217</c:v>
                </c:pt>
                <c:pt idx="133">
                  <c:v>0.161121015147108</c:v>
                </c:pt>
                <c:pt idx="134">
                  <c:v>0.162368974556998</c:v>
                </c:pt>
                <c:pt idx="135">
                  <c:v>0.16361693396688901</c:v>
                </c:pt>
                <c:pt idx="136">
                  <c:v>0.16486489337677901</c:v>
                </c:pt>
                <c:pt idx="137">
                  <c:v>0.16611285278666901</c:v>
                </c:pt>
                <c:pt idx="138">
                  <c:v>0.16736081219655999</c:v>
                </c:pt>
                <c:pt idx="139">
                  <c:v>0.16860877160644999</c:v>
                </c:pt>
                <c:pt idx="140">
                  <c:v>0.16985673101634</c:v>
                </c:pt>
                <c:pt idx="141">
                  <c:v>0.17110469042623</c:v>
                </c:pt>
                <c:pt idx="142">
                  <c:v>0.172352649836121</c:v>
                </c:pt>
                <c:pt idx="143">
                  <c:v>0.17360060924601101</c:v>
                </c:pt>
                <c:pt idx="144">
                  <c:v>0.17484856865590101</c:v>
                </c:pt>
                <c:pt idx="145">
                  <c:v>0.17609652806579201</c:v>
                </c:pt>
                <c:pt idx="146">
                  <c:v>0.17734448747568299</c:v>
                </c:pt>
                <c:pt idx="147">
                  <c:v>0.17859244688557299</c:v>
                </c:pt>
                <c:pt idx="148">
                  <c:v>0.179840406295463</c:v>
                </c:pt>
                <c:pt idx="149">
                  <c:v>0.181088365705353</c:v>
                </c:pt>
                <c:pt idx="150">
                  <c:v>0.182336325115244</c:v>
                </c:pt>
                <c:pt idx="151">
                  <c:v>0.18358428452513401</c:v>
                </c:pt>
                <c:pt idx="152">
                  <c:v>0.18483224393502401</c:v>
                </c:pt>
                <c:pt idx="153">
                  <c:v>0.18608020334491501</c:v>
                </c:pt>
                <c:pt idx="154">
                  <c:v>0.18732816275480499</c:v>
                </c:pt>
                <c:pt idx="155">
                  <c:v>0.18857612216469499</c:v>
                </c:pt>
                <c:pt idx="156">
                  <c:v>0.189824081574586</c:v>
                </c:pt>
                <c:pt idx="157">
                  <c:v>0.191072040984477</c:v>
                </c:pt>
                <c:pt idx="158">
                  <c:v>0.192320000394367</c:v>
                </c:pt>
                <c:pt idx="159">
                  <c:v>0.19356795980425701</c:v>
                </c:pt>
                <c:pt idx="160">
                  <c:v>0.19481591921414701</c:v>
                </c:pt>
                <c:pt idx="161">
                  <c:v>0.19606387862403801</c:v>
                </c:pt>
                <c:pt idx="162">
                  <c:v>0.19731183803392799</c:v>
                </c:pt>
                <c:pt idx="163">
                  <c:v>0.19855979744381899</c:v>
                </c:pt>
                <c:pt idx="164">
                  <c:v>0.199807756853709</c:v>
                </c:pt>
                <c:pt idx="165">
                  <c:v>0.201055716263599</c:v>
                </c:pt>
                <c:pt idx="166">
                  <c:v>0.20230367567349</c:v>
                </c:pt>
                <c:pt idx="167">
                  <c:v>0.20355163508338001</c:v>
                </c:pt>
                <c:pt idx="168">
                  <c:v>0.20479959449327101</c:v>
                </c:pt>
                <c:pt idx="169">
                  <c:v>0.20604755390316101</c:v>
                </c:pt>
                <c:pt idx="170">
                  <c:v>0.20729551331305099</c:v>
                </c:pt>
                <c:pt idx="171">
                  <c:v>0.20854347272294099</c:v>
                </c:pt>
                <c:pt idx="172">
                  <c:v>0.209791432132832</c:v>
                </c:pt>
                <c:pt idx="173">
                  <c:v>0.211039391542722</c:v>
                </c:pt>
                <c:pt idx="174">
                  <c:v>0.212287350952612</c:v>
                </c:pt>
                <c:pt idx="175">
                  <c:v>0.21353531036250301</c:v>
                </c:pt>
                <c:pt idx="176">
                  <c:v>0.21478326977239401</c:v>
                </c:pt>
                <c:pt idx="177">
                  <c:v>0.21603122918228301</c:v>
                </c:pt>
                <c:pt idx="178">
                  <c:v>0.21727918859217399</c:v>
                </c:pt>
                <c:pt idx="179">
                  <c:v>0.21852714800206499</c:v>
                </c:pt>
                <c:pt idx="180">
                  <c:v>0.219775107411955</c:v>
                </c:pt>
                <c:pt idx="181">
                  <c:v>0.221023066821846</c:v>
                </c:pt>
                <c:pt idx="182">
                  <c:v>0.222271026231736</c:v>
                </c:pt>
                <c:pt idx="183">
                  <c:v>0.22351898564162601</c:v>
                </c:pt>
                <c:pt idx="184">
                  <c:v>0.22476694505151601</c:v>
                </c:pt>
                <c:pt idx="185">
                  <c:v>0.22601490446140601</c:v>
                </c:pt>
                <c:pt idx="186">
                  <c:v>0.22726286387129699</c:v>
                </c:pt>
                <c:pt idx="187">
                  <c:v>0.22851082328118799</c:v>
                </c:pt>
                <c:pt idx="188">
                  <c:v>0.229758782691078</c:v>
                </c:pt>
                <c:pt idx="189">
                  <c:v>0.231006742100968</c:v>
                </c:pt>
                <c:pt idx="190">
                  <c:v>0.232254701510859</c:v>
                </c:pt>
                <c:pt idx="191">
                  <c:v>0.23350266092074801</c:v>
                </c:pt>
                <c:pt idx="192">
                  <c:v>0.23475062033063901</c:v>
                </c:pt>
                <c:pt idx="193">
                  <c:v>0.23599857974053001</c:v>
                </c:pt>
                <c:pt idx="194">
                  <c:v>0.23724653915041999</c:v>
                </c:pt>
                <c:pt idx="195">
                  <c:v>0.23849449856031099</c:v>
                </c:pt>
                <c:pt idx="196">
                  <c:v>0.239742457970201</c:v>
                </c:pt>
                <c:pt idx="197">
                  <c:v>0.240990417380091</c:v>
                </c:pt>
                <c:pt idx="198">
                  <c:v>0.242238376789982</c:v>
                </c:pt>
                <c:pt idx="199">
                  <c:v>0.24348633619987201</c:v>
                </c:pt>
                <c:pt idx="200">
                  <c:v>0.24473429560976201</c:v>
                </c:pt>
                <c:pt idx="201">
                  <c:v>0.24598225501965201</c:v>
                </c:pt>
                <c:pt idx="202">
                  <c:v>0.24723021442954399</c:v>
                </c:pt>
                <c:pt idx="203">
                  <c:v>0.24847817383943299</c:v>
                </c:pt>
                <c:pt idx="204">
                  <c:v>0.24972613324932399</c:v>
                </c:pt>
                <c:pt idx="205">
                  <c:v>0.250974092659215</c:v>
                </c:pt>
                <c:pt idx="206">
                  <c:v>0.25222205206910497</c:v>
                </c:pt>
                <c:pt idx="207">
                  <c:v>0.25347001147899501</c:v>
                </c:pt>
                <c:pt idx="208">
                  <c:v>0.25471797088888598</c:v>
                </c:pt>
                <c:pt idx="209">
                  <c:v>0.25596593029877601</c:v>
                </c:pt>
                <c:pt idx="210">
                  <c:v>0.25721388970866699</c:v>
                </c:pt>
                <c:pt idx="211">
                  <c:v>0.25846184911855702</c:v>
                </c:pt>
                <c:pt idx="212">
                  <c:v>0.25970980852844699</c:v>
                </c:pt>
                <c:pt idx="213">
                  <c:v>0.26095776793833703</c:v>
                </c:pt>
                <c:pt idx="214">
                  <c:v>0.262205727348227</c:v>
                </c:pt>
                <c:pt idx="215">
                  <c:v>0.26345368675811798</c:v>
                </c:pt>
                <c:pt idx="216">
                  <c:v>0.26470164616800901</c:v>
                </c:pt>
                <c:pt idx="217">
                  <c:v>0.26594960557789898</c:v>
                </c:pt>
                <c:pt idx="218">
                  <c:v>0.26719756498779001</c:v>
                </c:pt>
                <c:pt idx="219">
                  <c:v>0.26844552439767999</c:v>
                </c:pt>
                <c:pt idx="220">
                  <c:v>0.26969348380757002</c:v>
                </c:pt>
                <c:pt idx="221">
                  <c:v>0.270941443217461</c:v>
                </c:pt>
                <c:pt idx="222">
                  <c:v>0.27218940262735097</c:v>
                </c:pt>
                <c:pt idx="223">
                  <c:v>0.273437362037242</c:v>
                </c:pt>
                <c:pt idx="224">
                  <c:v>0.27468532144713198</c:v>
                </c:pt>
                <c:pt idx="225">
                  <c:v>0.27593328085702101</c:v>
                </c:pt>
                <c:pt idx="226">
                  <c:v>0.27718124026691199</c:v>
                </c:pt>
                <c:pt idx="227">
                  <c:v>0.27842919967680302</c:v>
                </c:pt>
                <c:pt idx="228">
                  <c:v>0.27967715908669299</c:v>
                </c:pt>
                <c:pt idx="229">
                  <c:v>0.28092511849658502</c:v>
                </c:pt>
                <c:pt idx="230">
                  <c:v>0.282173077906474</c:v>
                </c:pt>
                <c:pt idx="231">
                  <c:v>0.28342103731636498</c:v>
                </c:pt>
                <c:pt idx="232">
                  <c:v>0.28466899672625501</c:v>
                </c:pt>
                <c:pt idx="233">
                  <c:v>0.28591695613614498</c:v>
                </c:pt>
                <c:pt idx="234">
                  <c:v>0.28716491554603601</c:v>
                </c:pt>
                <c:pt idx="235">
                  <c:v>0.28841287495592599</c:v>
                </c:pt>
                <c:pt idx="236">
                  <c:v>0.28966083436581702</c:v>
                </c:pt>
                <c:pt idx="237">
                  <c:v>0.290908793775706</c:v>
                </c:pt>
                <c:pt idx="238">
                  <c:v>0.29215675318559697</c:v>
                </c:pt>
                <c:pt idx="239">
                  <c:v>0.293404712595488</c:v>
                </c:pt>
                <c:pt idx="240">
                  <c:v>0.29465267200537798</c:v>
                </c:pt>
                <c:pt idx="241">
                  <c:v>0.29590063141526901</c:v>
                </c:pt>
                <c:pt idx="242">
                  <c:v>0.29714859082515999</c:v>
                </c:pt>
                <c:pt idx="243">
                  <c:v>0.29839655023504902</c:v>
                </c:pt>
                <c:pt idx="244">
                  <c:v>0.29964450964493899</c:v>
                </c:pt>
                <c:pt idx="245">
                  <c:v>0.30089246905483102</c:v>
                </c:pt>
                <c:pt idx="246">
                  <c:v>0.302140428464721</c:v>
                </c:pt>
                <c:pt idx="247">
                  <c:v>0.30338838787461098</c:v>
                </c:pt>
                <c:pt idx="248">
                  <c:v>0.30463634728450201</c:v>
                </c:pt>
                <c:pt idx="249">
                  <c:v>0.30588430669439198</c:v>
                </c:pt>
                <c:pt idx="250">
                  <c:v>0.30713226610428201</c:v>
                </c:pt>
                <c:pt idx="251">
                  <c:v>0.30838022551417199</c:v>
                </c:pt>
                <c:pt idx="252">
                  <c:v>0.30962818492406302</c:v>
                </c:pt>
                <c:pt idx="253">
                  <c:v>0.310876144333952</c:v>
                </c:pt>
                <c:pt idx="254">
                  <c:v>0.31212410374384297</c:v>
                </c:pt>
                <c:pt idx="255">
                  <c:v>0.313372063153734</c:v>
                </c:pt>
                <c:pt idx="256">
                  <c:v>0.31462002256362498</c:v>
                </c:pt>
                <c:pt idx="257">
                  <c:v>0.31586798197351501</c:v>
                </c:pt>
                <c:pt idx="258">
                  <c:v>0.31711594138340499</c:v>
                </c:pt>
                <c:pt idx="259">
                  <c:v>0.31836390079329502</c:v>
                </c:pt>
                <c:pt idx="260">
                  <c:v>0.31961186020318699</c:v>
                </c:pt>
                <c:pt idx="261">
                  <c:v>0.32085981961307702</c:v>
                </c:pt>
                <c:pt idx="262">
                  <c:v>0.322107779022967</c:v>
                </c:pt>
                <c:pt idx="263">
                  <c:v>0.32335573843285698</c:v>
                </c:pt>
                <c:pt idx="264">
                  <c:v>0.32460369784274701</c:v>
                </c:pt>
                <c:pt idx="265">
                  <c:v>0.32585165725263798</c:v>
                </c:pt>
                <c:pt idx="266">
                  <c:v>0.32709961666252801</c:v>
                </c:pt>
                <c:pt idx="267">
                  <c:v>0.32834757607241899</c:v>
                </c:pt>
                <c:pt idx="268">
                  <c:v>0.32959553548230902</c:v>
                </c:pt>
                <c:pt idx="269">
                  <c:v>0.3308434948922</c:v>
                </c:pt>
                <c:pt idx="270">
                  <c:v>0.33209145430208997</c:v>
                </c:pt>
                <c:pt idx="271">
                  <c:v>0.333339413711981</c:v>
                </c:pt>
                <c:pt idx="272">
                  <c:v>0.33458737312187098</c:v>
                </c:pt>
                <c:pt idx="273">
                  <c:v>0.33583533253176001</c:v>
                </c:pt>
                <c:pt idx="274">
                  <c:v>0.33708329194165099</c:v>
                </c:pt>
                <c:pt idx="275">
                  <c:v>0.33833125135154202</c:v>
                </c:pt>
                <c:pt idx="276">
                  <c:v>0.33957921076143299</c:v>
                </c:pt>
                <c:pt idx="277">
                  <c:v>0.34082717017132202</c:v>
                </c:pt>
                <c:pt idx="278">
                  <c:v>0.342075129581213</c:v>
                </c:pt>
                <c:pt idx="279">
                  <c:v>0.34332308899110398</c:v>
                </c:pt>
                <c:pt idx="280">
                  <c:v>0.34457104840099401</c:v>
                </c:pt>
                <c:pt idx="281">
                  <c:v>0.34581900781088398</c:v>
                </c:pt>
                <c:pt idx="282">
                  <c:v>0.34706696722077401</c:v>
                </c:pt>
                <c:pt idx="283">
                  <c:v>0.34831492663066499</c:v>
                </c:pt>
                <c:pt idx="284">
                  <c:v>0.34956288604055502</c:v>
                </c:pt>
                <c:pt idx="285">
                  <c:v>0.350810845450446</c:v>
                </c:pt>
                <c:pt idx="286">
                  <c:v>0.35205880486033497</c:v>
                </c:pt>
                <c:pt idx="287">
                  <c:v>0.353306764270226</c:v>
                </c:pt>
                <c:pt idx="288">
                  <c:v>0.35455472368011598</c:v>
                </c:pt>
                <c:pt idx="289">
                  <c:v>0.35580268309000801</c:v>
                </c:pt>
                <c:pt idx="290">
                  <c:v>0.35705064249989799</c:v>
                </c:pt>
                <c:pt idx="291">
                  <c:v>0.35829860190978802</c:v>
                </c:pt>
                <c:pt idx="292">
                  <c:v>0.35954656131967899</c:v>
                </c:pt>
                <c:pt idx="293">
                  <c:v>0.36079452072956802</c:v>
                </c:pt>
                <c:pt idx="294">
                  <c:v>0.362042480139459</c:v>
                </c:pt>
                <c:pt idx="295">
                  <c:v>0.36329043954934997</c:v>
                </c:pt>
                <c:pt idx="296">
                  <c:v>0.36453839895924101</c:v>
                </c:pt>
                <c:pt idx="297">
                  <c:v>0.36578635836913098</c:v>
                </c:pt>
                <c:pt idx="298">
                  <c:v>0.36703431777902101</c:v>
                </c:pt>
                <c:pt idx="299">
                  <c:v>0.36828227718891099</c:v>
                </c:pt>
                <c:pt idx="300">
                  <c:v>0.36953023659880102</c:v>
                </c:pt>
                <c:pt idx="301">
                  <c:v>0.370778196008692</c:v>
                </c:pt>
                <c:pt idx="302">
                  <c:v>0.37202615541858203</c:v>
                </c:pt>
                <c:pt idx="303">
                  <c:v>0.373274114828472</c:v>
                </c:pt>
                <c:pt idx="304">
                  <c:v>0.37452207423836298</c:v>
                </c:pt>
                <c:pt idx="305">
                  <c:v>0.37577003364825401</c:v>
                </c:pt>
                <c:pt idx="306">
                  <c:v>0.37701799305814399</c:v>
                </c:pt>
                <c:pt idx="307">
                  <c:v>0.37826595246803402</c:v>
                </c:pt>
                <c:pt idx="308">
                  <c:v>0.37951391187792499</c:v>
                </c:pt>
                <c:pt idx="309">
                  <c:v>0.38076187128781502</c:v>
                </c:pt>
                <c:pt idx="310">
                  <c:v>0.382009830697705</c:v>
                </c:pt>
                <c:pt idx="311">
                  <c:v>0.38325779010759398</c:v>
                </c:pt>
                <c:pt idx="312">
                  <c:v>0.38450574951748701</c:v>
                </c:pt>
                <c:pt idx="313">
                  <c:v>0.38575370892737598</c:v>
                </c:pt>
                <c:pt idx="314">
                  <c:v>0.38700166833726701</c:v>
                </c:pt>
                <c:pt idx="315">
                  <c:v>0.38824962774715799</c:v>
                </c:pt>
                <c:pt idx="316">
                  <c:v>0.38949758715704802</c:v>
                </c:pt>
                <c:pt idx="317">
                  <c:v>0.39074554656693899</c:v>
                </c:pt>
                <c:pt idx="318">
                  <c:v>0.39199350597682803</c:v>
                </c:pt>
                <c:pt idx="319">
                  <c:v>0.393241465386719</c:v>
                </c:pt>
                <c:pt idx="320">
                  <c:v>0.39448942479660898</c:v>
                </c:pt>
                <c:pt idx="321">
                  <c:v>0.39573738420650001</c:v>
                </c:pt>
                <c:pt idx="322">
                  <c:v>0.39698534361638999</c:v>
                </c:pt>
                <c:pt idx="323">
                  <c:v>0.39823330302628102</c:v>
                </c:pt>
                <c:pt idx="324">
                  <c:v>0.39948126243617199</c:v>
                </c:pt>
                <c:pt idx="325">
                  <c:v>0.40072922184606102</c:v>
                </c:pt>
                <c:pt idx="326">
                  <c:v>0.401977181255952</c:v>
                </c:pt>
                <c:pt idx="327">
                  <c:v>0.40322514066584098</c:v>
                </c:pt>
                <c:pt idx="328">
                  <c:v>0.40447310007573201</c:v>
                </c:pt>
                <c:pt idx="329">
                  <c:v>0.40572105948562298</c:v>
                </c:pt>
                <c:pt idx="330">
                  <c:v>0.40696901889551401</c:v>
                </c:pt>
                <c:pt idx="331">
                  <c:v>0.40821697830540399</c:v>
                </c:pt>
                <c:pt idx="332">
                  <c:v>0.40946493771529402</c:v>
                </c:pt>
                <c:pt idx="333">
                  <c:v>0.410712897125184</c:v>
                </c:pt>
                <c:pt idx="334">
                  <c:v>0.41196085653507503</c:v>
                </c:pt>
                <c:pt idx="335">
                  <c:v>0.413208815944965</c:v>
                </c:pt>
                <c:pt idx="336">
                  <c:v>0.41445677535485498</c:v>
                </c:pt>
                <c:pt idx="337">
                  <c:v>0.41570473476474601</c:v>
                </c:pt>
                <c:pt idx="338">
                  <c:v>0.41695269417463598</c:v>
                </c:pt>
                <c:pt idx="339">
                  <c:v>0.41820065358452602</c:v>
                </c:pt>
                <c:pt idx="340">
                  <c:v>0.41944861299441599</c:v>
                </c:pt>
                <c:pt idx="341">
                  <c:v>0.42069657240430702</c:v>
                </c:pt>
                <c:pt idx="342">
                  <c:v>0.421944531814199</c:v>
                </c:pt>
                <c:pt idx="343">
                  <c:v>0.42319249122408797</c:v>
                </c:pt>
                <c:pt idx="344">
                  <c:v>0.42444045063397801</c:v>
                </c:pt>
                <c:pt idx="345">
                  <c:v>0.42568841004386698</c:v>
                </c:pt>
                <c:pt idx="346">
                  <c:v>0.42693636945376001</c:v>
                </c:pt>
                <c:pt idx="347">
                  <c:v>0.42818432886364999</c:v>
                </c:pt>
                <c:pt idx="348">
                  <c:v>0.42943228827354002</c:v>
                </c:pt>
                <c:pt idx="349">
                  <c:v>0.43068024768343</c:v>
                </c:pt>
                <c:pt idx="350">
                  <c:v>0.43192820709332103</c:v>
                </c:pt>
                <c:pt idx="351">
                  <c:v>0.433176166503212</c:v>
                </c:pt>
                <c:pt idx="352">
                  <c:v>0.43442412591310198</c:v>
                </c:pt>
                <c:pt idx="353">
                  <c:v>0.43567208532299201</c:v>
                </c:pt>
                <c:pt idx="354">
                  <c:v>0.43692004473288298</c:v>
                </c:pt>
                <c:pt idx="355">
                  <c:v>0.43816800414277401</c:v>
                </c:pt>
                <c:pt idx="356">
                  <c:v>0.43941596355266299</c:v>
                </c:pt>
                <c:pt idx="357">
                  <c:v>0.44066392296255302</c:v>
                </c:pt>
                <c:pt idx="358">
                  <c:v>0.441911882372445</c:v>
                </c:pt>
                <c:pt idx="359">
                  <c:v>0.44315984178233497</c:v>
                </c:pt>
                <c:pt idx="360">
                  <c:v>0.444407801192225</c:v>
                </c:pt>
                <c:pt idx="361">
                  <c:v>0.44565576060211598</c:v>
                </c:pt>
                <c:pt idx="362">
                  <c:v>0.44690372001200601</c:v>
                </c:pt>
                <c:pt idx="363">
                  <c:v>0.44815167942189499</c:v>
                </c:pt>
                <c:pt idx="364">
                  <c:v>0.44939963883178702</c:v>
                </c:pt>
                <c:pt idx="365">
                  <c:v>0.450647598241676</c:v>
                </c:pt>
                <c:pt idx="366">
                  <c:v>0.45189555765156803</c:v>
                </c:pt>
                <c:pt idx="367">
                  <c:v>0.453143517061458</c:v>
                </c:pt>
                <c:pt idx="368">
                  <c:v>0.45439147647134798</c:v>
                </c:pt>
                <c:pt idx="369">
                  <c:v>0.45563943588123901</c:v>
                </c:pt>
                <c:pt idx="370">
                  <c:v>0.45688739529112898</c:v>
                </c:pt>
                <c:pt idx="371">
                  <c:v>0.45813535470102001</c:v>
                </c:pt>
                <c:pt idx="372">
                  <c:v>0.45938331411090899</c:v>
                </c:pt>
                <c:pt idx="373">
                  <c:v>0.46063127352080102</c:v>
                </c:pt>
                <c:pt idx="374">
                  <c:v>0.461879232930691</c:v>
                </c:pt>
                <c:pt idx="375">
                  <c:v>0.46312719234058097</c:v>
                </c:pt>
                <c:pt idx="376">
                  <c:v>0.464375151750472</c:v>
                </c:pt>
                <c:pt idx="377">
                  <c:v>0.46562311116036098</c:v>
                </c:pt>
                <c:pt idx="378">
                  <c:v>0.46687107057025201</c:v>
                </c:pt>
                <c:pt idx="379">
                  <c:v>0.46811902998014199</c:v>
                </c:pt>
                <c:pt idx="380">
                  <c:v>0.46936698939003202</c:v>
                </c:pt>
                <c:pt idx="381">
                  <c:v>0.47061494879992199</c:v>
                </c:pt>
                <c:pt idx="382">
                  <c:v>0.47186290820981303</c:v>
                </c:pt>
                <c:pt idx="383">
                  <c:v>0.473110867619704</c:v>
                </c:pt>
                <c:pt idx="384">
                  <c:v>0.47435882702959398</c:v>
                </c:pt>
                <c:pt idx="385">
                  <c:v>0.47560678643948401</c:v>
                </c:pt>
                <c:pt idx="386">
                  <c:v>0.47685474584937498</c:v>
                </c:pt>
                <c:pt idx="387">
                  <c:v>0.47810270525926402</c:v>
                </c:pt>
                <c:pt idx="388">
                  <c:v>0.47935066466915499</c:v>
                </c:pt>
                <c:pt idx="389">
                  <c:v>0.48059862407904502</c:v>
                </c:pt>
                <c:pt idx="390">
                  <c:v>0.481846583488935</c:v>
                </c:pt>
                <c:pt idx="391">
                  <c:v>0.48309454289882597</c:v>
                </c:pt>
                <c:pt idx="392">
                  <c:v>0.484342502308717</c:v>
                </c:pt>
                <c:pt idx="393">
                  <c:v>0.48559046171860798</c:v>
                </c:pt>
                <c:pt idx="394">
                  <c:v>0.48683842112849701</c:v>
                </c:pt>
                <c:pt idx="395">
                  <c:v>0.48808638053838699</c:v>
                </c:pt>
                <c:pt idx="396">
                  <c:v>0.48933433994827802</c:v>
                </c:pt>
                <c:pt idx="397">
                  <c:v>0.49058229935816899</c:v>
                </c:pt>
                <c:pt idx="398">
                  <c:v>0.49183025876805903</c:v>
                </c:pt>
                <c:pt idx="399">
                  <c:v>0.49307821817795</c:v>
                </c:pt>
                <c:pt idx="400">
                  <c:v>0.49432617758783998</c:v>
                </c:pt>
                <c:pt idx="401">
                  <c:v>0.49557413699772901</c:v>
                </c:pt>
                <c:pt idx="402">
                  <c:v>0.49682209640761898</c:v>
                </c:pt>
                <c:pt idx="403">
                  <c:v>0.49807005581750902</c:v>
                </c:pt>
                <c:pt idx="404">
                  <c:v>0.49931801522739999</c:v>
                </c:pt>
                <c:pt idx="405">
                  <c:v>0.50056597463729102</c:v>
                </c:pt>
                <c:pt idx="406">
                  <c:v>0.501813934047182</c:v>
                </c:pt>
                <c:pt idx="407">
                  <c:v>0.50306189345707097</c:v>
                </c:pt>
                <c:pt idx="408">
                  <c:v>0.50430985286696195</c:v>
                </c:pt>
                <c:pt idx="409">
                  <c:v>0.50555781227685304</c:v>
                </c:pt>
                <c:pt idx="410">
                  <c:v>0.50680577168674301</c:v>
                </c:pt>
                <c:pt idx="411">
                  <c:v>0.50805373109663299</c:v>
                </c:pt>
                <c:pt idx="412">
                  <c:v>0.50930169050652396</c:v>
                </c:pt>
                <c:pt idx="413">
                  <c:v>0.51054964991641405</c:v>
                </c:pt>
                <c:pt idx="414">
                  <c:v>0.51179760932630503</c:v>
                </c:pt>
                <c:pt idx="415">
                  <c:v>0.513045568736194</c:v>
                </c:pt>
                <c:pt idx="416">
                  <c:v>0.51429352814608398</c:v>
                </c:pt>
                <c:pt idx="417">
                  <c:v>0.51554148755597495</c:v>
                </c:pt>
                <c:pt idx="418">
                  <c:v>0.51678944696586604</c:v>
                </c:pt>
                <c:pt idx="419">
                  <c:v>0.51803740637575602</c:v>
                </c:pt>
                <c:pt idx="420">
                  <c:v>0.51928536578564599</c:v>
                </c:pt>
                <c:pt idx="421">
                  <c:v>0.52053332519553697</c:v>
                </c:pt>
                <c:pt idx="422">
                  <c:v>0.52178128460542605</c:v>
                </c:pt>
                <c:pt idx="423">
                  <c:v>0.52302924401531803</c:v>
                </c:pt>
                <c:pt idx="424">
                  <c:v>0.52427720342520701</c:v>
                </c:pt>
                <c:pt idx="425">
                  <c:v>0.52552516283509698</c:v>
                </c:pt>
                <c:pt idx="426">
                  <c:v>0.52677312224498896</c:v>
                </c:pt>
                <c:pt idx="427">
                  <c:v>0.52802108165487804</c:v>
                </c:pt>
                <c:pt idx="428">
                  <c:v>0.52926904106476902</c:v>
                </c:pt>
                <c:pt idx="429">
                  <c:v>0.53051700047465999</c:v>
                </c:pt>
                <c:pt idx="430">
                  <c:v>0.53176495988454897</c:v>
                </c:pt>
                <c:pt idx="431">
                  <c:v>0.53301291929443995</c:v>
                </c:pt>
                <c:pt idx="432">
                  <c:v>0.53426087870433003</c:v>
                </c:pt>
                <c:pt idx="433">
                  <c:v>0.53550883811422101</c:v>
                </c:pt>
                <c:pt idx="434">
                  <c:v>0.53675679752410999</c:v>
                </c:pt>
                <c:pt idx="435">
                  <c:v>0.53800475693400096</c:v>
                </c:pt>
                <c:pt idx="436">
                  <c:v>0.53925271634389205</c:v>
                </c:pt>
                <c:pt idx="437">
                  <c:v>0.54050067575378202</c:v>
                </c:pt>
                <c:pt idx="438">
                  <c:v>0.541748635163671</c:v>
                </c:pt>
                <c:pt idx="439">
                  <c:v>0.54299659457356297</c:v>
                </c:pt>
                <c:pt idx="440">
                  <c:v>0.54424455398345195</c:v>
                </c:pt>
                <c:pt idx="441">
                  <c:v>0.54549251339334304</c:v>
                </c:pt>
                <c:pt idx="442">
                  <c:v>0.54674047280323301</c:v>
                </c:pt>
                <c:pt idx="443">
                  <c:v>0.54798843221312299</c:v>
                </c:pt>
                <c:pt idx="444">
                  <c:v>0.54923639162301396</c:v>
                </c:pt>
                <c:pt idx="445">
                  <c:v>0.55048435103290605</c:v>
                </c:pt>
                <c:pt idx="446">
                  <c:v>0.55173231044279403</c:v>
                </c:pt>
                <c:pt idx="447">
                  <c:v>0.552980269852685</c:v>
                </c:pt>
                <c:pt idx="448">
                  <c:v>0.55422822926257598</c:v>
                </c:pt>
                <c:pt idx="449">
                  <c:v>0.55547618867246595</c:v>
                </c:pt>
                <c:pt idx="450">
                  <c:v>0.55672414808235804</c:v>
                </c:pt>
                <c:pt idx="451">
                  <c:v>0.55797210749224702</c:v>
                </c:pt>
                <c:pt idx="452">
                  <c:v>0.55922006690213799</c:v>
                </c:pt>
                <c:pt idx="453">
                  <c:v>0.56046802631202697</c:v>
                </c:pt>
                <c:pt idx="454">
                  <c:v>0.56171598572191805</c:v>
                </c:pt>
                <c:pt idx="455">
                  <c:v>0.56296394513180803</c:v>
                </c:pt>
                <c:pt idx="456">
                  <c:v>0.56421190454169901</c:v>
                </c:pt>
                <c:pt idx="457">
                  <c:v>0.56545986395158798</c:v>
                </c:pt>
                <c:pt idx="458">
                  <c:v>0.56670782336147896</c:v>
                </c:pt>
                <c:pt idx="459">
                  <c:v>0.56795578277136904</c:v>
                </c:pt>
                <c:pt idx="460">
                  <c:v>0.56920374218125802</c:v>
                </c:pt>
                <c:pt idx="461">
                  <c:v>0.57045170159115</c:v>
                </c:pt>
                <c:pt idx="462">
                  <c:v>0.57169966100103997</c:v>
                </c:pt>
                <c:pt idx="463">
                  <c:v>0.57294762041093095</c:v>
                </c:pt>
                <c:pt idx="464">
                  <c:v>0.57419557982082103</c:v>
                </c:pt>
                <c:pt idx="465">
                  <c:v>0.57544353923071101</c:v>
                </c:pt>
                <c:pt idx="466">
                  <c:v>0.57669149864060099</c:v>
                </c:pt>
                <c:pt idx="467">
                  <c:v>0.57793945805049196</c:v>
                </c:pt>
                <c:pt idx="468">
                  <c:v>0.57918741746038205</c:v>
                </c:pt>
                <c:pt idx="469">
                  <c:v>0.58043537687027302</c:v>
                </c:pt>
                <c:pt idx="470">
                  <c:v>0.581683336280164</c:v>
                </c:pt>
                <c:pt idx="471">
                  <c:v>0.58293129569005397</c:v>
                </c:pt>
                <c:pt idx="472">
                  <c:v>0.58417925509994295</c:v>
                </c:pt>
                <c:pt idx="473">
                  <c:v>0.58542721450983304</c:v>
                </c:pt>
                <c:pt idx="474">
                  <c:v>0.58667517391972401</c:v>
                </c:pt>
                <c:pt idx="475">
                  <c:v>0.58792313332961599</c:v>
                </c:pt>
                <c:pt idx="476">
                  <c:v>0.58917109273950397</c:v>
                </c:pt>
                <c:pt idx="477">
                  <c:v>0.59041905214939505</c:v>
                </c:pt>
                <c:pt idx="478">
                  <c:v>0.59166701155928503</c:v>
                </c:pt>
                <c:pt idx="479">
                  <c:v>0.592914970969178</c:v>
                </c:pt>
                <c:pt idx="480">
                  <c:v>0.59416293037906698</c:v>
                </c:pt>
                <c:pt idx="481">
                  <c:v>0.59541088978895795</c:v>
                </c:pt>
                <c:pt idx="482">
                  <c:v>0.59665884919884604</c:v>
                </c:pt>
                <c:pt idx="483">
                  <c:v>0.59790680860873802</c:v>
                </c:pt>
                <c:pt idx="484">
                  <c:v>0.59915476801862699</c:v>
                </c:pt>
                <c:pt idx="485">
                  <c:v>0.60040272742851797</c:v>
                </c:pt>
                <c:pt idx="486">
                  <c:v>0.60165068683840905</c:v>
                </c:pt>
                <c:pt idx="487">
                  <c:v>0.60289864624829803</c:v>
                </c:pt>
                <c:pt idx="488">
                  <c:v>0.60414660565818901</c:v>
                </c:pt>
                <c:pt idx="489">
                  <c:v>0.60539456506807898</c:v>
                </c:pt>
                <c:pt idx="490">
                  <c:v>0.60664252447796796</c:v>
                </c:pt>
                <c:pt idx="491">
                  <c:v>0.60789048388786104</c:v>
                </c:pt>
                <c:pt idx="492">
                  <c:v>0.60913844329775002</c:v>
                </c:pt>
                <c:pt idx="493">
                  <c:v>0.610386402707639</c:v>
                </c:pt>
                <c:pt idx="494">
                  <c:v>0.61163436211752997</c:v>
                </c:pt>
                <c:pt idx="495">
                  <c:v>0.61288232152742095</c:v>
                </c:pt>
                <c:pt idx="496">
                  <c:v>0.61413028093731103</c:v>
                </c:pt>
                <c:pt idx="497">
                  <c:v>0.61537824034720201</c:v>
                </c:pt>
                <c:pt idx="498">
                  <c:v>0.61662619975709398</c:v>
                </c:pt>
                <c:pt idx="499">
                  <c:v>0.61787415916698296</c:v>
                </c:pt>
                <c:pt idx="500">
                  <c:v>0.61912211857687405</c:v>
                </c:pt>
                <c:pt idx="501">
                  <c:v>0.62037007798676302</c:v>
                </c:pt>
                <c:pt idx="502">
                  <c:v>0.621618037396655</c:v>
                </c:pt>
                <c:pt idx="503">
                  <c:v>0.62286599680654497</c:v>
                </c:pt>
                <c:pt idx="504">
                  <c:v>0.62411395621643395</c:v>
                </c:pt>
                <c:pt idx="505">
                  <c:v>0.62536191562632504</c:v>
                </c:pt>
                <c:pt idx="506">
                  <c:v>0.62660987503621501</c:v>
                </c:pt>
                <c:pt idx="507">
                  <c:v>0.62785783444610499</c:v>
                </c:pt>
                <c:pt idx="508">
                  <c:v>0.62910579385599597</c:v>
                </c:pt>
                <c:pt idx="509">
                  <c:v>0.63035375326588705</c:v>
                </c:pt>
                <c:pt idx="510">
                  <c:v>0.63160171267577703</c:v>
                </c:pt>
                <c:pt idx="511">
                  <c:v>0.632849672085666</c:v>
                </c:pt>
                <c:pt idx="512">
                  <c:v>0.63409763149555898</c:v>
                </c:pt>
                <c:pt idx="513">
                  <c:v>0.63534559090544795</c:v>
                </c:pt>
                <c:pt idx="514">
                  <c:v>0.63659355031533804</c:v>
                </c:pt>
                <c:pt idx="515">
                  <c:v>0.63784150972522802</c:v>
                </c:pt>
                <c:pt idx="516">
                  <c:v>0.63908946913511899</c:v>
                </c:pt>
                <c:pt idx="517">
                  <c:v>0.64033742854500797</c:v>
                </c:pt>
                <c:pt idx="518">
                  <c:v>0.64158538795490005</c:v>
                </c:pt>
                <c:pt idx="519">
                  <c:v>0.64283334736478803</c:v>
                </c:pt>
                <c:pt idx="520">
                  <c:v>0.64408130677467801</c:v>
                </c:pt>
                <c:pt idx="521">
                  <c:v>0.64532926618456998</c:v>
                </c:pt>
                <c:pt idx="522">
                  <c:v>0.64657722559445996</c:v>
                </c:pt>
                <c:pt idx="523">
                  <c:v>0.64782518500435105</c:v>
                </c:pt>
                <c:pt idx="524">
                  <c:v>0.64907314441424202</c:v>
                </c:pt>
                <c:pt idx="525">
                  <c:v>0.650321103824131</c:v>
                </c:pt>
                <c:pt idx="526">
                  <c:v>0.65156906323402297</c:v>
                </c:pt>
                <c:pt idx="527">
                  <c:v>0.65281702264391195</c:v>
                </c:pt>
                <c:pt idx="528">
                  <c:v>0.65406498205380204</c:v>
                </c:pt>
                <c:pt idx="529">
                  <c:v>0.65531294146369301</c:v>
                </c:pt>
                <c:pt idx="530">
                  <c:v>0.65656090087358299</c:v>
                </c:pt>
                <c:pt idx="531">
                  <c:v>0.65780886028347396</c:v>
                </c:pt>
                <c:pt idx="532">
                  <c:v>0.65905681969336405</c:v>
                </c:pt>
                <c:pt idx="533">
                  <c:v>0.66030477910325502</c:v>
                </c:pt>
                <c:pt idx="534">
                  <c:v>0.661552738513146</c:v>
                </c:pt>
                <c:pt idx="535">
                  <c:v>0.66280069792303598</c:v>
                </c:pt>
                <c:pt idx="536">
                  <c:v>0.66404865733292595</c:v>
                </c:pt>
                <c:pt idx="537">
                  <c:v>0.66529661674281604</c:v>
                </c:pt>
                <c:pt idx="538">
                  <c:v>0.66654457615270402</c:v>
                </c:pt>
                <c:pt idx="539">
                  <c:v>0.66779253556259699</c:v>
                </c:pt>
                <c:pt idx="540">
                  <c:v>0.66904049497248697</c:v>
                </c:pt>
                <c:pt idx="541">
                  <c:v>0.67028845438237605</c:v>
                </c:pt>
                <c:pt idx="542">
                  <c:v>0.67153641379226803</c:v>
                </c:pt>
                <c:pt idx="543">
                  <c:v>0.67278437320215601</c:v>
                </c:pt>
                <c:pt idx="544">
                  <c:v>0.67403233261204698</c:v>
                </c:pt>
                <c:pt idx="545">
                  <c:v>0.67528029202193995</c:v>
                </c:pt>
                <c:pt idx="546">
                  <c:v>0.67652825143182904</c:v>
                </c:pt>
                <c:pt idx="547">
                  <c:v>0.67777621084171802</c:v>
                </c:pt>
                <c:pt idx="548">
                  <c:v>0.67902417025160799</c:v>
                </c:pt>
                <c:pt idx="549">
                  <c:v>0.68027212966149897</c:v>
                </c:pt>
                <c:pt idx="550">
                  <c:v>0.68152008907138895</c:v>
                </c:pt>
                <c:pt idx="551">
                  <c:v>0.68276804848128203</c:v>
                </c:pt>
                <c:pt idx="552">
                  <c:v>0.68401600789117101</c:v>
                </c:pt>
                <c:pt idx="553">
                  <c:v>0.68526396730106198</c:v>
                </c:pt>
                <c:pt idx="554">
                  <c:v>0.68651192671095196</c:v>
                </c:pt>
                <c:pt idx="555">
                  <c:v>0.68775988612084205</c:v>
                </c:pt>
                <c:pt idx="556">
                  <c:v>0.68900784553073402</c:v>
                </c:pt>
                <c:pt idx="557">
                  <c:v>0.690255804940623</c:v>
                </c:pt>
                <c:pt idx="558">
                  <c:v>0.69150376435051097</c:v>
                </c:pt>
                <c:pt idx="559">
                  <c:v>0.69275172376040295</c:v>
                </c:pt>
                <c:pt idx="560">
                  <c:v>0.69399968317029403</c:v>
                </c:pt>
                <c:pt idx="561">
                  <c:v>0.69524764258018301</c:v>
                </c:pt>
                <c:pt idx="562">
                  <c:v>0.69649560199007399</c:v>
                </c:pt>
                <c:pt idx="563">
                  <c:v>0.69774356139996596</c:v>
                </c:pt>
                <c:pt idx="564">
                  <c:v>0.69899152080985505</c:v>
                </c:pt>
                <c:pt idx="565">
                  <c:v>0.70023948021974403</c:v>
                </c:pt>
                <c:pt idx="566">
                  <c:v>0.701487439629635</c:v>
                </c:pt>
                <c:pt idx="567">
                  <c:v>0.70273539903952797</c:v>
                </c:pt>
                <c:pt idx="568">
                  <c:v>0.70398335844941495</c:v>
                </c:pt>
                <c:pt idx="569">
                  <c:v>0.70523131785930504</c:v>
                </c:pt>
                <c:pt idx="570">
                  <c:v>0.70647927726919602</c:v>
                </c:pt>
                <c:pt idx="571">
                  <c:v>0.70772723667908699</c:v>
                </c:pt>
                <c:pt idx="572">
                  <c:v>0.70897519608897697</c:v>
                </c:pt>
                <c:pt idx="573">
                  <c:v>0.71022315549886905</c:v>
                </c:pt>
                <c:pt idx="574">
                  <c:v>0.71147111490875703</c:v>
                </c:pt>
                <c:pt idx="575">
                  <c:v>0.712719074318648</c:v>
                </c:pt>
                <c:pt idx="576">
                  <c:v>0.71396703372853798</c:v>
                </c:pt>
                <c:pt idx="577">
                  <c:v>0.71521499313842796</c:v>
                </c:pt>
                <c:pt idx="578">
                  <c:v>0.71646295254831804</c:v>
                </c:pt>
                <c:pt idx="579">
                  <c:v>0.71771091195821102</c:v>
                </c:pt>
                <c:pt idx="580">
                  <c:v>0.718958871368099</c:v>
                </c:pt>
                <c:pt idx="581">
                  <c:v>0.72020683077799097</c:v>
                </c:pt>
                <c:pt idx="582">
                  <c:v>0.72145479018788095</c:v>
                </c:pt>
                <c:pt idx="583">
                  <c:v>0.72270274959777303</c:v>
                </c:pt>
                <c:pt idx="584">
                  <c:v>0.72395070900766201</c:v>
                </c:pt>
                <c:pt idx="585">
                  <c:v>0.72519866841754999</c:v>
                </c:pt>
                <c:pt idx="586">
                  <c:v>0.72644662782744196</c:v>
                </c:pt>
                <c:pt idx="587">
                  <c:v>0.72769458723733405</c:v>
                </c:pt>
                <c:pt idx="588">
                  <c:v>0.72894254664722402</c:v>
                </c:pt>
                <c:pt idx="589">
                  <c:v>0.730190506057114</c:v>
                </c:pt>
                <c:pt idx="590">
                  <c:v>0.73143846546700297</c:v>
                </c:pt>
                <c:pt idx="591">
                  <c:v>0.73268642487689395</c:v>
                </c:pt>
                <c:pt idx="592">
                  <c:v>0.73393438428678504</c:v>
                </c:pt>
                <c:pt idx="593">
                  <c:v>0.73518234369667501</c:v>
                </c:pt>
                <c:pt idx="594">
                  <c:v>0.73643030310656399</c:v>
                </c:pt>
                <c:pt idx="595">
                  <c:v>0.73767826251645496</c:v>
                </c:pt>
                <c:pt idx="596">
                  <c:v>0.73892622192634705</c:v>
                </c:pt>
                <c:pt idx="597">
                  <c:v>0.74017418133623603</c:v>
                </c:pt>
                <c:pt idx="598">
                  <c:v>0.741422140746128</c:v>
                </c:pt>
                <c:pt idx="599">
                  <c:v>0.74267010015601598</c:v>
                </c:pt>
                <c:pt idx="600">
                  <c:v>0.74391805956590795</c:v>
                </c:pt>
                <c:pt idx="601">
                  <c:v>0.74516601897579904</c:v>
                </c:pt>
                <c:pt idx="602">
                  <c:v>0.74641397838568901</c:v>
                </c:pt>
                <c:pt idx="603">
                  <c:v>0.74766193779557799</c:v>
                </c:pt>
                <c:pt idx="604">
                  <c:v>0.74890989720546997</c:v>
                </c:pt>
                <c:pt idx="605">
                  <c:v>0.75015785661536005</c:v>
                </c:pt>
                <c:pt idx="606">
                  <c:v>0.75140581602524903</c:v>
                </c:pt>
                <c:pt idx="607">
                  <c:v>0.75265377543513801</c:v>
                </c:pt>
                <c:pt idx="608">
                  <c:v>0.75390173484502898</c:v>
                </c:pt>
                <c:pt idx="609">
                  <c:v>0.75514969425491796</c:v>
                </c:pt>
                <c:pt idx="610">
                  <c:v>0.75639765366480805</c:v>
                </c:pt>
                <c:pt idx="611">
                  <c:v>0.75764561307470202</c:v>
                </c:pt>
                <c:pt idx="612">
                  <c:v>0.75889357248459099</c:v>
                </c:pt>
                <c:pt idx="613">
                  <c:v>0.76014153189448097</c:v>
                </c:pt>
                <c:pt idx="614">
                  <c:v>0.76138949130437195</c:v>
                </c:pt>
                <c:pt idx="615">
                  <c:v>0.76263745071426203</c:v>
                </c:pt>
                <c:pt idx="616">
                  <c:v>0.76388541012415301</c:v>
                </c:pt>
                <c:pt idx="617">
                  <c:v>0.76513336953404298</c:v>
                </c:pt>
                <c:pt idx="618">
                  <c:v>0.76638132894393296</c:v>
                </c:pt>
                <c:pt idx="619">
                  <c:v>0.76762928835382305</c:v>
                </c:pt>
                <c:pt idx="620">
                  <c:v>0.76887724776371402</c:v>
                </c:pt>
                <c:pt idx="621">
                  <c:v>0.770125207173605</c:v>
                </c:pt>
                <c:pt idx="622">
                  <c:v>0.77137316658349397</c:v>
                </c:pt>
                <c:pt idx="623">
                  <c:v>0.77262112599338395</c:v>
                </c:pt>
                <c:pt idx="624">
                  <c:v>0.77386908540327404</c:v>
                </c:pt>
                <c:pt idx="625">
                  <c:v>0.77511704481316501</c:v>
                </c:pt>
                <c:pt idx="626">
                  <c:v>0.77636500422305499</c:v>
                </c:pt>
                <c:pt idx="627">
                  <c:v>0.77761296363294596</c:v>
                </c:pt>
                <c:pt idx="628">
                  <c:v>0.77886092304283605</c:v>
                </c:pt>
                <c:pt idx="629">
                  <c:v>0.78010888245272603</c:v>
                </c:pt>
                <c:pt idx="630">
                  <c:v>0.781356841862616</c:v>
                </c:pt>
                <c:pt idx="631">
                  <c:v>0.78260480127250898</c:v>
                </c:pt>
                <c:pt idx="632">
                  <c:v>0.78385276068239695</c:v>
                </c:pt>
                <c:pt idx="633">
                  <c:v>0.78510072009228704</c:v>
                </c:pt>
                <c:pt idx="634">
                  <c:v>0.78634867950217802</c:v>
                </c:pt>
                <c:pt idx="635">
                  <c:v>0.78759663891206899</c:v>
                </c:pt>
                <c:pt idx="636">
                  <c:v>0.78884459832195897</c:v>
                </c:pt>
                <c:pt idx="637">
                  <c:v>0.79009255773185105</c:v>
                </c:pt>
                <c:pt idx="638">
                  <c:v>0.79134051714174103</c:v>
                </c:pt>
                <c:pt idx="639">
                  <c:v>0.792588476551631</c:v>
                </c:pt>
                <c:pt idx="640">
                  <c:v>0.79383643596151998</c:v>
                </c:pt>
                <c:pt idx="641">
                  <c:v>0.79508439537141096</c:v>
                </c:pt>
                <c:pt idx="642">
                  <c:v>0.79633235478130104</c:v>
                </c:pt>
                <c:pt idx="643">
                  <c:v>0.79758031419119202</c:v>
                </c:pt>
                <c:pt idx="644">
                  <c:v>0.79882827360108299</c:v>
                </c:pt>
                <c:pt idx="645">
                  <c:v>0.80007623301097097</c:v>
                </c:pt>
                <c:pt idx="646">
                  <c:v>0.80132419242086195</c:v>
                </c:pt>
                <c:pt idx="647">
                  <c:v>0.80257215183075303</c:v>
                </c:pt>
                <c:pt idx="648">
                  <c:v>0.80382011124064301</c:v>
                </c:pt>
                <c:pt idx="649">
                  <c:v>0.80506807065053398</c:v>
                </c:pt>
                <c:pt idx="650">
                  <c:v>0.80631603006042296</c:v>
                </c:pt>
                <c:pt idx="651">
                  <c:v>0.80756398947031605</c:v>
                </c:pt>
                <c:pt idx="652">
                  <c:v>0.80881194888020402</c:v>
                </c:pt>
                <c:pt idx="653">
                  <c:v>0.810059908290095</c:v>
                </c:pt>
                <c:pt idx="654">
                  <c:v>0.81130786769998597</c:v>
                </c:pt>
                <c:pt idx="655">
                  <c:v>0.81255582710987595</c:v>
                </c:pt>
                <c:pt idx="656">
                  <c:v>0.81380378651976604</c:v>
                </c:pt>
                <c:pt idx="657">
                  <c:v>0.81505174592965701</c:v>
                </c:pt>
                <c:pt idx="658">
                  <c:v>0.81629970533954599</c:v>
                </c:pt>
                <c:pt idx="659">
                  <c:v>0.81754766474943896</c:v>
                </c:pt>
                <c:pt idx="660">
                  <c:v>0.81879562415932805</c:v>
                </c:pt>
                <c:pt idx="661">
                  <c:v>0.82004358356921803</c:v>
                </c:pt>
                <c:pt idx="662">
                  <c:v>0.821291542979106</c:v>
                </c:pt>
                <c:pt idx="663">
                  <c:v>0.82253950238899698</c:v>
                </c:pt>
                <c:pt idx="664">
                  <c:v>0.82378746179888895</c:v>
                </c:pt>
                <c:pt idx="665">
                  <c:v>0.82503542120878004</c:v>
                </c:pt>
                <c:pt idx="666">
                  <c:v>0.82628338061866902</c:v>
                </c:pt>
                <c:pt idx="667">
                  <c:v>0.82753134002855899</c:v>
                </c:pt>
                <c:pt idx="668">
                  <c:v>0.82877929943845297</c:v>
                </c:pt>
                <c:pt idx="669">
                  <c:v>0.83002725884834205</c:v>
                </c:pt>
                <c:pt idx="670">
                  <c:v>0.83127521825823203</c:v>
                </c:pt>
                <c:pt idx="671">
                  <c:v>0.83252317766812001</c:v>
                </c:pt>
                <c:pt idx="672">
                  <c:v>0.83377113707801198</c:v>
                </c:pt>
                <c:pt idx="673">
                  <c:v>0.83501909648790196</c:v>
                </c:pt>
                <c:pt idx="674">
                  <c:v>0.83626705589779105</c:v>
                </c:pt>
                <c:pt idx="675">
                  <c:v>0.83751501530768402</c:v>
                </c:pt>
                <c:pt idx="676">
                  <c:v>0.838762974717573</c:v>
                </c:pt>
                <c:pt idx="677">
                  <c:v>0.84001093412746297</c:v>
                </c:pt>
                <c:pt idx="678">
                  <c:v>0.84125889353735295</c:v>
                </c:pt>
                <c:pt idx="679">
                  <c:v>0.84250685294724303</c:v>
                </c:pt>
                <c:pt idx="680">
                  <c:v>0.84375481235713401</c:v>
                </c:pt>
                <c:pt idx="681">
                  <c:v>0.84500277176702598</c:v>
                </c:pt>
                <c:pt idx="682">
                  <c:v>0.84625073117691396</c:v>
                </c:pt>
                <c:pt idx="683">
                  <c:v>0.84749869058680505</c:v>
                </c:pt>
                <c:pt idx="684">
                  <c:v>0.84874664999669303</c:v>
                </c:pt>
                <c:pt idx="685">
                  <c:v>0.849994609406584</c:v>
                </c:pt>
                <c:pt idx="686">
                  <c:v>0.85124256881647697</c:v>
                </c:pt>
                <c:pt idx="687">
                  <c:v>0.85249052822636595</c:v>
                </c:pt>
                <c:pt idx="688">
                  <c:v>0.85373848763625604</c:v>
                </c:pt>
                <c:pt idx="689">
                  <c:v>0.85498644704614402</c:v>
                </c:pt>
                <c:pt idx="690">
                  <c:v>0.85623440645603699</c:v>
                </c:pt>
                <c:pt idx="691">
                  <c:v>0.85748236586592896</c:v>
                </c:pt>
                <c:pt idx="692">
                  <c:v>0.85873032527581805</c:v>
                </c:pt>
                <c:pt idx="693">
                  <c:v>0.85997828468570903</c:v>
                </c:pt>
                <c:pt idx="694">
                  <c:v>0.8612262440956</c:v>
                </c:pt>
                <c:pt idx="695">
                  <c:v>0.86247420350548998</c:v>
                </c:pt>
                <c:pt idx="696">
                  <c:v>0.86372216291537995</c:v>
                </c:pt>
                <c:pt idx="697">
                  <c:v>0.86497012232526804</c:v>
                </c:pt>
                <c:pt idx="698">
                  <c:v>0.86621808173516102</c:v>
                </c:pt>
                <c:pt idx="699">
                  <c:v>0.86746604114505199</c:v>
                </c:pt>
                <c:pt idx="700">
                  <c:v>0.86871400055493997</c:v>
                </c:pt>
                <c:pt idx="701">
                  <c:v>0.86996195996482995</c:v>
                </c:pt>
                <c:pt idx="702">
                  <c:v>0.87120991937472203</c:v>
                </c:pt>
                <c:pt idx="703">
                  <c:v>0.87245787878461101</c:v>
                </c:pt>
                <c:pt idx="704">
                  <c:v>0.87370583819450298</c:v>
                </c:pt>
                <c:pt idx="705">
                  <c:v>0.87495379760439196</c:v>
                </c:pt>
                <c:pt idx="706">
                  <c:v>0.87620175701428304</c:v>
                </c:pt>
                <c:pt idx="707">
                  <c:v>0.87744971642417302</c:v>
                </c:pt>
                <c:pt idx="708">
                  <c:v>0.87869767583406599</c:v>
                </c:pt>
                <c:pt idx="709">
                  <c:v>0.87994563524395497</c:v>
                </c:pt>
                <c:pt idx="710">
                  <c:v>0.88119359465384495</c:v>
                </c:pt>
                <c:pt idx="711">
                  <c:v>0.88244155406373503</c:v>
                </c:pt>
                <c:pt idx="712">
                  <c:v>0.88368951347362701</c:v>
                </c:pt>
                <c:pt idx="713">
                  <c:v>0.88493747288351599</c:v>
                </c:pt>
                <c:pt idx="714">
                  <c:v>0.88618543229340696</c:v>
                </c:pt>
                <c:pt idx="715">
                  <c:v>0.88743339170329705</c:v>
                </c:pt>
                <c:pt idx="716">
                  <c:v>0.88868135111318403</c:v>
                </c:pt>
                <c:pt idx="717">
                  <c:v>0.889929310523077</c:v>
                </c:pt>
                <c:pt idx="718">
                  <c:v>0.89117726993296698</c:v>
                </c:pt>
                <c:pt idx="719">
                  <c:v>0.89242522934285495</c:v>
                </c:pt>
                <c:pt idx="720">
                  <c:v>0.89367318875274804</c:v>
                </c:pt>
                <c:pt idx="721">
                  <c:v>0.89492114816263801</c:v>
                </c:pt>
                <c:pt idx="722">
                  <c:v>0.89616910757252899</c:v>
                </c:pt>
                <c:pt idx="723">
                  <c:v>0.89741706698241697</c:v>
                </c:pt>
                <c:pt idx="724">
                  <c:v>0.89866502639230905</c:v>
                </c:pt>
                <c:pt idx="725">
                  <c:v>0.89991298580220103</c:v>
                </c:pt>
                <c:pt idx="726">
                  <c:v>0.901160945212092</c:v>
                </c:pt>
                <c:pt idx="727">
                  <c:v>0.90240890462198298</c:v>
                </c:pt>
                <c:pt idx="728">
                  <c:v>0.90365686403187095</c:v>
                </c:pt>
                <c:pt idx="729">
                  <c:v>0.90490482344176204</c:v>
                </c:pt>
                <c:pt idx="730">
                  <c:v>0.90615278285165102</c:v>
                </c:pt>
                <c:pt idx="731">
                  <c:v>0.90740074226154099</c:v>
                </c:pt>
                <c:pt idx="732">
                  <c:v>0.90864870167143297</c:v>
                </c:pt>
                <c:pt idx="733">
                  <c:v>0.90989666108132095</c:v>
                </c:pt>
                <c:pt idx="734">
                  <c:v>0.91114462049121403</c:v>
                </c:pt>
                <c:pt idx="735">
                  <c:v>0.91239257990110001</c:v>
                </c:pt>
                <c:pt idx="736">
                  <c:v>0.91364053931099298</c:v>
                </c:pt>
                <c:pt idx="737">
                  <c:v>0.91488849872088296</c:v>
                </c:pt>
                <c:pt idx="738">
                  <c:v>0.91613645813077504</c:v>
                </c:pt>
                <c:pt idx="739">
                  <c:v>0.91738441754066202</c:v>
                </c:pt>
                <c:pt idx="740">
                  <c:v>0.918632376950555</c:v>
                </c:pt>
                <c:pt idx="741">
                  <c:v>0.91988033636044597</c:v>
                </c:pt>
                <c:pt idx="742">
                  <c:v>0.92112829577033595</c:v>
                </c:pt>
                <c:pt idx="743">
                  <c:v>0.92237625518022603</c:v>
                </c:pt>
                <c:pt idx="744">
                  <c:v>0.92362421459011601</c:v>
                </c:pt>
                <c:pt idx="745">
                  <c:v>0.92487217400000798</c:v>
                </c:pt>
                <c:pt idx="746">
                  <c:v>0.92612013340989596</c:v>
                </c:pt>
                <c:pt idx="747">
                  <c:v>0.92736809281978805</c:v>
                </c:pt>
                <c:pt idx="748">
                  <c:v>0.92861605222967702</c:v>
                </c:pt>
                <c:pt idx="749">
                  <c:v>0.929864011639568</c:v>
                </c:pt>
                <c:pt idx="750">
                  <c:v>0.93111197104945997</c:v>
                </c:pt>
                <c:pt idx="751">
                  <c:v>0.93235993045934695</c:v>
                </c:pt>
                <c:pt idx="752">
                  <c:v>0.93360788986923904</c:v>
                </c:pt>
                <c:pt idx="753">
                  <c:v>0.93485584927913001</c:v>
                </c:pt>
                <c:pt idx="754">
                  <c:v>0.93610380868901899</c:v>
                </c:pt>
                <c:pt idx="755">
                  <c:v>0.93735176809891196</c:v>
                </c:pt>
                <c:pt idx="756">
                  <c:v>0.93859972750879805</c:v>
                </c:pt>
                <c:pt idx="757">
                  <c:v>0.93984768691869103</c:v>
                </c:pt>
                <c:pt idx="758">
                  <c:v>0.941095646328582</c:v>
                </c:pt>
                <c:pt idx="759">
                  <c:v>0.94234360573846998</c:v>
                </c:pt>
                <c:pt idx="760">
                  <c:v>0.94359156514836195</c:v>
                </c:pt>
                <c:pt idx="761">
                  <c:v>0.94483952455825204</c:v>
                </c:pt>
                <c:pt idx="762">
                  <c:v>0.94608748396814002</c:v>
                </c:pt>
                <c:pt idx="763">
                  <c:v>0.94733544337803199</c:v>
                </c:pt>
                <c:pt idx="764">
                  <c:v>0.94858340278792397</c:v>
                </c:pt>
                <c:pt idx="765">
                  <c:v>0.94983136219781295</c:v>
                </c:pt>
                <c:pt idx="766">
                  <c:v>0.95107932160770603</c:v>
                </c:pt>
                <c:pt idx="767">
                  <c:v>0.95232728101759601</c:v>
                </c:pt>
                <c:pt idx="768">
                  <c:v>0.95357524042748498</c:v>
                </c:pt>
                <c:pt idx="769">
                  <c:v>0.95482319983737596</c:v>
                </c:pt>
                <c:pt idx="770">
                  <c:v>0.95607115924726505</c:v>
                </c:pt>
                <c:pt idx="771">
                  <c:v>0.95731911865715702</c:v>
                </c:pt>
                <c:pt idx="772">
                  <c:v>0.958567078067048</c:v>
                </c:pt>
                <c:pt idx="773">
                  <c:v>0.95981503747693397</c:v>
                </c:pt>
                <c:pt idx="774">
                  <c:v>0.96106299688682595</c:v>
                </c:pt>
                <c:pt idx="775">
                  <c:v>0.96231095629671803</c:v>
                </c:pt>
                <c:pt idx="776">
                  <c:v>0.96355891570660801</c:v>
                </c:pt>
                <c:pt idx="777">
                  <c:v>0.96480687511649998</c:v>
                </c:pt>
                <c:pt idx="778">
                  <c:v>0.96605483452638696</c:v>
                </c:pt>
                <c:pt idx="779">
                  <c:v>0.96730279393627705</c:v>
                </c:pt>
                <c:pt idx="780">
                  <c:v>0.96855075334616803</c:v>
                </c:pt>
                <c:pt idx="781">
                  <c:v>0.969798712756059</c:v>
                </c:pt>
                <c:pt idx="782">
                  <c:v>0.97104667216594898</c:v>
                </c:pt>
                <c:pt idx="783">
                  <c:v>0.97229463157583995</c:v>
                </c:pt>
                <c:pt idx="784">
                  <c:v>0.97354259098572804</c:v>
                </c:pt>
                <c:pt idx="785">
                  <c:v>0.97479055039562001</c:v>
                </c:pt>
                <c:pt idx="786">
                  <c:v>0.97603850980551099</c:v>
                </c:pt>
                <c:pt idx="787">
                  <c:v>0.97728646921540197</c:v>
                </c:pt>
                <c:pt idx="788">
                  <c:v>0.97853442862529105</c:v>
                </c:pt>
                <c:pt idx="789">
                  <c:v>0.97978238803518203</c:v>
                </c:pt>
                <c:pt idx="790">
                  <c:v>0.981030347445071</c:v>
                </c:pt>
                <c:pt idx="791">
                  <c:v>0.98227830685496198</c:v>
                </c:pt>
                <c:pt idx="792">
                  <c:v>0.98352626626485096</c:v>
                </c:pt>
                <c:pt idx="793">
                  <c:v>0.98477422567474204</c:v>
                </c:pt>
                <c:pt idx="794">
                  <c:v>0.98602218508463302</c:v>
                </c:pt>
                <c:pt idx="795">
                  <c:v>0.987270144494522</c:v>
                </c:pt>
                <c:pt idx="796">
                  <c:v>0.98851810390441497</c:v>
                </c:pt>
                <c:pt idx="797">
                  <c:v>0.98976606331430395</c:v>
                </c:pt>
                <c:pt idx="798">
                  <c:v>0.99101402272419503</c:v>
                </c:pt>
                <c:pt idx="799">
                  <c:v>0.99226198213408601</c:v>
                </c:pt>
                <c:pt idx="800">
                  <c:v>0.99350994154397498</c:v>
                </c:pt>
                <c:pt idx="801">
                  <c:v>0.99475790095386396</c:v>
                </c:pt>
                <c:pt idx="802">
                  <c:v>0.99600586036375505</c:v>
                </c:pt>
                <c:pt idx="803">
                  <c:v>0.99725381977364602</c:v>
                </c:pt>
                <c:pt idx="804">
                  <c:v>0.99850177918353999</c:v>
                </c:pt>
                <c:pt idx="805">
                  <c:v>0.99974973859342497</c:v>
                </c:pt>
                <c:pt idx="806">
                  <c:v>1.00099769800331</c:v>
                </c:pt>
                <c:pt idx="807">
                  <c:v>1.0022456574131999</c:v>
                </c:pt>
                <c:pt idx="808">
                  <c:v>1.0034936168230899</c:v>
                </c:pt>
                <c:pt idx="809">
                  <c:v>1.0047415762329801</c:v>
                </c:pt>
                <c:pt idx="810">
                  <c:v>1.0059895356428701</c:v>
                </c:pt>
                <c:pt idx="811">
                  <c:v>1.0072374950527601</c:v>
                </c:pt>
                <c:pt idx="812">
                  <c:v>1.00848545446266</c:v>
                </c:pt>
                <c:pt idx="813">
                  <c:v>1.00973341387255</c:v>
                </c:pt>
                <c:pt idx="814">
                  <c:v>1.01098137328244</c:v>
                </c:pt>
                <c:pt idx="815">
                  <c:v>1.01222933269232</c:v>
                </c:pt>
                <c:pt idx="816">
                  <c:v>1.0134772921022199</c:v>
                </c:pt>
                <c:pt idx="817">
                  <c:v>1.0147252515120999</c:v>
                </c:pt>
                <c:pt idx="818">
                  <c:v>1.0159732109219901</c:v>
                </c:pt>
                <c:pt idx="819">
                  <c:v>1.0172211703318901</c:v>
                </c:pt>
                <c:pt idx="820">
                  <c:v>1.0184691297417801</c:v>
                </c:pt>
                <c:pt idx="821">
                  <c:v>1.01971708915167</c:v>
                </c:pt>
                <c:pt idx="822">
                  <c:v>1.02096504856156</c:v>
                </c:pt>
                <c:pt idx="823">
                  <c:v>1.02221300797145</c:v>
                </c:pt>
                <c:pt idx="824">
                  <c:v>1.02346096738134</c:v>
                </c:pt>
                <c:pt idx="825">
                  <c:v>1.0247089267912299</c:v>
                </c:pt>
                <c:pt idx="826">
                  <c:v>1.0259568862011199</c:v>
                </c:pt>
                <c:pt idx="827">
                  <c:v>1.0272048456110101</c:v>
                </c:pt>
                <c:pt idx="828">
                  <c:v>1.0284528050209001</c:v>
                </c:pt>
                <c:pt idx="829">
                  <c:v>1.0297007644307901</c:v>
                </c:pt>
                <c:pt idx="830">
                  <c:v>1.03094872384068</c:v>
                </c:pt>
                <c:pt idx="831">
                  <c:v>1.03219668325057</c:v>
                </c:pt>
                <c:pt idx="832">
                  <c:v>1.03344464266046</c:v>
                </c:pt>
                <c:pt idx="833">
                  <c:v>1.03469260207035</c:v>
                </c:pt>
                <c:pt idx="834">
                  <c:v>1.0359405614802399</c:v>
                </c:pt>
                <c:pt idx="835">
                  <c:v>1.0371885208901299</c:v>
                </c:pt>
                <c:pt idx="836">
                  <c:v>1.0384364803000199</c:v>
                </c:pt>
                <c:pt idx="837">
                  <c:v>1.0396844397099101</c:v>
                </c:pt>
                <c:pt idx="838">
                  <c:v>1.0409323991198001</c:v>
                </c:pt>
                <c:pt idx="839">
                  <c:v>1.0421803585297</c:v>
                </c:pt>
                <c:pt idx="840">
                  <c:v>1.04342831793958</c:v>
                </c:pt>
                <c:pt idx="841">
                  <c:v>1.04467627734947</c:v>
                </c:pt>
                <c:pt idx="842">
                  <c:v>1.04592423675937</c:v>
                </c:pt>
                <c:pt idx="843">
                  <c:v>1.0471721961692499</c:v>
                </c:pt>
                <c:pt idx="844">
                  <c:v>1.0484201555791499</c:v>
                </c:pt>
                <c:pt idx="845">
                  <c:v>1.0496681149890399</c:v>
                </c:pt>
                <c:pt idx="846">
                  <c:v>1.0509160743989301</c:v>
                </c:pt>
                <c:pt idx="847">
                  <c:v>1.0521640338088201</c:v>
                </c:pt>
                <c:pt idx="848">
                  <c:v>1.05341199321871</c:v>
                </c:pt>
                <c:pt idx="849">
                  <c:v>1.0546599526286</c:v>
                </c:pt>
                <c:pt idx="850">
                  <c:v>1.05590791203849</c:v>
                </c:pt>
                <c:pt idx="851">
                  <c:v>1.05715587144838</c:v>
                </c:pt>
                <c:pt idx="852">
                  <c:v>1.05840383085826</c:v>
                </c:pt>
                <c:pt idx="853">
                  <c:v>1.0596517902681599</c:v>
                </c:pt>
                <c:pt idx="854">
                  <c:v>1.0608997496780499</c:v>
                </c:pt>
                <c:pt idx="855">
                  <c:v>1.0621477090879401</c:v>
                </c:pt>
                <c:pt idx="856">
                  <c:v>1.0633956684978301</c:v>
                </c:pt>
                <c:pt idx="857">
                  <c:v>1.06464362790772</c:v>
                </c:pt>
                <c:pt idx="858">
                  <c:v>1.06589158731761</c:v>
                </c:pt>
                <c:pt idx="859">
                  <c:v>1.0671395467275</c:v>
                </c:pt>
                <c:pt idx="860">
                  <c:v>1.06838750613739</c:v>
                </c:pt>
                <c:pt idx="861">
                  <c:v>1.06963546554728</c:v>
                </c:pt>
                <c:pt idx="862">
                  <c:v>1.0708834249571799</c:v>
                </c:pt>
                <c:pt idx="863">
                  <c:v>1.0721313843670599</c:v>
                </c:pt>
                <c:pt idx="864">
                  <c:v>1.0733793437769501</c:v>
                </c:pt>
                <c:pt idx="865">
                  <c:v>1.0746273031868401</c:v>
                </c:pt>
                <c:pt idx="866">
                  <c:v>1.07587526259674</c:v>
                </c:pt>
                <c:pt idx="867">
                  <c:v>1.07712322200662</c:v>
                </c:pt>
              </c:numCache>
            </c:numRef>
          </c:xVal>
          <c:yVal>
            <c:numRef>
              <c:f>'ArcTan x_z'!$D$3:$D$870</c:f>
              <c:numCache>
                <c:formatCode>0.00E+00</c:formatCode>
                <c:ptCount val="868"/>
                <c:pt idx="0">
                  <c:v>-1.2980746634683556E-4</c:v>
                </c:pt>
                <c:pt idx="1">
                  <c:v>-7.4708437075669064E-5</c:v>
                </c:pt>
                <c:pt idx="2">
                  <c:v>-6.5815462456578273E-6</c:v>
                </c:pt>
                <c:pt idx="3">
                  <c:v>-1.5206471576625253E-5</c:v>
                </c:pt>
                <c:pt idx="4">
                  <c:v>-1.1425909226184854E-5</c:v>
                </c:pt>
                <c:pt idx="5">
                  <c:v>-9.1618613702976454E-6</c:v>
                </c:pt>
                <c:pt idx="6">
                  <c:v>-7.6599322812935484E-6</c:v>
                </c:pt>
                <c:pt idx="7">
                  <c:v>-6.5964518776483674E-6</c:v>
                </c:pt>
                <c:pt idx="8">
                  <c:v>-5.8086983132191589E-6</c:v>
                </c:pt>
                <c:pt idx="9">
                  <c:v>-5.2072927034775932E-6</c:v>
                </c:pt>
                <c:pt idx="10">
                  <c:v>-4.7379259781208733E-6</c:v>
                </c:pt>
                <c:pt idx="11">
                  <c:v>-4.3652787806283316E-6</c:v>
                </c:pt>
                <c:pt idx="12">
                  <c:v>-4.065977006619915E-6</c:v>
                </c:pt>
                <c:pt idx="13">
                  <c:v>-3.8236262165944083E-6</c:v>
                </c:pt>
                <c:pt idx="14">
                  <c:v>-3.6258829640631653E-6</c:v>
                </c:pt>
                <c:pt idx="15">
                  <c:v>-3.464026484470621E-6</c:v>
                </c:pt>
                <c:pt idx="16">
                  <c:v>-3.3323063111251105E-6</c:v>
                </c:pt>
                <c:pt idx="17">
                  <c:v>-3.2261180407160208E-6</c:v>
                </c:pt>
                <c:pt idx="18">
                  <c:v>-3.1419381328002676E-6</c:v>
                </c:pt>
                <c:pt idx="19">
                  <c:v>-3.0773528740952771E-6</c:v>
                </c:pt>
                <c:pt idx="20">
                  <c:v>-3.0304303648637321E-6</c:v>
                </c:pt>
                <c:pt idx="21">
                  <c:v>-2.999087186010516E-6</c:v>
                </c:pt>
                <c:pt idx="22">
                  <c:v>-2.9815283257978071E-6</c:v>
                </c:pt>
                <c:pt idx="23">
                  <c:v>-2.9763088239363159E-6</c:v>
                </c:pt>
                <c:pt idx="24">
                  <c:v>-2.9821539049358974E-6</c:v>
                </c:pt>
                <c:pt idx="25">
                  <c:v>-2.998024820313806E-6</c:v>
                </c:pt>
                <c:pt idx="26">
                  <c:v>-3.0232832877037285E-6</c:v>
                </c:pt>
                <c:pt idx="27">
                  <c:v>-3.0575195940969125E-6</c:v>
                </c:pt>
                <c:pt idx="28">
                  <c:v>-3.1003638097627463E-6</c:v>
                </c:pt>
                <c:pt idx="29">
                  <c:v>-3.1514185050430624E-6</c:v>
                </c:pt>
                <c:pt idx="30">
                  <c:v>-3.2102541813188907E-6</c:v>
                </c:pt>
                <c:pt idx="31">
                  <c:v>-3.2763972225725252E-6</c:v>
                </c:pt>
                <c:pt idx="32">
                  <c:v>-3.3493035327677201E-6</c:v>
                </c:pt>
                <c:pt idx="33">
                  <c:v>-3.4283522468494401E-6</c:v>
                </c:pt>
                <c:pt idx="34">
                  <c:v>-3.5128832638324426E-6</c:v>
                </c:pt>
                <c:pt idx="35">
                  <c:v>-3.602227770488216E-6</c:v>
                </c:pt>
                <c:pt idx="36">
                  <c:v>-3.6956908966753847E-6</c:v>
                </c:pt>
                <c:pt idx="37">
                  <c:v>-3.792593558108433E-6</c:v>
                </c:pt>
                <c:pt idx="38">
                  <c:v>-3.8922814841741535E-6</c:v>
                </c:pt>
                <c:pt idx="39">
                  <c:v>-3.9940382010289831E-6</c:v>
                </c:pt>
                <c:pt idx="40">
                  <c:v>-4.0971782409521897E-6</c:v>
                </c:pt>
                <c:pt idx="41">
                  <c:v>-4.2009136294745037E-6</c:v>
                </c:pt>
                <c:pt idx="42">
                  <c:v>-4.3043888909491986E-6</c:v>
                </c:pt>
                <c:pt idx="43">
                  <c:v>-4.4068409684913929E-6</c:v>
                </c:pt>
                <c:pt idx="44">
                  <c:v>-4.5073557943811815E-6</c:v>
                </c:pt>
                <c:pt idx="45">
                  <c:v>-4.6049809113981324E-6</c:v>
                </c:pt>
                <c:pt idx="46">
                  <c:v>-4.6987271223871156E-6</c:v>
                </c:pt>
                <c:pt idx="47">
                  <c:v>-4.788134056250697E-6</c:v>
                </c:pt>
                <c:pt idx="48">
                  <c:v>-4.8732239235434536E-6</c:v>
                </c:pt>
                <c:pt idx="49">
                  <c:v>-4.9542081728210201E-6</c:v>
                </c:pt>
                <c:pt idx="50">
                  <c:v>-5.0316491214138256E-6</c:v>
                </c:pt>
                <c:pt idx="51">
                  <c:v>-5.106408629453098E-6</c:v>
                </c:pt>
                <c:pt idx="52">
                  <c:v>-5.1789622776011521E-6</c:v>
                </c:pt>
                <c:pt idx="53">
                  <c:v>-5.2494099722252763E-6</c:v>
                </c:pt>
                <c:pt idx="54">
                  <c:v>-5.3179533946392336E-6</c:v>
                </c:pt>
                <c:pt idx="55">
                  <c:v>-5.3843787841457953E-6</c:v>
                </c:pt>
                <c:pt idx="56">
                  <c:v>-5.4486030604996286E-6</c:v>
                </c:pt>
                <c:pt idx="57">
                  <c:v>-5.5106968469520178E-6</c:v>
                </c:pt>
                <c:pt idx="58">
                  <c:v>-5.5707330460990526E-6</c:v>
                </c:pt>
                <c:pt idx="59">
                  <c:v>-5.6288968712416049E-6</c:v>
                </c:pt>
                <c:pt idx="60">
                  <c:v>-5.6854301023139256E-6</c:v>
                </c:pt>
                <c:pt idx="61">
                  <c:v>-5.740538085970208E-6</c:v>
                </c:pt>
                <c:pt idx="62">
                  <c:v>-5.7943062063682412E-6</c:v>
                </c:pt>
                <c:pt idx="63">
                  <c:v>-5.8468030769554678E-6</c:v>
                </c:pt>
                <c:pt idx="64">
                  <c:v>-5.8980608213507356E-6</c:v>
                </c:pt>
                <c:pt idx="65">
                  <c:v>-5.948190761888119E-6</c:v>
                </c:pt>
                <c:pt idx="66">
                  <c:v>-5.997180848341488E-6</c:v>
                </c:pt>
                <c:pt idx="67">
                  <c:v>-6.0450657462098033E-6</c:v>
                </c:pt>
                <c:pt idx="68">
                  <c:v>-6.0918845592052747E-6</c:v>
                </c:pt>
                <c:pt idx="69">
                  <c:v>-6.1376164549583992E-6</c:v>
                </c:pt>
                <c:pt idx="70">
                  <c:v>-6.1822858960485864E-6</c:v>
                </c:pt>
                <c:pt idx="71">
                  <c:v>-6.2259365050175985E-6</c:v>
                </c:pt>
                <c:pt idx="72">
                  <c:v>-6.2686109137473656E-6</c:v>
                </c:pt>
                <c:pt idx="73">
                  <c:v>-6.3103547538583699E-6</c:v>
                </c:pt>
                <c:pt idx="74">
                  <c:v>-6.351227876372283E-6</c:v>
                </c:pt>
                <c:pt idx="75">
                  <c:v>-6.3912972970769614E-6</c:v>
                </c:pt>
                <c:pt idx="76">
                  <c:v>-6.4306326035053573E-6</c:v>
                </c:pt>
                <c:pt idx="77">
                  <c:v>-6.4693074003043023E-6</c:v>
                </c:pt>
                <c:pt idx="78">
                  <c:v>-6.5073927420632732E-6</c:v>
                </c:pt>
                <c:pt idx="79">
                  <c:v>-6.5449587709468814E-6</c:v>
                </c:pt>
                <c:pt idx="80">
                  <c:v>-6.582074783238182E-6</c:v>
                </c:pt>
                <c:pt idx="81">
                  <c:v>-6.6188030567652385E-6</c:v>
                </c:pt>
                <c:pt idx="82">
                  <c:v>-6.6551990648382757E-6</c:v>
                </c:pt>
                <c:pt idx="83">
                  <c:v>-6.6913107047533118E-6</c:v>
                </c:pt>
                <c:pt idx="84">
                  <c:v>-6.7271770659756099E-6</c:v>
                </c:pt>
                <c:pt idx="85">
                  <c:v>-6.7628318779366026E-6</c:v>
                </c:pt>
                <c:pt idx="86">
                  <c:v>-6.7983053105273464E-6</c:v>
                </c:pt>
                <c:pt idx="87">
                  <c:v>-6.8336246978532089E-6</c:v>
                </c:pt>
                <c:pt idx="88">
                  <c:v>-6.8688169279444979E-6</c:v>
                </c:pt>
                <c:pt idx="89">
                  <c:v>-6.9039095322320925E-6</c:v>
                </c:pt>
                <c:pt idx="90">
                  <c:v>-6.9389312374037919E-6</c:v>
                </c:pt>
                <c:pt idx="91">
                  <c:v>-6.973912388293208E-6</c:v>
                </c:pt>
                <c:pt idx="92">
                  <c:v>-7.0088839509146503E-6</c:v>
                </c:pt>
                <c:pt idx="93">
                  <c:v>-7.0438758440616907E-6</c:v>
                </c:pt>
                <c:pt idx="94">
                  <c:v>-7.0789149559503619E-6</c:v>
                </c:pt>
                <c:pt idx="95">
                  <c:v>-7.1140231285488418E-6</c:v>
                </c:pt>
                <c:pt idx="96">
                  <c:v>-7.1492154402676745E-6</c:v>
                </c:pt>
                <c:pt idx="97">
                  <c:v>-7.1844988777612442E-6</c:v>
                </c:pt>
                <c:pt idx="98">
                  <c:v>-7.2198715300158573E-6</c:v>
                </c:pt>
                <c:pt idx="99">
                  <c:v>-7.2553222795490822E-6</c:v>
                </c:pt>
                <c:pt idx="100">
                  <c:v>-7.2908311732239564E-6</c:v>
                </c:pt>
                <c:pt idx="101">
                  <c:v>-7.3263703750863174E-6</c:v>
                </c:pt>
                <c:pt idx="102">
                  <c:v>-7.361905919865221E-6</c:v>
                </c:pt>
                <c:pt idx="103">
                  <c:v>-7.3973996119401338E-6</c:v>
                </c:pt>
                <c:pt idx="104">
                  <c:v>-7.4328109925081828E-6</c:v>
                </c:pt>
                <c:pt idx="105">
                  <c:v>-7.4680990930389691E-6</c:v>
                </c:pt>
                <c:pt idx="106">
                  <c:v>-7.5032237534258929E-6</c:v>
                </c:pt>
                <c:pt idx="107">
                  <c:v>-7.5381465019562891E-6</c:v>
                </c:pt>
                <c:pt idx="108">
                  <c:v>-7.5728311161555647E-6</c:v>
                </c:pt>
                <c:pt idx="109">
                  <c:v>-7.6072438808613865E-6</c:v>
                </c:pt>
                <c:pt idx="110">
                  <c:v>-7.6413537886302585E-6</c:v>
                </c:pt>
                <c:pt idx="111">
                  <c:v>-7.6751250159852012E-6</c:v>
                </c:pt>
                <c:pt idx="112">
                  <c:v>-7.7084985337604294E-6</c:v>
                </c:pt>
                <c:pt idx="113">
                  <c:v>-7.7414183958621093E-6</c:v>
                </c:pt>
                <c:pt idx="114">
                  <c:v>-7.7738378955903302E-6</c:v>
                </c:pt>
                <c:pt idx="115">
                  <c:v>-7.8057186776478908E-6</c:v>
                </c:pt>
                <c:pt idx="116">
                  <c:v>-7.8370373595392849E-6</c:v>
                </c:pt>
                <c:pt idx="117">
                  <c:v>-7.867802255684022E-6</c:v>
                </c:pt>
                <c:pt idx="118">
                  <c:v>-7.8980279256519655E-6</c:v>
                </c:pt>
                <c:pt idx="119">
                  <c:v>-7.927728423066508E-6</c:v>
                </c:pt>
                <c:pt idx="120">
                  <c:v>-7.956917317392305E-6</c:v>
                </c:pt>
                <c:pt idx="121">
                  <c:v>-7.985607714606828E-6</c:v>
                </c:pt>
                <c:pt idx="122">
                  <c:v>-8.0138122768220602E-6</c:v>
                </c:pt>
                <c:pt idx="123">
                  <c:v>-8.0415432409166109E-6</c:v>
                </c:pt>
                <c:pt idx="124">
                  <c:v>-8.0688124362391025E-6</c:v>
                </c:pt>
                <c:pt idx="125">
                  <c:v>-8.095631301432157E-6</c:v>
                </c:pt>
                <c:pt idx="126">
                  <c:v>-8.1220109004317476E-6</c:v>
                </c:pt>
                <c:pt idx="127">
                  <c:v>-8.1479619376852294E-6</c:v>
                </c:pt>
                <c:pt idx="128">
                  <c:v>-8.1734947726345919E-6</c:v>
                </c:pt>
                <c:pt idx="129">
                  <c:v>-8.1986194335046879E-6</c:v>
                </c:pt>
                <c:pt idx="130">
                  <c:v>-8.2233456304356479E-6</c:v>
                </c:pt>
                <c:pt idx="131">
                  <c:v>-8.2476827679952066E-6</c:v>
                </c:pt>
                <c:pt idx="132">
                  <c:v>-8.2716399571051978E-6</c:v>
                </c:pt>
                <c:pt idx="133">
                  <c:v>-8.2952260264136239E-6</c:v>
                </c:pt>
                <c:pt idx="134">
                  <c:v>-8.3184495331423751E-6</c:v>
                </c:pt>
                <c:pt idx="135">
                  <c:v>-8.3413187734385542E-6</c:v>
                </c:pt>
                <c:pt idx="136">
                  <c:v>-8.3638417922555332E-6</c:v>
                </c:pt>
                <c:pt idx="137">
                  <c:v>-8.3860263927887866E-6</c:v>
                </c:pt>
                <c:pt idx="138">
                  <c:v>-8.4078801454893689E-6</c:v>
                </c:pt>
                <c:pt idx="139">
                  <c:v>-8.429410396677474E-6</c:v>
                </c:pt>
                <c:pt idx="140">
                  <c:v>-8.4506242767755141E-6</c:v>
                </c:pt>
                <c:pt idx="141">
                  <c:v>-8.4715287081820177E-6</c:v>
                </c:pt>
                <c:pt idx="142">
                  <c:v>-8.4921304128022844E-6</c:v>
                </c:pt>
                <c:pt idx="143">
                  <c:v>-8.5124359192554054E-6</c:v>
                </c:pt>
                <c:pt idx="144">
                  <c:v>-8.532451569771575E-6</c:v>
                </c:pt>
                <c:pt idx="145">
                  <c:v>-8.5521835267965538E-6</c:v>
                </c:pt>
                <c:pt idx="146">
                  <c:v>-8.5716377793177629E-6</c:v>
                </c:pt>
                <c:pt idx="147">
                  <c:v>-8.5908201489244287E-6</c:v>
                </c:pt>
                <c:pt idx="148">
                  <c:v>-8.6097362956154168E-6</c:v>
                </c:pt>
                <c:pt idx="149">
                  <c:v>-8.628391723367664E-6</c:v>
                </c:pt>
                <c:pt idx="150">
                  <c:v>-8.6467917854751416E-6</c:v>
                </c:pt>
                <c:pt idx="151">
                  <c:v>-8.6649416896706847E-6</c:v>
                </c:pt>
                <c:pt idx="152">
                  <c:v>-8.6828465030395081E-6</c:v>
                </c:pt>
                <c:pt idx="153">
                  <c:v>-8.7005111567360075E-6</c:v>
                </c:pt>
                <c:pt idx="154">
                  <c:v>-8.7179404505114469E-6</c:v>
                </c:pt>
                <c:pt idx="155">
                  <c:v>-8.7351390570617946E-6</c:v>
                </c:pt>
                <c:pt idx="156">
                  <c:v>-8.7521115262041452E-6</c:v>
                </c:pt>
                <c:pt idx="157">
                  <c:v>-8.7688622888900034E-6</c:v>
                </c:pt>
                <c:pt idx="158">
                  <c:v>-8.7853956610613549E-6</c:v>
                </c:pt>
                <c:pt idx="159">
                  <c:v>-8.8017158473583554E-6</c:v>
                </c:pt>
                <c:pt idx="160">
                  <c:v>-8.8178269446842027E-6</c:v>
                </c:pt>
                <c:pt idx="161">
                  <c:v>-8.833732945633685E-6</c:v>
                </c:pt>
                <c:pt idx="162">
                  <c:v>-8.8494377417923391E-6</c:v>
                </c:pt>
                <c:pt idx="163">
                  <c:v>-8.8649451269099489E-6</c:v>
                </c:pt>
                <c:pt idx="164">
                  <c:v>-8.8802587999568064E-6</c:v>
                </c:pt>
                <c:pt idx="165">
                  <c:v>-8.8953823680642E-6</c:v>
                </c:pt>
                <c:pt idx="166">
                  <c:v>-8.9103193493578128E-6</c:v>
                </c:pt>
                <c:pt idx="167">
                  <c:v>-8.9250731756858122E-6</c:v>
                </c:pt>
                <c:pt idx="168">
                  <c:v>-8.939647195247659E-6</c:v>
                </c:pt>
                <c:pt idx="169">
                  <c:v>-8.9540446751272003E-6</c:v>
                </c:pt>
                <c:pt idx="170">
                  <c:v>-8.9682688037343706E-6</c:v>
                </c:pt>
                <c:pt idx="171">
                  <c:v>-8.9823226931591639E-6</c:v>
                </c:pt>
                <c:pt idx="172">
                  <c:v>-8.9962093814416146E-6</c:v>
                </c:pt>
                <c:pt idx="173">
                  <c:v>-9.0099318347612624E-6</c:v>
                </c:pt>
                <c:pt idx="174">
                  <c:v>-9.0234929495491914E-6</c:v>
                </c:pt>
                <c:pt idx="175">
                  <c:v>-9.0368955545264543E-6</c:v>
                </c:pt>
                <c:pt idx="176">
                  <c:v>-9.0501424126709078E-6</c:v>
                </c:pt>
                <c:pt idx="177">
                  <c:v>-9.0632362231163625E-6</c:v>
                </c:pt>
                <c:pt idx="178">
                  <c:v>-9.0761796229858045E-6</c:v>
                </c:pt>
                <c:pt idx="179">
                  <c:v>-9.0889751891621207E-6</c:v>
                </c:pt>
                <c:pt idx="180">
                  <c:v>-9.1016254399986026E-6</c:v>
                </c:pt>
                <c:pt idx="181">
                  <c:v>-9.1141328369710435E-6</c:v>
                </c:pt>
                <c:pt idx="182">
                  <c:v>-9.126499786274617E-6</c:v>
                </c:pt>
                <c:pt idx="183">
                  <c:v>-9.1387286403670736E-6</c:v>
                </c:pt>
                <c:pt idx="184">
                  <c:v>-9.1508216994605934E-6</c:v>
                </c:pt>
                <c:pt idx="185">
                  <c:v>-9.1627812129640419E-6</c:v>
                </c:pt>
                <c:pt idx="186">
                  <c:v>-9.1746093808778988E-6</c:v>
                </c:pt>
                <c:pt idx="187">
                  <c:v>-9.1863083551436512E-6</c:v>
                </c:pt>
                <c:pt idx="188">
                  <c:v>-9.1978802409486226E-6</c:v>
                </c:pt>
                <c:pt idx="189">
                  <c:v>-9.2093270979890681E-6</c:v>
                </c:pt>
                <c:pt idx="190">
                  <c:v>-9.2206509416922668E-6</c:v>
                </c:pt>
                <c:pt idx="191">
                  <c:v>-9.2318537443997373E-6</c:v>
                </c:pt>
                <c:pt idx="192">
                  <c:v>-9.2429374365118822E-6</c:v>
                </c:pt>
                <c:pt idx="193">
                  <c:v>-9.25390390759771E-6</c:v>
                </c:pt>
                <c:pt idx="194">
                  <c:v>-9.2647550074681405E-6</c:v>
                </c:pt>
                <c:pt idx="195">
                  <c:v>-9.275492547216409E-6</c:v>
                </c:pt>
                <c:pt idx="196">
                  <c:v>-9.2861183002259238E-6</c:v>
                </c:pt>
                <c:pt idx="197">
                  <c:v>-9.2966340031462697E-6</c:v>
                </c:pt>
                <c:pt idx="198">
                  <c:v>-9.3070413568397964E-6</c:v>
                </c:pt>
                <c:pt idx="199">
                  <c:v>-9.3173420272987094E-6</c:v>
                </c:pt>
                <c:pt idx="200">
                  <c:v>-9.3275376465338006E-6</c:v>
                </c:pt>
                <c:pt idx="201">
                  <c:v>-9.3376298134368299E-6</c:v>
                </c:pt>
                <c:pt idx="202">
                  <c:v>-9.3476200946161668E-6</c:v>
                </c:pt>
                <c:pt idx="203">
                  <c:v>-9.3575100252077349E-6</c:v>
                </c:pt>
                <c:pt idx="204">
                  <c:v>-9.3673011096610243E-6</c:v>
                </c:pt>
                <c:pt idx="205">
                  <c:v>-9.3769948225023501E-6</c:v>
                </c:pt>
                <c:pt idx="206">
                  <c:v>-9.3865926090751062E-6</c:v>
                </c:pt>
                <c:pt idx="207">
                  <c:v>-9.3960958862579921E-6</c:v>
                </c:pt>
                <c:pt idx="208">
                  <c:v>-9.4055060431624507E-6</c:v>
                </c:pt>
                <c:pt idx="209">
                  <c:v>-9.4148244418095535E-6</c:v>
                </c:pt>
                <c:pt idx="210">
                  <c:v>-9.4240524177870281E-6</c:v>
                </c:pt>
                <c:pt idx="211">
                  <c:v>-9.4331912808877671E-6</c:v>
                </c:pt>
                <c:pt idx="212">
                  <c:v>-9.4422423157292465E-6</c:v>
                </c:pt>
                <c:pt idx="213">
                  <c:v>-9.4512067823555392E-6</c:v>
                </c:pt>
                <c:pt idx="214">
                  <c:v>-9.4600859168222788E-6</c:v>
                </c:pt>
                <c:pt idx="215">
                  <c:v>-9.4688809317646281E-6</c:v>
                </c:pt>
                <c:pt idx="216">
                  <c:v>-9.4775930169495559E-6</c:v>
                </c:pt>
                <c:pt idx="217">
                  <c:v>-9.4862233398121614E-6</c:v>
                </c:pt>
                <c:pt idx="218">
                  <c:v>-9.4947730459772876E-6</c:v>
                </c:pt>
                <c:pt idx="219">
                  <c:v>-9.5032432597666362E-6</c:v>
                </c:pt>
                <c:pt idx="220">
                  <c:v>-9.5116350846912715E-6</c:v>
                </c:pt>
                <c:pt idx="221">
                  <c:v>-9.5199496039312837E-6</c:v>
                </c:pt>
                <c:pt idx="222">
                  <c:v>-9.5281878808016478E-6</c:v>
                </c:pt>
                <c:pt idx="223">
                  <c:v>-9.5363509592055685E-6</c:v>
                </c:pt>
                <c:pt idx="224">
                  <c:v>-9.544439864075614E-6</c:v>
                </c:pt>
                <c:pt idx="225">
                  <c:v>-9.5524556018024051E-6</c:v>
                </c:pt>
                <c:pt idx="226">
                  <c:v>-9.5603991606521005E-6</c:v>
                </c:pt>
                <c:pt idx="227">
                  <c:v>-9.568271511172915E-6</c:v>
                </c:pt>
                <c:pt idx="228">
                  <c:v>-9.5760736065900066E-6</c:v>
                </c:pt>
                <c:pt idx="229">
                  <c:v>-9.5838063831903609E-6</c:v>
                </c:pt>
                <c:pt idx="230">
                  <c:v>-9.5914707606976852E-6</c:v>
                </c:pt>
                <c:pt idx="231">
                  <c:v>-9.5990676426363185E-6</c:v>
                </c:pt>
                <c:pt idx="232">
                  <c:v>-9.6065979166871912E-6</c:v>
                </c:pt>
                <c:pt idx="233">
                  <c:v>-9.6140624550328952E-6</c:v>
                </c:pt>
                <c:pt idx="234">
                  <c:v>-9.6214621146948174E-6</c:v>
                </c:pt>
                <c:pt idx="235">
                  <c:v>-9.6287977378611307E-6</c:v>
                </c:pt>
                <c:pt idx="236">
                  <c:v>-9.6360701522061154E-6</c:v>
                </c:pt>
                <c:pt idx="237">
                  <c:v>-9.6432801712018097E-6</c:v>
                </c:pt>
                <c:pt idx="238">
                  <c:v>-9.6504285944207985E-6</c:v>
                </c:pt>
                <c:pt idx="239">
                  <c:v>-9.6575162078324838E-6</c:v>
                </c:pt>
                <c:pt idx="240">
                  <c:v>-9.6645437840906588E-6</c:v>
                </c:pt>
                <c:pt idx="241">
                  <c:v>-9.6715120828144875E-6</c:v>
                </c:pt>
                <c:pt idx="242">
                  <c:v>-9.6784218508621743E-6</c:v>
                </c:pt>
                <c:pt idx="243">
                  <c:v>-9.6852738225979794E-6</c:v>
                </c:pt>
                <c:pt idx="244">
                  <c:v>-9.692068720151956E-6</c:v>
                </c:pt>
                <c:pt idx="245">
                  <c:v>-9.6988072536740673E-6</c:v>
                </c:pt>
                <c:pt idx="246">
                  <c:v>-9.7054901215817775E-6</c:v>
                </c:pt>
                <c:pt idx="247">
                  <c:v>-9.7121180108005601E-6</c:v>
                </c:pt>
                <c:pt idx="248">
                  <c:v>-9.7186915970000404E-6</c:v>
                </c:pt>
                <c:pt idx="249">
                  <c:v>-9.7252115448233753E-6</c:v>
                </c:pt>
                <c:pt idx="250">
                  <c:v>-9.7316785081111772E-6</c:v>
                </c:pt>
                <c:pt idx="251">
                  <c:v>-9.7380931301200951E-6</c:v>
                </c:pt>
                <c:pt idx="252">
                  <c:v>-9.7444560437362541E-6</c:v>
                </c:pt>
                <c:pt idx="253">
                  <c:v>-9.750767871683337E-6</c:v>
                </c:pt>
                <c:pt idx="254">
                  <c:v>-9.7570292267256013E-6</c:v>
                </c:pt>
                <c:pt idx="255">
                  <c:v>-9.763240711866507E-6</c:v>
                </c:pt>
                <c:pt idx="256">
                  <c:v>-9.7694029205419923E-6</c:v>
                </c:pt>
                <c:pt idx="257">
                  <c:v>-9.7755164368096294E-6</c:v>
                </c:pt>
                <c:pt idx="258">
                  <c:v>-9.7815818355331225E-6</c:v>
                </c:pt>
                <c:pt idx="259">
                  <c:v>-9.7875996825625455E-6</c:v>
                </c:pt>
                <c:pt idx="260">
                  <c:v>-9.7935705349101528E-6</c:v>
                </c:pt>
                <c:pt idx="261">
                  <c:v>-9.7994949409225551E-6</c:v>
                </c:pt>
                <c:pt idx="262">
                  <c:v>-9.8053734404482612E-6</c:v>
                </c:pt>
                <c:pt idx="263">
                  <c:v>-9.8112065650019975E-6</c:v>
                </c:pt>
                <c:pt idx="264">
                  <c:v>-9.8169948379244069E-6</c:v>
                </c:pt>
                <c:pt idx="265">
                  <c:v>-9.8227387745392079E-6</c:v>
                </c:pt>
                <c:pt idx="266">
                  <c:v>-9.8284388823056485E-6</c:v>
                </c:pt>
                <c:pt idx="267">
                  <c:v>-9.8340956609681294E-6</c:v>
                </c:pt>
                <c:pt idx="268">
                  <c:v>-9.8397096027023647E-6</c:v>
                </c:pt>
                <c:pt idx="269">
                  <c:v>-9.8452811922578071E-6</c:v>
                </c:pt>
                <c:pt idx="270">
                  <c:v>-9.8508109070976049E-6</c:v>
                </c:pt>
                <c:pt idx="271">
                  <c:v>-9.8562992175346828E-6</c:v>
                </c:pt>
                <c:pt idx="272">
                  <c:v>-9.8617465868651054E-6</c:v>
                </c:pt>
                <c:pt idx="273">
                  <c:v>-9.8671534714987936E-6</c:v>
                </c:pt>
                <c:pt idx="274">
                  <c:v>-9.8725203210862892E-6</c:v>
                </c:pt>
                <c:pt idx="275">
                  <c:v>-9.8778475786443296E-6</c:v>
                </c:pt>
                <c:pt idx="276">
                  <c:v>-9.8831356806769887E-6</c:v>
                </c:pt>
                <c:pt idx="277">
                  <c:v>-9.8883850572953879E-6</c:v>
                </c:pt>
                <c:pt idx="278">
                  <c:v>-9.8935961323338415E-6</c:v>
                </c:pt>
                <c:pt idx="279">
                  <c:v>-9.8987693234644618E-6</c:v>
                </c:pt>
                <c:pt idx="280">
                  <c:v>-9.9039050423084763E-6</c:v>
                </c:pt>
                <c:pt idx="281">
                  <c:v>-9.909003694545288E-6</c:v>
                </c:pt>
                <c:pt idx="282">
                  <c:v>-9.9140656800195848E-6</c:v>
                </c:pt>
                <c:pt idx="283">
                  <c:v>-9.9190913928455851E-6</c:v>
                </c:pt>
                <c:pt idx="284">
                  <c:v>-9.9240812215096292E-6</c:v>
                </c:pt>
                <c:pt idx="285">
                  <c:v>-9.929035548970017E-6</c:v>
                </c:pt>
                <c:pt idx="286">
                  <c:v>-9.9339547527551335E-6</c:v>
                </c:pt>
                <c:pt idx="287">
                  <c:v>-9.9388392050592214E-6</c:v>
                </c:pt>
                <c:pt idx="288">
                  <c:v>-9.9436892728364199E-6</c:v>
                </c:pt>
                <c:pt idx="289">
                  <c:v>-9.9485053178924935E-6</c:v>
                </c:pt>
                <c:pt idx="290">
                  <c:v>-9.9532876969750818E-6</c:v>
                </c:pt>
                <c:pt idx="291">
                  <c:v>-9.9580367618613504E-6</c:v>
                </c:pt>
                <c:pt idx="292">
                  <c:v>-9.9627528594446287E-6</c:v>
                </c:pt>
                <c:pt idx="293">
                  <c:v>-9.9674363318187423E-6</c:v>
                </c:pt>
                <c:pt idx="294">
                  <c:v>-9.9720875163606207E-6</c:v>
                </c:pt>
                <c:pt idx="295">
                  <c:v>-9.9767067458115905E-6</c:v>
                </c:pt>
                <c:pt idx="296">
                  <c:v>-9.9812943483564136E-6</c:v>
                </c:pt>
                <c:pt idx="297">
                  <c:v>-9.9858506477013041E-6</c:v>
                </c:pt>
                <c:pt idx="298">
                  <c:v>-9.9903759631497481E-6</c:v>
                </c:pt>
                <c:pt idx="299">
                  <c:v>-9.9948706096773894E-6</c:v>
                </c:pt>
                <c:pt idx="300">
                  <c:v>-9.99933489800498E-6</c:v>
                </c:pt>
                <c:pt idx="301">
                  <c:v>-1.0003769134669895E-5</c:v>
                </c:pt>
                <c:pt idx="302">
                  <c:v>-1.0008173622096558E-5</c:v>
                </c:pt>
                <c:pt idx="303">
                  <c:v>-1.0012548658664957E-5</c:v>
                </c:pt>
                <c:pt idx="304">
                  <c:v>-1.0016894538778024E-5</c:v>
                </c:pt>
                <c:pt idx="305">
                  <c:v>-1.0021211552927916E-5</c:v>
                </c:pt>
                <c:pt idx="306">
                  <c:v>-1.0025499987760481E-5</c:v>
                </c:pt>
                <c:pt idx="307">
                  <c:v>-1.0029760126138826E-5</c:v>
                </c:pt>
                <c:pt idx="308">
                  <c:v>-1.0033992247205474E-5</c:v>
                </c:pt>
                <c:pt idx="309">
                  <c:v>-1.0038196626443447E-5</c:v>
                </c:pt>
                <c:pt idx="310">
                  <c:v>-1.004237353573583E-5</c:v>
                </c:pt>
                <c:pt idx="311">
                  <c:v>-1.0046523243424564E-5</c:v>
                </c:pt>
                <c:pt idx="312">
                  <c:v>-1.005064601436767E-5</c:v>
                </c:pt>
                <c:pt idx="313">
                  <c:v>-1.0054742109996195E-5</c:v>
                </c:pt>
                <c:pt idx="314">
                  <c:v>-1.0058811788368558E-5</c:v>
                </c:pt>
                <c:pt idx="315">
                  <c:v>-1.0062855304225635E-5</c:v>
                </c:pt>
                <c:pt idx="316">
                  <c:v>-1.006687290904332E-5</c:v>
                </c:pt>
                <c:pt idx="317">
                  <c:v>-1.0070864851084872E-5</c:v>
                </c:pt>
                <c:pt idx="318">
                  <c:v>-1.0074831375452157E-5</c:v>
                </c:pt>
                <c:pt idx="319">
                  <c:v>-1.0078772724135549E-5</c:v>
                </c:pt>
                <c:pt idx="320">
                  <c:v>-1.0082689136063389E-5</c:v>
                </c:pt>
                <c:pt idx="321">
                  <c:v>-1.0086580847150146E-5</c:v>
                </c:pt>
                <c:pt idx="322">
                  <c:v>-1.0090448090343847E-5</c:v>
                </c:pt>
                <c:pt idx="323">
                  <c:v>-1.0094291095672418E-5</c:v>
                </c:pt>
                <c:pt idx="324">
                  <c:v>-1.0098110090289539E-5</c:v>
                </c:pt>
                <c:pt idx="325">
                  <c:v>-1.0101905298519272E-5</c:v>
                </c:pt>
                <c:pt idx="326">
                  <c:v>-1.0105676941899736E-5</c:v>
                </c:pt>
                <c:pt idx="327">
                  <c:v>-1.0109425239226826E-5</c:v>
                </c:pt>
                <c:pt idx="328">
                  <c:v>-1.0113150406595835E-5</c:v>
                </c:pt>
                <c:pt idx="329">
                  <c:v>-1.0116852657443367E-5</c:v>
                </c:pt>
                <c:pt idx="330">
                  <c:v>-1.0120532202588211E-5</c:v>
                </c:pt>
                <c:pt idx="331">
                  <c:v>-1.0124189250271008E-5</c:v>
                </c:pt>
                <c:pt idx="332">
                  <c:v>-1.0127824006193768E-5</c:v>
                </c:pt>
                <c:pt idx="333">
                  <c:v>-1.0131436673558398E-5</c:v>
                </c:pt>
                <c:pt idx="334">
                  <c:v>-1.0135027453104481E-5</c:v>
                </c:pt>
                <c:pt idx="335">
                  <c:v>-1.0138596543146613E-5</c:v>
                </c:pt>
                <c:pt idx="336">
                  <c:v>-1.0142144139610777E-5</c:v>
                </c:pt>
                <c:pt idx="337">
                  <c:v>-1.0145670436070345E-5</c:v>
                </c:pt>
                <c:pt idx="338">
                  <c:v>-1.0149175623781055E-5</c:v>
                </c:pt>
                <c:pt idx="339">
                  <c:v>-1.0152659891715864E-5</c:v>
                </c:pt>
                <c:pt idx="340">
                  <c:v>-1.0156123426598561E-5</c:v>
                </c:pt>
                <c:pt idx="341">
                  <c:v>-1.0159566412937642E-5</c:v>
                </c:pt>
                <c:pt idx="342">
                  <c:v>-1.016298903305844E-5</c:v>
                </c:pt>
                <c:pt idx="343">
                  <c:v>-1.0166391467136004E-5</c:v>
                </c:pt>
                <c:pt idx="344">
                  <c:v>-1.0169773893225982E-5</c:v>
                </c:pt>
                <c:pt idx="345">
                  <c:v>-1.0173136487296285E-5</c:v>
                </c:pt>
                <c:pt idx="346">
                  <c:v>-1.0176479423257169E-5</c:v>
                </c:pt>
                <c:pt idx="347">
                  <c:v>-1.0179802872991762E-5</c:v>
                </c:pt>
                <c:pt idx="348">
                  <c:v>-1.0183107006384789E-5</c:v>
                </c:pt>
                <c:pt idx="349">
                  <c:v>-1.0186391991352105E-5</c:v>
                </c:pt>
                <c:pt idx="350">
                  <c:v>-1.0189657993869005E-5</c:v>
                </c:pt>
                <c:pt idx="351">
                  <c:v>-1.01929051779979E-5</c:v>
                </c:pt>
                <c:pt idx="352">
                  <c:v>-1.01961337059162E-5</c:v>
                </c:pt>
                <c:pt idx="353">
                  <c:v>-1.0199343737943113E-5</c:v>
                </c:pt>
                <c:pt idx="354">
                  <c:v>-1.0202535432566067E-5</c:v>
                </c:pt>
                <c:pt idx="355">
                  <c:v>-1.020570894646699E-5</c:v>
                </c:pt>
                <c:pt idx="356">
                  <c:v>-1.0208864434547944E-5</c:v>
                </c:pt>
                <c:pt idx="357">
                  <c:v>-1.0212002049956149E-5</c:v>
                </c:pt>
                <c:pt idx="358">
                  <c:v>-1.0215121944108855E-5</c:v>
                </c:pt>
                <c:pt idx="359">
                  <c:v>-1.0218224266717892E-5</c:v>
                </c:pt>
                <c:pt idx="360">
                  <c:v>-1.0221309165813336E-5</c:v>
                </c:pt>
                <c:pt idx="361">
                  <c:v>-1.0224376787767046E-5</c:v>
                </c:pt>
                <c:pt idx="362">
                  <c:v>-1.0227427277316119E-5</c:v>
                </c:pt>
                <c:pt idx="363">
                  <c:v>-1.023046077758548E-5</c:v>
                </c:pt>
                <c:pt idx="364">
                  <c:v>-1.0233477430109939E-5</c:v>
                </c:pt>
                <c:pt idx="365">
                  <c:v>-1.0236477374856977E-5</c:v>
                </c:pt>
                <c:pt idx="366">
                  <c:v>-1.0239460750247562E-5</c:v>
                </c:pt>
                <c:pt idx="367">
                  <c:v>-1.0242427693178031E-5</c:v>
                </c:pt>
                <c:pt idx="368">
                  <c:v>-1.0245378339040722E-5</c:v>
                </c:pt>
                <c:pt idx="369">
                  <c:v>-1.0248312821744654E-5</c:v>
                </c:pt>
                <c:pt idx="370">
                  <c:v>-1.0251231273735784E-5</c:v>
                </c:pt>
                <c:pt idx="371">
                  <c:v>-1.0254133826016938E-5</c:v>
                </c:pt>
                <c:pt idx="372">
                  <c:v>-1.0257020608167571E-5</c:v>
                </c:pt>
                <c:pt idx="373">
                  <c:v>-1.0259891748362598E-5</c:v>
                </c:pt>
                <c:pt idx="374">
                  <c:v>-1.0262747373391918E-5</c:v>
                </c:pt>
                <c:pt idx="375">
                  <c:v>-1.0265587608678697E-5</c:v>
                </c:pt>
                <c:pt idx="376">
                  <c:v>-1.0268412578297865E-5</c:v>
                </c:pt>
                <c:pt idx="377">
                  <c:v>-1.0271222404994271E-5</c:v>
                </c:pt>
                <c:pt idx="378">
                  <c:v>-1.0274017210200174E-5</c:v>
                </c:pt>
                <c:pt idx="379">
                  <c:v>-1.0276797114053081E-5</c:v>
                </c:pt>
                <c:pt idx="380">
                  <c:v>-1.0279562235412735E-5</c:v>
                </c:pt>
                <c:pt idx="381">
                  <c:v>-1.0282312691878213E-5</c:v>
                </c:pt>
                <c:pt idx="382">
                  <c:v>-1.0285048599804367E-5</c:v>
                </c:pt>
                <c:pt idx="383">
                  <c:v>-1.0287770074318508E-5</c:v>
                </c:pt>
                <c:pt idx="384">
                  <c:v>-1.0290477229336413E-5</c:v>
                </c:pt>
                <c:pt idx="385">
                  <c:v>-1.0293170177578153E-5</c:v>
                </c:pt>
                <c:pt idx="386">
                  <c:v>-1.0295849030583815E-5</c:v>
                </c:pt>
                <c:pt idx="387">
                  <c:v>-1.029851389872901E-5</c:v>
                </c:pt>
                <c:pt idx="388">
                  <c:v>-1.0301164891239861E-5</c:v>
                </c:pt>
                <c:pt idx="389">
                  <c:v>-1.0303802116207947E-5</c:v>
                </c:pt>
                <c:pt idx="390">
                  <c:v>-1.0306425680605107E-5</c:v>
                </c:pt>
                <c:pt idx="391">
                  <c:v>-1.0309035690297789E-5</c:v>
                </c:pt>
                <c:pt idx="392">
                  <c:v>-1.0311632250061399E-5</c:v>
                </c:pt>
                <c:pt idx="393">
                  <c:v>-1.0314215463594181E-5</c:v>
                </c:pt>
                <c:pt idx="394">
                  <c:v>-1.0316785433531196E-5</c:v>
                </c:pt>
                <c:pt idx="395">
                  <c:v>-1.0319342261457727E-5</c:v>
                </c:pt>
                <c:pt idx="396">
                  <c:v>-1.0321886047922765E-5</c:v>
                </c:pt>
                <c:pt idx="397">
                  <c:v>-1.0324416892452186E-5</c:v>
                </c:pt>
                <c:pt idx="398">
                  <c:v>-1.0326934893561855E-5</c:v>
                </c:pt>
                <c:pt idx="399">
                  <c:v>-1.0329440148770071E-5</c:v>
                </c:pt>
                <c:pt idx="400">
                  <c:v>-1.033193275461053E-5</c:v>
                </c:pt>
                <c:pt idx="401">
                  <c:v>-1.0334412806644539E-5</c:v>
                </c:pt>
                <c:pt idx="402">
                  <c:v>-1.0336880399473067E-5</c:v>
                </c:pt>
                <c:pt idx="403">
                  <c:v>-1.0339335626749202E-5</c:v>
                </c:pt>
                <c:pt idx="404">
                  <c:v>-1.0341778581189635E-5</c:v>
                </c:pt>
                <c:pt idx="405">
                  <c:v>-1.0344209354586441E-5</c:v>
                </c:pt>
                <c:pt idx="406">
                  <c:v>-1.0346628037818634E-5</c:v>
                </c:pt>
                <c:pt idx="407">
                  <c:v>-1.0349034720863465E-5</c:v>
                </c:pt>
                <c:pt idx="408">
                  <c:v>-1.0351429492807446E-5</c:v>
                </c:pt>
                <c:pt idx="409">
                  <c:v>-1.0353812441857548E-5</c:v>
                </c:pt>
                <c:pt idx="410">
                  <c:v>-1.0356183655351917E-5</c:v>
                </c:pt>
                <c:pt idx="411">
                  <c:v>-1.0358543219770557E-5</c:v>
                </c:pt>
                <c:pt idx="412">
                  <c:v>-1.0360891220745824E-5</c:v>
                </c:pt>
                <c:pt idx="413">
                  <c:v>-1.0363227743072961E-5</c:v>
                </c:pt>
                <c:pt idx="414">
                  <c:v>-1.0365552870719913E-5</c:v>
                </c:pt>
                <c:pt idx="415">
                  <c:v>-1.0367866686837878E-5</c:v>
                </c:pt>
                <c:pt idx="416">
                  <c:v>-1.0370169273770742E-5</c:v>
                </c:pt>
                <c:pt idx="417">
                  <c:v>-1.0372460713065268E-5</c:v>
                </c:pt>
                <c:pt idx="418">
                  <c:v>-1.0374741085480442E-5</c:v>
                </c:pt>
                <c:pt idx="419">
                  <c:v>-1.037701047099707E-5</c:v>
                </c:pt>
                <c:pt idx="420">
                  <c:v>-1.0379268948827092E-5</c:v>
                </c:pt>
                <c:pt idx="421">
                  <c:v>-1.0381516597422888E-5</c:v>
                </c:pt>
                <c:pt idx="422">
                  <c:v>-1.038375349448618E-5</c:v>
                </c:pt>
                <c:pt idx="423">
                  <c:v>-1.0385979716977158E-5</c:v>
                </c:pt>
                <c:pt idx="424">
                  <c:v>-1.0388195341123302E-5</c:v>
                </c:pt>
                <c:pt idx="425">
                  <c:v>-1.0390400442427922E-5</c:v>
                </c:pt>
                <c:pt idx="426">
                  <c:v>-1.0392595095678808E-5</c:v>
                </c:pt>
                <c:pt idx="427">
                  <c:v>-1.0394779374956985E-5</c:v>
                </c:pt>
                <c:pt idx="428">
                  <c:v>-1.0396953353644394E-5</c:v>
                </c:pt>
                <c:pt idx="429">
                  <c:v>-1.0399117104432799E-5</c:v>
                </c:pt>
                <c:pt idx="430">
                  <c:v>-1.0401270699331405E-5</c:v>
                </c:pt>
                <c:pt idx="431">
                  <c:v>-1.0403414209675145E-5</c:v>
                </c:pt>
                <c:pt idx="432">
                  <c:v>-1.0405547706132405E-5</c:v>
                </c:pt>
                <c:pt idx="433">
                  <c:v>-1.0407671258712689E-5</c:v>
                </c:pt>
                <c:pt idx="434">
                  <c:v>-1.0409784936774671E-5</c:v>
                </c:pt>
                <c:pt idx="435">
                  <c:v>-1.0411888809033328E-5</c:v>
                </c:pt>
                <c:pt idx="436">
                  <c:v>-1.041398294356745E-5</c:v>
                </c:pt>
                <c:pt idx="437">
                  <c:v>-1.0416067407827309E-5</c:v>
                </c:pt>
                <c:pt idx="438">
                  <c:v>-1.0418142268641574E-5</c:v>
                </c:pt>
                <c:pt idx="439">
                  <c:v>-1.0420207592224356E-5</c:v>
                </c:pt>
                <c:pt idx="440">
                  <c:v>-1.0422263444182811E-5</c:v>
                </c:pt>
                <c:pt idx="441">
                  <c:v>-1.0424309889523465E-5</c:v>
                </c:pt>
                <c:pt idx="442">
                  <c:v>-1.0426346992659305E-5</c:v>
                </c:pt>
                <c:pt idx="443">
                  <c:v>-1.0428374817416778E-5</c:v>
                </c:pt>
                <c:pt idx="444">
                  <c:v>-1.0430393427041964E-5</c:v>
                </c:pt>
                <c:pt idx="445">
                  <c:v>-1.0432402884207547E-5</c:v>
                </c:pt>
                <c:pt idx="446">
                  <c:v>-1.0434403251019382E-5</c:v>
                </c:pt>
                <c:pt idx="447">
                  <c:v>-1.0436394589022282E-5</c:v>
                </c:pt>
                <c:pt idx="448">
                  <c:v>-1.0438376959206933E-5</c:v>
                </c:pt>
                <c:pt idx="449">
                  <c:v>-1.0440350422016035E-5</c:v>
                </c:pt>
                <c:pt idx="450">
                  <c:v>-1.0442315037350088E-5</c:v>
                </c:pt>
                <c:pt idx="451">
                  <c:v>-1.0444270864574007E-5</c:v>
                </c:pt>
                <c:pt idx="452">
                  <c:v>-1.0446217962522432E-5</c:v>
                </c:pt>
                <c:pt idx="453">
                  <c:v>-1.0448156389506367E-5</c:v>
                </c:pt>
                <c:pt idx="454">
                  <c:v>-1.0450086203318247E-5</c:v>
                </c:pt>
                <c:pt idx="455">
                  <c:v>-1.0452007461238327E-5</c:v>
                </c:pt>
                <c:pt idx="456">
                  <c:v>-1.0453920220039971E-5</c:v>
                </c:pt>
                <c:pt idx="457">
                  <c:v>-1.0455824535995384E-5</c:v>
                </c:pt>
                <c:pt idx="458">
                  <c:v>-1.0457720464881031E-5</c:v>
                </c:pt>
                <c:pt idx="459">
                  <c:v>-1.0459608061983268E-5</c:v>
                </c:pt>
                <c:pt idx="460">
                  <c:v>-1.0461487382103504E-5</c:v>
                </c:pt>
                <c:pt idx="461">
                  <c:v>-1.0463358479563565E-5</c:v>
                </c:pt>
                <c:pt idx="462">
                  <c:v>-1.0465221408211151E-5</c:v>
                </c:pt>
                <c:pt idx="463">
                  <c:v>-1.0467076221424554E-5</c:v>
                </c:pt>
                <c:pt idx="464">
                  <c:v>-1.0468922972118201E-5</c:v>
                </c:pt>
                <c:pt idx="465">
                  <c:v>-1.0470761712747496E-5</c:v>
                </c:pt>
                <c:pt idx="466">
                  <c:v>-1.0472592495313629E-5</c:v>
                </c:pt>
                <c:pt idx="467">
                  <c:v>-1.0474415371368813E-5</c:v>
                </c:pt>
                <c:pt idx="468">
                  <c:v>-1.0476230392020865E-5</c:v>
                </c:pt>
                <c:pt idx="469">
                  <c:v>-1.0478037607938087E-5</c:v>
                </c:pt>
                <c:pt idx="470">
                  <c:v>-1.0479837069353935E-5</c:v>
                </c:pt>
                <c:pt idx="471">
                  <c:v>-1.0481628826071758E-5</c:v>
                </c:pt>
                <c:pt idx="472">
                  <c:v>-1.0483412927469313E-5</c:v>
                </c:pt>
                <c:pt idx="473">
                  <c:v>-1.0485189422503233E-5</c:v>
                </c:pt>
                <c:pt idx="474">
                  <c:v>-1.0486958359713734E-5</c:v>
                </c:pt>
                <c:pt idx="475">
                  <c:v>-1.0488719787228691E-5</c:v>
                </c:pt>
                <c:pt idx="476">
                  <c:v>-1.049047375276855E-5</c:v>
                </c:pt>
                <c:pt idx="477">
                  <c:v>-1.0492220303649911E-5</c:v>
                </c:pt>
                <c:pt idx="478">
                  <c:v>-1.0493959486790449E-5</c:v>
                </c:pt>
                <c:pt idx="479">
                  <c:v>-1.0495691348712679E-5</c:v>
                </c:pt>
                <c:pt idx="480">
                  <c:v>-1.0497415935548392E-5</c:v>
                </c:pt>
                <c:pt idx="481">
                  <c:v>-1.0499133293042391E-5</c:v>
                </c:pt>
                <c:pt idx="482">
                  <c:v>-1.050084346655703E-5</c:v>
                </c:pt>
                <c:pt idx="483">
                  <c:v>-1.0502546501075692E-5</c:v>
                </c:pt>
                <c:pt idx="484">
                  <c:v>-1.0504242441207207E-5</c:v>
                </c:pt>
                <c:pt idx="485">
                  <c:v>-1.0505931331189385E-5</c:v>
                </c:pt>
                <c:pt idx="486">
                  <c:v>-1.0507613214892994E-5</c:v>
                </c:pt>
                <c:pt idx="487">
                  <c:v>-1.0509288135825741E-5</c:v>
                </c:pt>
                <c:pt idx="488">
                  <c:v>-1.051095613713547E-5</c:v>
                </c:pt>
                <c:pt idx="489">
                  <c:v>-1.0512617261614764E-5</c:v>
                </c:pt>
                <c:pt idx="490">
                  <c:v>-1.0514271551703573E-5</c:v>
                </c:pt>
                <c:pt idx="491">
                  <c:v>-1.0515919049493552E-5</c:v>
                </c:pt>
                <c:pt idx="492">
                  <c:v>-1.051755979673165E-5</c:v>
                </c:pt>
                <c:pt idx="493">
                  <c:v>-1.0519193834823045E-5</c:v>
                </c:pt>
                <c:pt idx="494">
                  <c:v>-1.0520821204835149E-5</c:v>
                </c:pt>
                <c:pt idx="495">
                  <c:v>-1.0522441947500845E-5</c:v>
                </c:pt>
                <c:pt idx="496">
                  <c:v>-1.052405610322195E-5</c:v>
                </c:pt>
                <c:pt idx="497">
                  <c:v>-1.0525663712072569E-5</c:v>
                </c:pt>
                <c:pt idx="498">
                  <c:v>-1.0527264813802345E-5</c:v>
                </c:pt>
                <c:pt idx="499">
                  <c:v>-1.0528859447839905E-5</c:v>
                </c:pt>
                <c:pt idx="500">
                  <c:v>-1.0530447653295709E-5</c:v>
                </c:pt>
                <c:pt idx="501">
                  <c:v>-1.0532029468965813E-5</c:v>
                </c:pt>
                <c:pt idx="502">
                  <c:v>-1.0533604933334515E-5</c:v>
                </c:pt>
                <c:pt idx="503">
                  <c:v>-1.0535174084577747E-5</c:v>
                </c:pt>
                <c:pt idx="504">
                  <c:v>-1.0536736960566228E-5</c:v>
                </c:pt>
                <c:pt idx="505">
                  <c:v>-1.0538293598868155E-5</c:v>
                </c:pt>
                <c:pt idx="506">
                  <c:v>-1.0539844036752571E-5</c:v>
                </c:pt>
                <c:pt idx="507">
                  <c:v>-1.0541388311192201E-5</c:v>
                </c:pt>
                <c:pt idx="508">
                  <c:v>-1.0542926458866374E-5</c:v>
                </c:pt>
                <c:pt idx="509">
                  <c:v>-1.0544458516163977E-5</c:v>
                </c:pt>
                <c:pt idx="510">
                  <c:v>-1.0545984519186311E-5</c:v>
                </c:pt>
                <c:pt idx="511">
                  <c:v>-1.0547504503749853E-5</c:v>
                </c:pt>
                <c:pt idx="512">
                  <c:v>-1.0549018505389204E-5</c:v>
                </c:pt>
                <c:pt idx="513">
                  <c:v>-1.055052655935968E-5</c:v>
                </c:pt>
                <c:pt idx="514">
                  <c:v>-1.0552028700640211E-5</c:v>
                </c:pt>
                <c:pt idx="515">
                  <c:v>-1.0553524963935951E-5</c:v>
                </c:pt>
                <c:pt idx="516">
                  <c:v>-1.0555015383680984E-5</c:v>
                </c:pt>
                <c:pt idx="517">
                  <c:v>-1.0556499994040975E-5</c:v>
                </c:pt>
                <c:pt idx="518">
                  <c:v>-1.0557978828915689E-5</c:v>
                </c:pt>
                <c:pt idx="519">
                  <c:v>-1.0559451921941797E-5</c:v>
                </c:pt>
                <c:pt idx="520">
                  <c:v>-1.0560919306495105E-5</c:v>
                </c:pt>
                <c:pt idx="521">
                  <c:v>-1.0562381015693314E-5</c:v>
                </c:pt>
                <c:pt idx="522">
                  <c:v>-1.0563837082398496E-5</c:v>
                </c:pt>
                <c:pt idx="523">
                  <c:v>-1.0565287539219409E-5</c:v>
                </c:pt>
                <c:pt idx="524">
                  <c:v>-1.0566732418514142E-5</c:v>
                </c:pt>
                <c:pt idx="525">
                  <c:v>-1.0568171752392325E-5</c:v>
                </c:pt>
                <c:pt idx="526">
                  <c:v>-1.0569605572717551E-5</c:v>
                </c:pt>
                <c:pt idx="527">
                  <c:v>-1.0571033911109876E-5</c:v>
                </c:pt>
                <c:pt idx="528">
                  <c:v>-1.0572456798947939E-5</c:v>
                </c:pt>
                <c:pt idx="529">
                  <c:v>-1.0573874267371343E-5</c:v>
                </c:pt>
                <c:pt idx="530">
                  <c:v>-1.0575286347283078E-5</c:v>
                </c:pt>
                <c:pt idx="531">
                  <c:v>-1.0576693069351404E-5</c:v>
                </c:pt>
                <c:pt idx="532">
                  <c:v>-1.0578094464012516E-5</c:v>
                </c:pt>
                <c:pt idx="533">
                  <c:v>-1.0579490561472323E-5</c:v>
                </c:pt>
                <c:pt idx="534">
                  <c:v>-1.0580881391708987E-5</c:v>
                </c:pt>
                <c:pt idx="535">
                  <c:v>-1.0582266984474716E-5</c:v>
                </c:pt>
                <c:pt idx="536">
                  <c:v>-1.058364736929825E-5</c:v>
                </c:pt>
                <c:pt idx="537">
                  <c:v>-1.0585022575486579E-5</c:v>
                </c:pt>
                <c:pt idx="538">
                  <c:v>-1.0586392632127399E-5</c:v>
                </c:pt>
                <c:pt idx="539">
                  <c:v>-1.0587757568090649E-5</c:v>
                </c:pt>
                <c:pt idx="540">
                  <c:v>-1.0589117412031394E-5</c:v>
                </c:pt>
                <c:pt idx="541">
                  <c:v>-1.0590472192390764E-5</c:v>
                </c:pt>
                <c:pt idx="542">
                  <c:v>-1.0591821937398755E-5</c:v>
                </c:pt>
                <c:pt idx="543">
                  <c:v>-1.0593166675075946E-5</c:v>
                </c:pt>
                <c:pt idx="544">
                  <c:v>-1.0594506433235143E-5</c:v>
                </c:pt>
                <c:pt idx="545">
                  <c:v>-1.05958412394838E-5</c:v>
                </c:pt>
                <c:pt idx="546">
                  <c:v>-1.059717112122557E-5</c:v>
                </c:pt>
                <c:pt idx="547">
                  <c:v>-1.0598496105662337E-5</c:v>
                </c:pt>
                <c:pt idx="548">
                  <c:v>-1.0599816219795887E-5</c:v>
                </c:pt>
                <c:pt idx="549">
                  <c:v>-1.0601131490429919E-5</c:v>
                </c:pt>
                <c:pt idx="550">
                  <c:v>-1.0602441944171815E-5</c:v>
                </c:pt>
                <c:pt idx="551">
                  <c:v>-1.0603747607434504E-5</c:v>
                </c:pt>
                <c:pt idx="552">
                  <c:v>-1.0605048506438098E-5</c:v>
                </c:pt>
                <c:pt idx="553">
                  <c:v>-1.060634466721165E-5</c:v>
                </c:pt>
                <c:pt idx="554">
                  <c:v>-1.0607636115595001E-5</c:v>
                </c:pt>
                <c:pt idx="555">
                  <c:v>-1.0608922877240491E-5</c:v>
                </c:pt>
                <c:pt idx="556">
                  <c:v>-1.061020497761446E-5</c:v>
                </c:pt>
                <c:pt idx="557">
                  <c:v>-1.0611482441999284E-5</c:v>
                </c:pt>
                <c:pt idx="558">
                  <c:v>-1.0612755295494689E-5</c:v>
                </c:pt>
                <c:pt idx="559">
                  <c:v>-1.0614023563019498E-5</c:v>
                </c:pt>
                <c:pt idx="560">
                  <c:v>-1.0615287269313457E-5</c:v>
                </c:pt>
                <c:pt idx="561">
                  <c:v>-1.0616546438938585E-5</c:v>
                </c:pt>
                <c:pt idx="562">
                  <c:v>-1.0617801096280856E-5</c:v>
                </c:pt>
                <c:pt idx="563">
                  <c:v>-1.061905126555174E-5</c:v>
                </c:pt>
                <c:pt idx="564">
                  <c:v>-1.0620296970790017E-5</c:v>
                </c:pt>
                <c:pt idx="565">
                  <c:v>-1.0621538235862771E-5</c:v>
                </c:pt>
                <c:pt idx="566">
                  <c:v>-1.06227750844675E-5</c:v>
                </c:pt>
                <c:pt idx="567">
                  <c:v>-1.0624007540133216E-5</c:v>
                </c:pt>
                <c:pt idx="568">
                  <c:v>-1.062523562622231E-5</c:v>
                </c:pt>
                <c:pt idx="569">
                  <c:v>-1.0626459365931557E-5</c:v>
                </c:pt>
                <c:pt idx="570">
                  <c:v>-1.0627678782293883E-5</c:v>
                </c:pt>
                <c:pt idx="571">
                  <c:v>-1.062889389817988E-5</c:v>
                </c:pt>
                <c:pt idx="572">
                  <c:v>-1.0630104736299003E-5</c:v>
                </c:pt>
                <c:pt idx="573">
                  <c:v>-1.0631311319201103E-5</c:v>
                </c:pt>
                <c:pt idx="574">
                  <c:v>-1.063251366927791E-5</c:v>
                </c:pt>
                <c:pt idx="575">
                  <c:v>-1.0633711808764132E-5</c:v>
                </c:pt>
                <c:pt idx="576">
                  <c:v>-1.0634905759739203E-5</c:v>
                </c:pt>
                <c:pt idx="577">
                  <c:v>-1.0636095544128367E-5</c:v>
                </c:pt>
                <c:pt idx="578">
                  <c:v>-1.0637281183704172E-5</c:v>
                </c:pt>
                <c:pt idx="579">
                  <c:v>-1.0638462700087516E-5</c:v>
                </c:pt>
                <c:pt idx="580">
                  <c:v>-1.0639640114749629E-5</c:v>
                </c:pt>
                <c:pt idx="581">
                  <c:v>-1.0640813449012379E-5</c:v>
                </c:pt>
                <c:pt idx="582">
                  <c:v>-1.0641982724050521E-5</c:v>
                </c:pt>
                <c:pt idx="583">
                  <c:v>-1.0643147960892354E-5</c:v>
                </c:pt>
                <c:pt idx="584">
                  <c:v>-1.0644309180421249E-5</c:v>
                </c:pt>
                <c:pt idx="585">
                  <c:v>-1.0645466403376815E-5</c:v>
                </c:pt>
                <c:pt idx="586">
                  <c:v>-1.0646619650356013E-5</c:v>
                </c:pt>
                <c:pt idx="587">
                  <c:v>-1.0647768941814788E-5</c:v>
                </c:pt>
                <c:pt idx="588">
                  <c:v>-1.0648914298068779E-5</c:v>
                </c:pt>
                <c:pt idx="589">
                  <c:v>-1.0650055739294888E-5</c:v>
                </c:pt>
                <c:pt idx="590">
                  <c:v>-1.0651193285532174E-5</c:v>
                </c:pt>
                <c:pt idx="591">
                  <c:v>-1.0652326956683245E-5</c:v>
                </c:pt>
                <c:pt idx="592">
                  <c:v>-1.0653456772515295E-5</c:v>
                </c:pt>
                <c:pt idx="593">
                  <c:v>-1.0654582752661424E-5</c:v>
                </c:pt>
                <c:pt idx="594">
                  <c:v>-1.0655704916621518E-5</c:v>
                </c:pt>
                <c:pt idx="595">
                  <c:v>-1.0656823283763514E-5</c:v>
                </c:pt>
                <c:pt idx="596">
                  <c:v>-1.0657937873324617E-5</c:v>
                </c:pt>
                <c:pt idx="597">
                  <c:v>-1.0659048704412188E-5</c:v>
                </c:pt>
                <c:pt idx="598">
                  <c:v>-1.0660155796005001E-5</c:v>
                </c:pt>
                <c:pt idx="599">
                  <c:v>-1.0661259166954234E-5</c:v>
                </c:pt>
                <c:pt idx="600">
                  <c:v>-1.0662358835984602E-5</c:v>
                </c:pt>
                <c:pt idx="601">
                  <c:v>-1.0663454821695279E-5</c:v>
                </c:pt>
                <c:pt idx="602">
                  <c:v>-1.0664547142561208E-5</c:v>
                </c:pt>
                <c:pt idx="603">
                  <c:v>-1.066563581693393E-5</c:v>
                </c:pt>
                <c:pt idx="604">
                  <c:v>-1.0666720863042551E-5</c:v>
                </c:pt>
                <c:pt idx="605">
                  <c:v>-1.066780229899507E-5</c:v>
                </c:pt>
                <c:pt idx="606">
                  <c:v>-1.0668880142779007E-5</c:v>
                </c:pt>
                <c:pt idx="607">
                  <c:v>-1.0669954412262696E-5</c:v>
                </c:pt>
                <c:pt idx="608">
                  <c:v>-1.0671025125196111E-5</c:v>
                </c:pt>
                <c:pt idx="609">
                  <c:v>-1.0672092299211902E-5</c:v>
                </c:pt>
                <c:pt idx="610">
                  <c:v>-1.0673155951826342E-5</c:v>
                </c:pt>
                <c:pt idx="611">
                  <c:v>-1.0674216100440248E-5</c:v>
                </c:pt>
                <c:pt idx="612">
                  <c:v>-1.0675272762340223E-5</c:v>
                </c:pt>
                <c:pt idx="613">
                  <c:v>-1.0676325954699014E-5</c:v>
                </c:pt>
                <c:pt idx="614">
                  <c:v>-1.0677375694576948E-5</c:v>
                </c:pt>
                <c:pt idx="615">
                  <c:v>-1.0678421998922709E-5</c:v>
                </c:pt>
                <c:pt idx="616">
                  <c:v>-1.0679464884574132E-5</c:v>
                </c:pt>
                <c:pt idx="617">
                  <c:v>-1.0680504368259302E-5</c:v>
                </c:pt>
                <c:pt idx="618">
                  <c:v>-1.0681540466597286E-5</c:v>
                </c:pt>
                <c:pt idx="619">
                  <c:v>-1.0682573196098986E-5</c:v>
                </c:pt>
                <c:pt idx="620">
                  <c:v>-1.0683602573168297E-5</c:v>
                </c:pt>
                <c:pt idx="621">
                  <c:v>-1.068462861410273E-5</c:v>
                </c:pt>
                <c:pt idx="622">
                  <c:v>-1.0685651335094219E-5</c:v>
                </c:pt>
                <c:pt idx="623">
                  <c:v>-1.0686670752230186E-5</c:v>
                </c:pt>
                <c:pt idx="624">
                  <c:v>-1.068768688149427E-5</c:v>
                </c:pt>
                <c:pt idx="625">
                  <c:v>-1.0688699738767178E-5</c:v>
                </c:pt>
                <c:pt idx="626">
                  <c:v>-1.0689709339827421E-5</c:v>
                </c:pt>
                <c:pt idx="627">
                  <c:v>-1.0690715700352327E-5</c:v>
                </c:pt>
                <c:pt idx="628">
                  <c:v>-1.0691718835918722E-5</c:v>
                </c:pt>
                <c:pt idx="629">
                  <c:v>-1.0692718762003754E-5</c:v>
                </c:pt>
                <c:pt idx="630">
                  <c:v>-1.0693715493985644E-5</c:v>
                </c:pt>
                <c:pt idx="631">
                  <c:v>-1.069470904714453E-5</c:v>
                </c:pt>
                <c:pt idx="632">
                  <c:v>-1.0695699436663345E-5</c:v>
                </c:pt>
                <c:pt idx="633">
                  <c:v>-1.0696686677628405E-5</c:v>
                </c:pt>
                <c:pt idx="634">
                  <c:v>-1.0697670785030212E-5</c:v>
                </c:pt>
                <c:pt idx="635">
                  <c:v>-1.0698651773764312E-5</c:v>
                </c:pt>
                <c:pt idx="636">
                  <c:v>-1.0699629658632065E-5</c:v>
                </c:pt>
                <c:pt idx="637">
                  <c:v>-1.0700604454341107E-5</c:v>
                </c:pt>
                <c:pt idx="638">
                  <c:v>-1.0701576175506586E-5</c:v>
                </c:pt>
                <c:pt idx="639">
                  <c:v>-1.0702544836651323E-5</c:v>
                </c:pt>
                <c:pt idx="640">
                  <c:v>-1.0703510452206985E-5</c:v>
                </c:pt>
                <c:pt idx="641">
                  <c:v>-1.0704473036514599E-5</c:v>
                </c:pt>
                <c:pt idx="642">
                  <c:v>-1.0705432603825234E-5</c:v>
                </c:pt>
                <c:pt idx="643">
                  <c:v>-1.0706389168300886E-5</c:v>
                </c:pt>
                <c:pt idx="644">
                  <c:v>-1.0707342744014864E-5</c:v>
                </c:pt>
                <c:pt idx="645">
                  <c:v>-1.0708293344952929E-5</c:v>
                </c:pt>
                <c:pt idx="646">
                  <c:v>-1.070924098501343E-5</c:v>
                </c:pt>
                <c:pt idx="647">
                  <c:v>-1.0710185678008477E-5</c:v>
                </c:pt>
                <c:pt idx="648">
                  <c:v>-1.0711127437664369E-5</c:v>
                </c:pt>
                <c:pt idx="649">
                  <c:v>-1.071206627762221E-5</c:v>
                </c:pt>
                <c:pt idx="650">
                  <c:v>-1.0713002211438795E-5</c:v>
                </c:pt>
                <c:pt idx="651">
                  <c:v>-1.0713935252586897E-5</c:v>
                </c:pt>
                <c:pt idx="652">
                  <c:v>-1.0714865414456473E-5</c:v>
                </c:pt>
                <c:pt idx="653">
                  <c:v>-1.0715792710354615E-5</c:v>
                </c:pt>
                <c:pt idx="654">
                  <c:v>-1.0716717153506744E-5</c:v>
                </c:pt>
                <c:pt idx="655">
                  <c:v>-1.0717638757057035E-5</c:v>
                </c:pt>
                <c:pt idx="656">
                  <c:v>-1.0718557534068883E-5</c:v>
                </c:pt>
                <c:pt idx="657">
                  <c:v>-1.0719473497525844E-5</c:v>
                </c:pt>
                <c:pt idx="658">
                  <c:v>-1.0720386660332008E-5</c:v>
                </c:pt>
                <c:pt idx="659">
                  <c:v>-1.0721297035312611E-5</c:v>
                </c:pt>
                <c:pt idx="660">
                  <c:v>-1.0722204635214883E-5</c:v>
                </c:pt>
                <c:pt idx="661">
                  <c:v>-1.0723109472708251E-5</c:v>
                </c:pt>
                <c:pt idx="662">
                  <c:v>-1.0724011560385279E-5</c:v>
                </c:pt>
                <c:pt idx="663">
                  <c:v>-1.0724910910761972E-5</c:v>
                </c:pt>
                <c:pt idx="664">
                  <c:v>-1.0725807536278643E-5</c:v>
                </c:pt>
                <c:pt idx="665">
                  <c:v>-1.0726701449300271E-5</c:v>
                </c:pt>
                <c:pt idx="666">
                  <c:v>-1.0727592662117107E-5</c:v>
                </c:pt>
                <c:pt idx="667">
                  <c:v>-1.0728481186945366E-5</c:v>
                </c:pt>
                <c:pt idx="668">
                  <c:v>-1.0729367035927428E-5</c:v>
                </c:pt>
                <c:pt idx="669">
                  <c:v>-1.0730250221132997E-5</c:v>
                </c:pt>
                <c:pt idx="670">
                  <c:v>-1.0731130754559098E-5</c:v>
                </c:pt>
                <c:pt idx="671">
                  <c:v>-1.0732008648130851E-5</c:v>
                </c:pt>
                <c:pt idx="672">
                  <c:v>-1.0732883913701932E-5</c:v>
                </c:pt>
                <c:pt idx="673">
                  <c:v>-1.0733756563055206E-5</c:v>
                </c:pt>
                <c:pt idx="674">
                  <c:v>-1.0734626607903219E-5</c:v>
                </c:pt>
                <c:pt idx="675">
                  <c:v>-1.0735494059888727E-5</c:v>
                </c:pt>
                <c:pt idx="676">
                  <c:v>-1.0736358930585086E-5</c:v>
                </c:pt>
                <c:pt idx="677">
                  <c:v>-1.0737221231496986E-5</c:v>
                </c:pt>
                <c:pt idx="678">
                  <c:v>-1.0738080974060828E-5</c:v>
                </c:pt>
                <c:pt idx="679">
                  <c:v>-1.0738938169645201E-5</c:v>
                </c:pt>
                <c:pt idx="680">
                  <c:v>-1.0739792829551498E-5</c:v>
                </c:pt>
                <c:pt idx="681">
                  <c:v>-1.0740644965014244E-5</c:v>
                </c:pt>
                <c:pt idx="682">
                  <c:v>-1.0741494587201946E-5</c:v>
                </c:pt>
                <c:pt idx="683">
                  <c:v>-1.074234170721694E-5</c:v>
                </c:pt>
                <c:pt idx="684">
                  <c:v>-1.0743186336096679E-5</c:v>
                </c:pt>
                <c:pt idx="685">
                  <c:v>-1.074402848481336E-5</c:v>
                </c:pt>
                <c:pt idx="686">
                  <c:v>-1.0744868164275261E-5</c:v>
                </c:pt>
                <c:pt idx="687">
                  <c:v>-1.0745705385326599E-5</c:v>
                </c:pt>
                <c:pt idx="688">
                  <c:v>-1.0746540158748071E-5</c:v>
                </c:pt>
                <c:pt idx="689">
                  <c:v>-1.074737249525764E-5</c:v>
                </c:pt>
                <c:pt idx="690">
                  <c:v>-1.0748202405510547E-5</c:v>
                </c:pt>
                <c:pt idx="691">
                  <c:v>-1.0749029900100238E-5</c:v>
                </c:pt>
                <c:pt idx="692">
                  <c:v>-1.0749854989558498E-5</c:v>
                </c:pt>
                <c:pt idx="693">
                  <c:v>-1.0750677684355934E-5</c:v>
                </c:pt>
                <c:pt idx="694">
                  <c:v>-1.0751497994902459E-5</c:v>
                </c:pt>
                <c:pt idx="695">
                  <c:v>-1.0752315931547846E-5</c:v>
                </c:pt>
                <c:pt idx="696">
                  <c:v>-1.075313150458192E-5</c:v>
                </c:pt>
                <c:pt idx="697">
                  <c:v>-1.0753944724235236E-5</c:v>
                </c:pt>
                <c:pt idx="698">
                  <c:v>-1.0754755600679197E-5</c:v>
                </c:pt>
                <c:pt idx="699">
                  <c:v>-1.0755564144026922E-5</c:v>
                </c:pt>
                <c:pt idx="700">
                  <c:v>-1.0756370364333355E-5</c:v>
                </c:pt>
                <c:pt idx="701">
                  <c:v>-1.0757174271595539E-5</c:v>
                </c:pt>
                <c:pt idx="702">
                  <c:v>-1.0757975875753498E-5</c:v>
                </c:pt>
                <c:pt idx="703">
                  <c:v>-1.0758775186690225E-5</c:v>
                </c:pt>
                <c:pt idx="704">
                  <c:v>-1.0759572214232353E-5</c:v>
                </c:pt>
                <c:pt idx="705">
                  <c:v>-1.0760366968150392E-5</c:v>
                </c:pt>
                <c:pt idx="706">
                  <c:v>-1.0761159458159227E-5</c:v>
                </c:pt>
                <c:pt idx="707">
                  <c:v>-1.076194969391832E-5</c:v>
                </c:pt>
                <c:pt idx="708">
                  <c:v>-1.0762737685032493E-5</c:v>
                </c:pt>
                <c:pt idx="709">
                  <c:v>-1.0763523441051949E-5</c:v>
                </c:pt>
                <c:pt idx="710">
                  <c:v>-1.0764306971472778E-5</c:v>
                </c:pt>
                <c:pt idx="711">
                  <c:v>-1.0765088285737412E-5</c:v>
                </c:pt>
                <c:pt idx="712">
                  <c:v>-1.0765867393234876E-5</c:v>
                </c:pt>
                <c:pt idx="713">
                  <c:v>-1.0766644303301377E-5</c:v>
                </c:pt>
                <c:pt idx="714">
                  <c:v>-1.0767419025220333E-5</c:v>
                </c:pt>
                <c:pt idx="715">
                  <c:v>-1.0768191568223049E-5</c:v>
                </c:pt>
                <c:pt idx="716">
                  <c:v>-1.0768961941489004E-5</c:v>
                </c:pt>
                <c:pt idx="717">
                  <c:v>-1.0769730154146064E-5</c:v>
                </c:pt>
                <c:pt idx="718">
                  <c:v>-1.0770496215271164E-5</c:v>
                </c:pt>
                <c:pt idx="719">
                  <c:v>-1.0771260133890288E-5</c:v>
                </c:pt>
                <c:pt idx="720">
                  <c:v>-1.0772021918979037E-5</c:v>
                </c:pt>
                <c:pt idx="721">
                  <c:v>-1.0772781579463009E-5</c:v>
                </c:pt>
                <c:pt idx="722">
                  <c:v>-1.0773539124218138E-5</c:v>
                </c:pt>
                <c:pt idx="723">
                  <c:v>-1.0774294562070803E-5</c:v>
                </c:pt>
                <c:pt idx="724">
                  <c:v>-1.0775047901798402E-5</c:v>
                </c:pt>
                <c:pt idx="725">
                  <c:v>-1.0775799152129804E-5</c:v>
                </c:pt>
                <c:pt idx="726">
                  <c:v>-1.0776548321745401E-5</c:v>
                </c:pt>
                <c:pt idx="727">
                  <c:v>-1.0777295419277528E-5</c:v>
                </c:pt>
                <c:pt idx="728">
                  <c:v>-1.0778040453310975E-5</c:v>
                </c:pt>
                <c:pt idx="729">
                  <c:v>-1.0778783432383002E-5</c:v>
                </c:pt>
                <c:pt idx="730">
                  <c:v>-1.0779524364984006E-5</c:v>
                </c:pt>
                <c:pt idx="731">
                  <c:v>-1.0780263259557554E-5</c:v>
                </c:pt>
                <c:pt idx="732">
                  <c:v>-1.0781000124500817E-5</c:v>
                </c:pt>
                <c:pt idx="733">
                  <c:v>-1.0781734968165067E-5</c:v>
                </c:pt>
                <c:pt idx="734">
                  <c:v>-1.0782467798855618E-5</c:v>
                </c:pt>
                <c:pt idx="735">
                  <c:v>-1.0783198624832476E-5</c:v>
                </c:pt>
                <c:pt idx="736">
                  <c:v>-1.0783927454310411E-5</c:v>
                </c:pt>
                <c:pt idx="737">
                  <c:v>-1.078465429545954E-5</c:v>
                </c:pt>
                <c:pt idx="738">
                  <c:v>-1.0785379156405238E-5</c:v>
                </c:pt>
                <c:pt idx="739">
                  <c:v>-1.0786102045228937E-5</c:v>
                </c:pt>
                <c:pt idx="740">
                  <c:v>-1.0786822969967799E-5</c:v>
                </c:pt>
                <c:pt idx="741">
                  <c:v>-1.0787541938615749E-5</c:v>
                </c:pt>
                <c:pt idx="742">
                  <c:v>-1.0788258959123162E-5</c:v>
                </c:pt>
                <c:pt idx="743">
                  <c:v>-1.0788974039397407E-5</c:v>
                </c:pt>
                <c:pt idx="744">
                  <c:v>-1.0789687187303224E-5</c:v>
                </c:pt>
                <c:pt idx="745">
                  <c:v>-1.0790398410662683E-5</c:v>
                </c:pt>
                <c:pt idx="746">
                  <c:v>-1.0791107717256036E-5</c:v>
                </c:pt>
                <c:pt idx="747">
                  <c:v>-1.0791815114821288E-5</c:v>
                </c:pt>
                <c:pt idx="748">
                  <c:v>-1.0792520611055177E-5</c:v>
                </c:pt>
                <c:pt idx="749">
                  <c:v>-1.0793224213612866E-5</c:v>
                </c:pt>
                <c:pt idx="750">
                  <c:v>-1.0793925930108585E-5</c:v>
                </c:pt>
                <c:pt idx="751">
                  <c:v>-1.0794625768115865E-5</c:v>
                </c:pt>
                <c:pt idx="752">
                  <c:v>-1.0795323735167545E-5</c:v>
                </c:pt>
                <c:pt idx="753">
                  <c:v>-1.0796019838756436E-5</c:v>
                </c:pt>
                <c:pt idx="754">
                  <c:v>-1.0796714086335332E-5</c:v>
                </c:pt>
                <c:pt idx="755">
                  <c:v>-1.0797406485317252E-5</c:v>
                </c:pt>
                <c:pt idx="756">
                  <c:v>-1.0798097043075994E-5</c:v>
                </c:pt>
                <c:pt idx="757">
                  <c:v>-1.0798785766945794E-5</c:v>
                </c:pt>
                <c:pt idx="758">
                  <c:v>-1.0799472664222565E-5</c:v>
                </c:pt>
                <c:pt idx="759">
                  <c:v>-1.0800157742163165E-5</c:v>
                </c:pt>
                <c:pt idx="760">
                  <c:v>-1.0800841007986074E-5</c:v>
                </c:pt>
                <c:pt idx="761">
                  <c:v>-1.0801522468871783E-5</c:v>
                </c:pt>
                <c:pt idx="762">
                  <c:v>-1.0802202131962831E-5</c:v>
                </c:pt>
                <c:pt idx="763">
                  <c:v>-1.0802880004364049E-5</c:v>
                </c:pt>
                <c:pt idx="764">
                  <c:v>-1.0803556093142996E-5</c:v>
                </c:pt>
                <c:pt idx="765">
                  <c:v>-1.0804230405330074E-5</c:v>
                </c:pt>
                <c:pt idx="766">
                  <c:v>-1.0804902947918674E-5</c:v>
                </c:pt>
                <c:pt idx="767">
                  <c:v>-1.0805573727865577E-5</c:v>
                </c:pt>
                <c:pt idx="768">
                  <c:v>-1.0806242752091474E-5</c:v>
                </c:pt>
                <c:pt idx="769">
                  <c:v>-1.0806910027480228E-5</c:v>
                </c:pt>
                <c:pt idx="770">
                  <c:v>-1.0807575560880255E-5</c:v>
                </c:pt>
                <c:pt idx="771">
                  <c:v>-1.0808239359104063E-5</c:v>
                </c:pt>
                <c:pt idx="772">
                  <c:v>-1.0808901428928777E-5</c:v>
                </c:pt>
                <c:pt idx="773">
                  <c:v>-1.0809561777096173E-5</c:v>
                </c:pt>
                <c:pt idx="774">
                  <c:v>-1.081022041031316E-5</c:v>
                </c:pt>
                <c:pt idx="775">
                  <c:v>-1.0810877335251723E-5</c:v>
                </c:pt>
                <c:pt idx="776">
                  <c:v>-1.0811532558549349E-5</c:v>
                </c:pt>
                <c:pt idx="777">
                  <c:v>-1.0812186086809115E-5</c:v>
                </c:pt>
                <c:pt idx="778">
                  <c:v>-1.0812837926600101E-5</c:v>
                </c:pt>
                <c:pt idx="779">
                  <c:v>-1.0813488084457318E-5</c:v>
                </c:pt>
                <c:pt idx="780">
                  <c:v>-1.0814136566882206E-5</c:v>
                </c:pt>
                <c:pt idx="781">
                  <c:v>-1.0814783380342734E-5</c:v>
                </c:pt>
                <c:pt idx="782">
                  <c:v>-1.0815428531273618E-5</c:v>
                </c:pt>
                <c:pt idx="783">
                  <c:v>-1.0816072026076505E-5</c:v>
                </c:pt>
                <c:pt idx="784">
                  <c:v>-1.0816713871120284E-5</c:v>
                </c:pt>
                <c:pt idx="785">
                  <c:v>-1.0817354072741107E-5</c:v>
                </c:pt>
                <c:pt idx="786">
                  <c:v>-1.0817992637242856E-5</c:v>
                </c:pt>
                <c:pt idx="787">
                  <c:v>-1.0818629570897141E-5</c:v>
                </c:pt>
                <c:pt idx="788">
                  <c:v>-1.0819264879943516E-5</c:v>
                </c:pt>
                <c:pt idx="789">
                  <c:v>-1.0819898570589985E-5</c:v>
                </c:pt>
                <c:pt idx="790">
                  <c:v>-1.0820530649012739E-5</c:v>
                </c:pt>
                <c:pt idx="791">
                  <c:v>-1.0821161121356605E-5</c:v>
                </c:pt>
                <c:pt idx="792">
                  <c:v>-1.0821789993735303E-5</c:v>
                </c:pt>
                <c:pt idx="793">
                  <c:v>-1.082241727223148E-5</c:v>
                </c:pt>
                <c:pt idx="794">
                  <c:v>-1.0823042962897049E-5</c:v>
                </c:pt>
                <c:pt idx="795">
                  <c:v>-1.0823667071753331E-5</c:v>
                </c:pt>
                <c:pt idx="796">
                  <c:v>-1.0824289604791144E-5</c:v>
                </c:pt>
                <c:pt idx="797">
                  <c:v>-1.0824910567971251E-5</c:v>
                </c:pt>
                <c:pt idx="798">
                  <c:v>-1.0825529967224233E-5</c:v>
                </c:pt>
                <c:pt idx="799">
                  <c:v>-1.0826147808450932E-5</c:v>
                </c:pt>
                <c:pt idx="800">
                  <c:v>-1.0826764097522426E-5</c:v>
                </c:pt>
                <c:pt idx="801">
                  <c:v>-1.0827378840280703E-5</c:v>
                </c:pt>
                <c:pt idx="802">
                  <c:v>-1.0827992042537758E-5</c:v>
                </c:pt>
                <c:pt idx="803">
                  <c:v>-1.082860371007725E-5</c:v>
                </c:pt>
                <c:pt idx="804">
                  <c:v>-1.0829213848653464E-5</c:v>
                </c:pt>
                <c:pt idx="805">
                  <c:v>-1.082982246399221E-5</c:v>
                </c:pt>
                <c:pt idx="806">
                  <c:v>-1.0830429561790526E-5</c:v>
                </c:pt>
                <c:pt idx="807">
                  <c:v>-1.0831035147717114E-5</c:v>
                </c:pt>
                <c:pt idx="808">
                  <c:v>-1.0831639227412586E-5</c:v>
                </c:pt>
                <c:pt idx="809">
                  <c:v>-1.0832241806489471E-5</c:v>
                </c:pt>
                <c:pt idx="810">
                  <c:v>-1.0832842890532459E-5</c:v>
                </c:pt>
                <c:pt idx="811">
                  <c:v>-1.0833442485098554E-5</c:v>
                </c:pt>
                <c:pt idx="812">
                  <c:v>-1.0834040595717148E-5</c:v>
                </c:pt>
                <c:pt idx="813">
                  <c:v>-1.083463722789062E-5</c:v>
                </c:pt>
                <c:pt idx="814">
                  <c:v>-1.0835232387093857E-5</c:v>
                </c:pt>
                <c:pt idx="815">
                  <c:v>-1.0835826078774962E-5</c:v>
                </c:pt>
                <c:pt idx="816">
                  <c:v>-1.0836418308354676E-5</c:v>
                </c:pt>
                <c:pt idx="817">
                  <c:v>-1.0837009081228123E-5</c:v>
                </c:pt>
                <c:pt idx="818">
                  <c:v>-1.0837598402762864E-5</c:v>
                </c:pt>
                <c:pt idx="819">
                  <c:v>-1.0838186278300551E-5</c:v>
                </c:pt>
                <c:pt idx="820">
                  <c:v>-1.0838772713156858E-5</c:v>
                </c:pt>
                <c:pt idx="821">
                  <c:v>-1.0839357712621127E-5</c:v>
                </c:pt>
                <c:pt idx="822">
                  <c:v>-1.0839941281956932E-5</c:v>
                </c:pt>
                <c:pt idx="823">
                  <c:v>-1.0840523426402158E-5</c:v>
                </c:pt>
                <c:pt idx="824">
                  <c:v>-1.0841104151169131E-5</c:v>
                </c:pt>
                <c:pt idx="825">
                  <c:v>-1.0841683461444791E-5</c:v>
                </c:pt>
                <c:pt idx="826">
                  <c:v>-1.084226136239084E-5</c:v>
                </c:pt>
                <c:pt idx="827">
                  <c:v>-1.0842837859143894E-5</c:v>
                </c:pt>
                <c:pt idx="828">
                  <c:v>-1.0843412956815642E-5</c:v>
                </c:pt>
                <c:pt idx="829">
                  <c:v>-1.0843986660492989E-5</c:v>
                </c:pt>
                <c:pt idx="830">
                  <c:v>-1.0844558975238205E-5</c:v>
                </c:pt>
                <c:pt idx="831">
                  <c:v>-1.0845129906089087E-5</c:v>
                </c:pt>
                <c:pt idx="832">
                  <c:v>-1.0845699458058995E-5</c:v>
                </c:pt>
                <c:pt idx="833">
                  <c:v>-1.0846267636137391E-5</c:v>
                </c:pt>
                <c:pt idx="834">
                  <c:v>-1.0846834445289414E-5</c:v>
                </c:pt>
                <c:pt idx="835">
                  <c:v>-1.0847399890456392E-5</c:v>
                </c:pt>
                <c:pt idx="836">
                  <c:v>-1.0847963976555903E-5</c:v>
                </c:pt>
                <c:pt idx="837">
                  <c:v>-1.0848526708481921E-5</c:v>
                </c:pt>
                <c:pt idx="838">
                  <c:v>-1.0849088091104944E-5</c:v>
                </c:pt>
                <c:pt idx="839">
                  <c:v>-1.0849648129272037E-5</c:v>
                </c:pt>
                <c:pt idx="840">
                  <c:v>-1.0850206827807494E-5</c:v>
                </c:pt>
                <c:pt idx="841">
                  <c:v>-1.0850764191511936E-5</c:v>
                </c:pt>
                <c:pt idx="842">
                  <c:v>-1.0851320225163379E-5</c:v>
                </c:pt>
                <c:pt idx="843">
                  <c:v>-1.0851874933517373E-5</c:v>
                </c:pt>
                <c:pt idx="844">
                  <c:v>-1.0852428321306107E-5</c:v>
                </c:pt>
                <c:pt idx="845">
                  <c:v>-1.0852980393239887E-5</c:v>
                </c:pt>
                <c:pt idx="846">
                  <c:v>-1.0853531154006614E-5</c:v>
                </c:pt>
                <c:pt idx="847">
                  <c:v>-1.0854080608271394E-5</c:v>
                </c:pt>
                <c:pt idx="848">
                  <c:v>-1.085462876067788E-5</c:v>
                </c:pt>
                <c:pt idx="849">
                  <c:v>-1.0855175615847372E-5</c:v>
                </c:pt>
                <c:pt idx="850">
                  <c:v>-1.0855721178379414E-5</c:v>
                </c:pt>
                <c:pt idx="851">
                  <c:v>-1.0856265452851834E-5</c:v>
                </c:pt>
                <c:pt idx="852">
                  <c:v>-1.0856808443820972E-5</c:v>
                </c:pt>
                <c:pt idx="853">
                  <c:v>-1.0857350155821298E-5</c:v>
                </c:pt>
                <c:pt idx="854">
                  <c:v>-1.0857890593366547E-5</c:v>
                </c:pt>
                <c:pt idx="855">
                  <c:v>-1.0858429760948843E-5</c:v>
                </c:pt>
                <c:pt idx="856">
                  <c:v>-1.0858967663039324E-5</c:v>
                </c:pt>
                <c:pt idx="857">
                  <c:v>-1.0859504304088163E-5</c:v>
                </c:pt>
                <c:pt idx="858">
                  <c:v>-1.0860039688524688E-5</c:v>
                </c:pt>
                <c:pt idx="859">
                  <c:v>-1.0860573820757509E-5</c:v>
                </c:pt>
                <c:pt idx="860">
                  <c:v>-1.0861106705174549E-5</c:v>
                </c:pt>
                <c:pt idx="861">
                  <c:v>-1.0861638346143527E-5</c:v>
                </c:pt>
                <c:pt idx="862">
                  <c:v>-1.0862168748011521E-5</c:v>
                </c:pt>
                <c:pt idx="863">
                  <c:v>-1.0862697915105486E-5</c:v>
                </c:pt>
                <c:pt idx="864">
                  <c:v>-1.0863225851732211E-5</c:v>
                </c:pt>
                <c:pt idx="865">
                  <c:v>-1.0863752562178516E-5</c:v>
                </c:pt>
                <c:pt idx="866">
                  <c:v>-1.0864278050711209E-5</c:v>
                </c:pt>
                <c:pt idx="867">
                  <c:v>-1.0864802321577741E-5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49D-41DF-988F-17A150F1E995}"/>
            </c:ext>
          </c:extLst>
        </c:ser>
        <c:ser>
          <c:idx val="8"/>
          <c:order val="2"/>
          <c:tx>
            <c:strRef>
              <c:f>'ArcTan x_z'!$E$1</c:f>
              <c:strCache>
                <c:ptCount val="1"/>
                <c:pt idx="0">
                  <c:v>-2.0 deg. 6-SLOTS</c:v>
                </c:pt>
              </c:strCache>
            </c:strRef>
          </c:tx>
          <c:spPr>
            <a:ln w="19050" cap="rnd">
              <a:solidFill>
                <a:srgbClr val="FF99CC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99CC"/>
                </a:solidFill>
              </a:ln>
              <a:effectLst/>
            </c:spPr>
          </c:marker>
          <c:dLbls>
            <c:dLbl>
              <c:idx val="815"/>
              <c:layout>
                <c:manualLayout>
                  <c:x val="-1.7713160915506076E-16"/>
                  <c:y val="-6.1291492409920809E-2"/>
                </c:manualLayout>
              </c:layout>
              <c:numFmt formatCode="#,##0.000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0-C396-4648-948C-66CEB8622A1B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'ArcTan x_z'!$E$3:$E$870</c:f>
              <c:numCache>
                <c:formatCode>0.00E+00</c:formatCode>
                <c:ptCount val="868"/>
                <c:pt idx="0">
                  <c:v>1.32792618798673E-3</c:v>
                </c:pt>
                <c:pt idx="1">
                  <c:v>1.8606791300467601E-3</c:v>
                </c:pt>
                <c:pt idx="2">
                  <c:v>2.39441253472699E-3</c:v>
                </c:pt>
                <c:pt idx="3">
                  <c:v>3.19608801408373E-3</c:v>
                </c:pt>
                <c:pt idx="4">
                  <c:v>4.2661592041568497E-3</c:v>
                </c:pt>
                <c:pt idx="5">
                  <c:v>5.3393839787264199E-3</c:v>
                </c:pt>
                <c:pt idx="6">
                  <c:v>6.4159142938452702E-3</c:v>
                </c:pt>
                <c:pt idx="7">
                  <c:v>7.49590297325127E-3</c:v>
                </c:pt>
                <c:pt idx="8">
                  <c:v>8.5794956228908304E-3</c:v>
                </c:pt>
                <c:pt idx="9">
                  <c:v>9.66682569781698E-3</c:v>
                </c:pt>
                <c:pt idx="10">
                  <c:v>1.07580117595363E-2</c:v>
                </c:pt>
                <c:pt idx="11">
                  <c:v>1.1853156164802E-2</c:v>
                </c:pt>
                <c:pt idx="12">
                  <c:v>1.2952344670395299E-2</c:v>
                </c:pt>
                <c:pt idx="13">
                  <c:v>1.4055646610281599E-2</c:v>
                </c:pt>
                <c:pt idx="14">
                  <c:v>1.51631154459031E-2</c:v>
                </c:pt>
                <c:pt idx="15">
                  <c:v>1.6274789602280699E-2</c:v>
                </c:pt>
                <c:pt idx="16">
                  <c:v>1.73906934782374E-2</c:v>
                </c:pt>
                <c:pt idx="17">
                  <c:v>1.85108385747869E-2</c:v>
                </c:pt>
                <c:pt idx="18">
                  <c:v>1.9635224712467099E-2</c:v>
                </c:pt>
                <c:pt idx="19">
                  <c:v>2.0763841296517999E-2</c:v>
                </c:pt>
                <c:pt idx="20">
                  <c:v>2.1896668562646299E-2</c:v>
                </c:pt>
                <c:pt idx="21">
                  <c:v>2.30336788060117E-2</c:v>
                </c:pt>
                <c:pt idx="22">
                  <c:v>2.4174837571488701E-2</c:v>
                </c:pt>
                <c:pt idx="23">
                  <c:v>2.5320104770342099E-2</c:v>
                </c:pt>
                <c:pt idx="24">
                  <c:v>2.6469435713646499E-2</c:v>
                </c:pt>
                <c:pt idx="25">
                  <c:v>2.7622782064148699E-2</c:v>
                </c:pt>
                <c:pt idx="26">
                  <c:v>2.87800926878427E-2</c:v>
                </c:pt>
                <c:pt idx="27">
                  <c:v>2.9941314406007901E-2</c:v>
                </c:pt>
                <c:pt idx="28">
                  <c:v>3.1106392648359099E-2</c:v>
                </c:pt>
                <c:pt idx="29">
                  <c:v>3.2275272007805798E-2</c:v>
                </c:pt>
                <c:pt idx="30">
                  <c:v>3.3447896704004103E-2</c:v>
                </c:pt>
                <c:pt idx="31">
                  <c:v>3.4624210955786397E-2</c:v>
                </c:pt>
                <c:pt idx="32">
                  <c:v>3.5804159262146897E-2</c:v>
                </c:pt>
                <c:pt idx="33">
                  <c:v>3.6987686595515601E-2</c:v>
                </c:pt>
                <c:pt idx="34">
                  <c:v>3.8174738507458603E-2</c:v>
                </c:pt>
                <c:pt idx="35">
                  <c:v>3.9365261145161902E-2</c:v>
                </c:pt>
                <c:pt idx="36">
                  <c:v>4.0559201172591E-2</c:v>
                </c:pt>
                <c:pt idx="37">
                  <c:v>4.1756505584482399E-2</c:v>
                </c:pt>
                <c:pt idx="38">
                  <c:v>4.2957121399411498E-2</c:v>
                </c:pt>
                <c:pt idx="39">
                  <c:v>4.4160995213230497E-2</c:v>
                </c:pt>
                <c:pt idx="40">
                  <c:v>4.5368072577224097E-2</c:v>
                </c:pt>
                <c:pt idx="41">
                  <c:v>4.6578297166393702E-2</c:v>
                </c:pt>
                <c:pt idx="42">
                  <c:v>4.7791609691666903E-2</c:v>
                </c:pt>
                <c:pt idx="43">
                  <c:v>4.9007946490721703E-2</c:v>
                </c:pt>
                <c:pt idx="44">
                  <c:v>5.02272377455504E-2</c:v>
                </c:pt>
                <c:pt idx="45">
                  <c:v>5.14494052987007E-2</c:v>
                </c:pt>
                <c:pt idx="46">
                  <c:v>5.2674360031845599E-2</c:v>
                </c:pt>
                <c:pt idx="47">
                  <c:v>5.3901998932047397E-2</c:v>
                </c:pt>
                <c:pt idx="48">
                  <c:v>5.5132202052294903E-2</c:v>
                </c:pt>
                <c:pt idx="49">
                  <c:v>5.6364829773671701E-2</c:v>
                </c:pt>
                <c:pt idx="50">
                  <c:v>5.7599720950140397E-2</c:v>
                </c:pt>
                <c:pt idx="51">
                  <c:v>5.8836692782500401E-2</c:v>
                </c:pt>
                <c:pt idx="52">
                  <c:v>6.0075543013395197E-2</c:v>
                </c:pt>
                <c:pt idx="53">
                  <c:v>6.1316054865483999E-2</c:v>
                </c:pt>
                <c:pt idx="54">
                  <c:v>6.2558004492553998E-2</c:v>
                </c:pt>
                <c:pt idx="55">
                  <c:v>6.3801170027033199E-2</c:v>
                </c:pt>
                <c:pt idx="56">
                  <c:v>6.5045340776179003E-2</c:v>
                </c:pt>
                <c:pt idx="57">
                  <c:v>6.6290325099979702E-2</c:v>
                </c:pt>
                <c:pt idx="58">
                  <c:v>6.7535955786150098E-2</c:v>
                </c:pt>
                <c:pt idx="59">
                  <c:v>6.8782092373996906E-2</c:v>
                </c:pt>
                <c:pt idx="60">
                  <c:v>7.0028620738590897E-2</c:v>
                </c:pt>
                <c:pt idx="61">
                  <c:v>7.1275450648787306E-2</c:v>
                </c:pt>
                <c:pt idx="62">
                  <c:v>7.2522512220314195E-2</c:v>
                </c:pt>
                <c:pt idx="63">
                  <c:v>7.3769752057224497E-2</c:v>
                </c:pt>
                <c:pt idx="64">
                  <c:v>7.5017129691760706E-2</c:v>
                </c:pt>
                <c:pt idx="65">
                  <c:v>7.6264614539550302E-2</c:v>
                </c:pt>
                <c:pt idx="66">
                  <c:v>7.7512183450324804E-2</c:v>
                </c:pt>
                <c:pt idx="67">
                  <c:v>7.8759818817725397E-2</c:v>
                </c:pt>
                <c:pt idx="68">
                  <c:v>8.0007507163325997E-2</c:v>
                </c:pt>
                <c:pt idx="69">
                  <c:v>8.1255238084323098E-2</c:v>
                </c:pt>
                <c:pt idx="70">
                  <c:v>8.2503003480539905E-2</c:v>
                </c:pt>
                <c:pt idx="71">
                  <c:v>8.3750796982293804E-2</c:v>
                </c:pt>
                <c:pt idx="72">
                  <c:v>8.4998613532621003E-2</c:v>
                </c:pt>
                <c:pt idx="73">
                  <c:v>8.6246449079291507E-2</c:v>
                </c:pt>
                <c:pt idx="74">
                  <c:v>8.7494300345156206E-2</c:v>
                </c:pt>
                <c:pt idx="75">
                  <c:v>8.8742164657987899E-2</c:v>
                </c:pt>
                <c:pt idx="76">
                  <c:v>8.9990039822541099E-2</c:v>
                </c:pt>
                <c:pt idx="77">
                  <c:v>9.1237924025008105E-2</c:v>
                </c:pt>
                <c:pt idx="78">
                  <c:v>9.2485815760248197E-2</c:v>
                </c:pt>
                <c:pt idx="79">
                  <c:v>9.37337137765928E-2</c:v>
                </c:pt>
                <c:pt idx="80">
                  <c:v>9.4981617033132001E-2</c:v>
                </c:pt>
                <c:pt idx="81">
                  <c:v>9.6229524666732805E-2</c:v>
                </c:pt>
                <c:pt idx="82">
                  <c:v>9.7477435965937095E-2</c:v>
                </c:pt>
                <c:pt idx="83">
                  <c:v>9.8725350350035296E-2</c:v>
                </c:pt>
                <c:pt idx="84">
                  <c:v>9.9973267351937997E-2</c:v>
                </c:pt>
                <c:pt idx="85">
                  <c:v>0.101221186603728</c:v>
                </c:pt>
                <c:pt idx="86">
                  <c:v>0.102469107823943</c:v>
                </c:pt>
                <c:pt idx="87">
                  <c:v>0.103717030806096</c:v>
                </c:pt>
                <c:pt idx="88">
                  <c:v>0.104964955408201</c:v>
                </c:pt>
                <c:pt idx="89">
                  <c:v>0.106212881542848</c:v>
                </c:pt>
                <c:pt idx="90">
                  <c:v>0.107460809167763</c:v>
                </c:pt>
                <c:pt idx="91">
                  <c:v>0.10870873827693001</c:v>
                </c:pt>
                <c:pt idx="92">
                  <c:v>0.109956668892186</c:v>
                </c:pt>
                <c:pt idx="93">
                  <c:v>0.111204601055376</c:v>
                </c:pt>
                <c:pt idx="94">
                  <c:v>0.112452534821203</c:v>
                </c:pt>
                <c:pt idx="95">
                  <c:v>0.113700470250904</c:v>
                </c:pt>
                <c:pt idx="96">
                  <c:v>0.11494840740677401</c:v>
                </c:pt>
                <c:pt idx="97">
                  <c:v>0.116196346347578</c:v>
                </c:pt>
                <c:pt idx="98">
                  <c:v>0.11744428712485599</c:v>
                </c:pt>
                <c:pt idx="99">
                  <c:v>0.118692229780078</c:v>
                </c:pt>
                <c:pt idx="100">
                  <c:v>0.119940174342619</c:v>
                </c:pt>
                <c:pt idx="101">
                  <c:v>0.121188120828469</c:v>
                </c:pt>
                <c:pt idx="102">
                  <c:v>0.122436069239622</c:v>
                </c:pt>
                <c:pt idx="103">
                  <c:v>0.123684019564058</c:v>
                </c:pt>
                <c:pt idx="104">
                  <c:v>0.12493197177624001</c:v>
                </c:pt>
                <c:pt idx="105">
                  <c:v>0.126179925838002</c:v>
                </c:pt>
                <c:pt idx="106">
                  <c:v>0.12742788169976399</c:v>
                </c:pt>
                <c:pt idx="107">
                  <c:v>0.12867583930195101</c:v>
                </c:pt>
                <c:pt idx="108">
                  <c:v>0.129923798576564</c:v>
                </c:pt>
                <c:pt idx="109">
                  <c:v>0.131171759448794</c:v>
                </c:pt>
                <c:pt idx="110">
                  <c:v>0.132419721838509</c:v>
                </c:pt>
                <c:pt idx="111">
                  <c:v>0.13366768561866399</c:v>
                </c:pt>
                <c:pt idx="112">
                  <c:v>0.13491565050602</c:v>
                </c:pt>
                <c:pt idx="113">
                  <c:v>0.13616361619641601</c:v>
                </c:pt>
                <c:pt idx="114">
                  <c:v>0.13741158240274801</c:v>
                </c:pt>
                <c:pt idx="115">
                  <c:v>0.138659548855216</c:v>
                </c:pt>
                <c:pt idx="116">
                  <c:v>0.13990751534503501</c:v>
                </c:pt>
                <c:pt idx="117">
                  <c:v>0.14115548183485599</c:v>
                </c:pt>
                <c:pt idx="118">
                  <c:v>0.142403448324677</c:v>
                </c:pt>
                <c:pt idx="119">
                  <c:v>0.143651414814497</c:v>
                </c:pt>
                <c:pt idx="120">
                  <c:v>0.14489938130431701</c:v>
                </c:pt>
                <c:pt idx="121">
                  <c:v>0.14614734779413799</c:v>
                </c:pt>
                <c:pt idx="122">
                  <c:v>0.147395314283958</c:v>
                </c:pt>
                <c:pt idx="123">
                  <c:v>0.148643280773779</c:v>
                </c:pt>
                <c:pt idx="124">
                  <c:v>0.14989124726359901</c:v>
                </c:pt>
                <c:pt idx="125">
                  <c:v>0.15113921375341899</c:v>
                </c:pt>
                <c:pt idx="126">
                  <c:v>0.15238718024323999</c:v>
                </c:pt>
                <c:pt idx="127">
                  <c:v>0.15363514673306</c:v>
                </c:pt>
                <c:pt idx="128">
                  <c:v>0.15488311322288101</c:v>
                </c:pt>
                <c:pt idx="129">
                  <c:v>0.15613107971270099</c:v>
                </c:pt>
                <c:pt idx="130">
                  <c:v>0.15737904620252099</c:v>
                </c:pt>
                <c:pt idx="131">
                  <c:v>0.158627012692342</c:v>
                </c:pt>
                <c:pt idx="132">
                  <c:v>0.15987497918216201</c:v>
                </c:pt>
                <c:pt idx="133">
                  <c:v>0.16112294567198299</c:v>
                </c:pt>
                <c:pt idx="134">
                  <c:v>0.16237091216180299</c:v>
                </c:pt>
                <c:pt idx="135">
                  <c:v>0.163618878651624</c:v>
                </c:pt>
                <c:pt idx="136">
                  <c:v>0.16486684514144401</c:v>
                </c:pt>
                <c:pt idx="137">
                  <c:v>0.16611481163126399</c:v>
                </c:pt>
                <c:pt idx="138">
                  <c:v>0.16736277812108499</c:v>
                </c:pt>
                <c:pt idx="139">
                  <c:v>0.168610744610905</c:v>
                </c:pt>
                <c:pt idx="140">
                  <c:v>0.16985871110072601</c:v>
                </c:pt>
                <c:pt idx="141">
                  <c:v>0.17110667759054499</c:v>
                </c:pt>
                <c:pt idx="142">
                  <c:v>0.17235464408036599</c:v>
                </c:pt>
                <c:pt idx="143">
                  <c:v>0.173602610570186</c:v>
                </c:pt>
                <c:pt idx="144">
                  <c:v>0.17485057706000701</c:v>
                </c:pt>
                <c:pt idx="145">
                  <c:v>0.17609854354982701</c:v>
                </c:pt>
                <c:pt idx="146">
                  <c:v>0.17734651003964799</c:v>
                </c:pt>
                <c:pt idx="147">
                  <c:v>0.178594476529468</c:v>
                </c:pt>
                <c:pt idx="148">
                  <c:v>0.17984244301928801</c:v>
                </c:pt>
                <c:pt idx="149">
                  <c:v>0.18109040950910901</c:v>
                </c:pt>
                <c:pt idx="150">
                  <c:v>0.18233837599892899</c:v>
                </c:pt>
                <c:pt idx="151">
                  <c:v>0.18358634248875</c:v>
                </c:pt>
                <c:pt idx="152">
                  <c:v>0.18483430897857001</c:v>
                </c:pt>
                <c:pt idx="153">
                  <c:v>0.18608227546839101</c:v>
                </c:pt>
                <c:pt idx="154">
                  <c:v>0.18733024195821099</c:v>
                </c:pt>
                <c:pt idx="155">
                  <c:v>0.188578208448031</c:v>
                </c:pt>
                <c:pt idx="156">
                  <c:v>0.189826174937852</c:v>
                </c:pt>
                <c:pt idx="157">
                  <c:v>0.19107414142767201</c:v>
                </c:pt>
                <c:pt idx="158">
                  <c:v>0.19232210791749199</c:v>
                </c:pt>
                <c:pt idx="159">
                  <c:v>0.193570074407312</c:v>
                </c:pt>
                <c:pt idx="160">
                  <c:v>0.194818040897133</c:v>
                </c:pt>
                <c:pt idx="161">
                  <c:v>0.19606600738695401</c:v>
                </c:pt>
                <c:pt idx="162">
                  <c:v>0.19731397387677399</c:v>
                </c:pt>
                <c:pt idx="163">
                  <c:v>0.198561940366595</c:v>
                </c:pt>
                <c:pt idx="164">
                  <c:v>0.199809906856415</c:v>
                </c:pt>
                <c:pt idx="165">
                  <c:v>0.20105787334623501</c:v>
                </c:pt>
                <c:pt idx="166">
                  <c:v>0.20230583983605599</c:v>
                </c:pt>
                <c:pt idx="167">
                  <c:v>0.203553806325876</c:v>
                </c:pt>
                <c:pt idx="168">
                  <c:v>0.204801772815696</c:v>
                </c:pt>
                <c:pt idx="169">
                  <c:v>0.20604973930551701</c:v>
                </c:pt>
                <c:pt idx="170">
                  <c:v>0.20729770579533799</c:v>
                </c:pt>
                <c:pt idx="171">
                  <c:v>0.208545672285158</c:v>
                </c:pt>
                <c:pt idx="172">
                  <c:v>0.209793638774977</c:v>
                </c:pt>
                <c:pt idx="173">
                  <c:v>0.21104160526479901</c:v>
                </c:pt>
                <c:pt idx="174">
                  <c:v>0.21228957175461899</c:v>
                </c:pt>
                <c:pt idx="175">
                  <c:v>0.213537538244439</c:v>
                </c:pt>
                <c:pt idx="176">
                  <c:v>0.21478550473426</c:v>
                </c:pt>
                <c:pt idx="177">
                  <c:v>0.21603347122408001</c:v>
                </c:pt>
                <c:pt idx="178">
                  <c:v>0.21728143771390099</c:v>
                </c:pt>
                <c:pt idx="179">
                  <c:v>0.21852940420372099</c:v>
                </c:pt>
                <c:pt idx="180">
                  <c:v>0.219777370693541</c:v>
                </c:pt>
                <c:pt idx="181">
                  <c:v>0.22102533718336101</c:v>
                </c:pt>
                <c:pt idx="182">
                  <c:v>0.22227330367318199</c:v>
                </c:pt>
                <c:pt idx="183">
                  <c:v>0.22352127016300199</c:v>
                </c:pt>
                <c:pt idx="184">
                  <c:v>0.224769236652823</c:v>
                </c:pt>
                <c:pt idx="185">
                  <c:v>0.22601720314264301</c:v>
                </c:pt>
                <c:pt idx="186">
                  <c:v>0.22726516963246399</c:v>
                </c:pt>
                <c:pt idx="187">
                  <c:v>0.22851313612228399</c:v>
                </c:pt>
                <c:pt idx="188">
                  <c:v>0.229761102612104</c:v>
                </c:pt>
                <c:pt idx="189">
                  <c:v>0.23100906910192501</c:v>
                </c:pt>
                <c:pt idx="190">
                  <c:v>0.23225703559174499</c:v>
                </c:pt>
                <c:pt idx="191">
                  <c:v>0.23350500208156599</c:v>
                </c:pt>
                <c:pt idx="192">
                  <c:v>0.234752968571386</c:v>
                </c:pt>
                <c:pt idx="193">
                  <c:v>0.23600093506120601</c:v>
                </c:pt>
                <c:pt idx="194">
                  <c:v>0.23724890155102801</c:v>
                </c:pt>
                <c:pt idx="195">
                  <c:v>0.23849686804084799</c:v>
                </c:pt>
                <c:pt idx="196">
                  <c:v>0.239744834530667</c:v>
                </c:pt>
                <c:pt idx="197">
                  <c:v>0.24099280102048801</c:v>
                </c:pt>
                <c:pt idx="198">
                  <c:v>0.24224076751030801</c:v>
                </c:pt>
                <c:pt idx="199">
                  <c:v>0.24348873400012899</c:v>
                </c:pt>
                <c:pt idx="200">
                  <c:v>0.244736700489949</c:v>
                </c:pt>
                <c:pt idx="201">
                  <c:v>0.24598466697977001</c:v>
                </c:pt>
                <c:pt idx="202">
                  <c:v>0.24723263346959001</c:v>
                </c:pt>
                <c:pt idx="203">
                  <c:v>0.24848059995941099</c:v>
                </c:pt>
                <c:pt idx="204">
                  <c:v>0.249728566449231</c:v>
                </c:pt>
                <c:pt idx="205">
                  <c:v>0.25097653293905198</c:v>
                </c:pt>
                <c:pt idx="206">
                  <c:v>0.25222449942887198</c:v>
                </c:pt>
                <c:pt idx="207">
                  <c:v>0.25347246591869299</c:v>
                </c:pt>
                <c:pt idx="208">
                  <c:v>0.254720432408514</c:v>
                </c:pt>
                <c:pt idx="209">
                  <c:v>0.255968398898334</c:v>
                </c:pt>
                <c:pt idx="210">
                  <c:v>0.25721636538815301</c:v>
                </c:pt>
                <c:pt idx="211">
                  <c:v>0.25846433187797402</c:v>
                </c:pt>
                <c:pt idx="212">
                  <c:v>0.25971229836779403</c:v>
                </c:pt>
                <c:pt idx="213">
                  <c:v>0.26096026485761598</c:v>
                </c:pt>
                <c:pt idx="214">
                  <c:v>0.26220823134743498</c:v>
                </c:pt>
                <c:pt idx="215">
                  <c:v>0.26345619783725599</c:v>
                </c:pt>
                <c:pt idx="216">
                  <c:v>0.264704164327077</c:v>
                </c:pt>
                <c:pt idx="217">
                  <c:v>0.265952130816896</c:v>
                </c:pt>
                <c:pt idx="218">
                  <c:v>0.26720009730671701</c:v>
                </c:pt>
                <c:pt idx="219">
                  <c:v>0.26844806379653702</c:v>
                </c:pt>
                <c:pt idx="220">
                  <c:v>0.26969603028635702</c:v>
                </c:pt>
                <c:pt idx="221">
                  <c:v>0.27094399677617798</c:v>
                </c:pt>
                <c:pt idx="222">
                  <c:v>0.27219196326599898</c:v>
                </c:pt>
                <c:pt idx="223">
                  <c:v>0.27343992975581899</c:v>
                </c:pt>
                <c:pt idx="224">
                  <c:v>0.27468789624564</c:v>
                </c:pt>
                <c:pt idx="225">
                  <c:v>0.27593586273546</c:v>
                </c:pt>
                <c:pt idx="226">
                  <c:v>0.27718382922528101</c:v>
                </c:pt>
                <c:pt idx="227">
                  <c:v>0.27843179571510202</c:v>
                </c:pt>
                <c:pt idx="228">
                  <c:v>0.27967976220492102</c:v>
                </c:pt>
                <c:pt idx="229">
                  <c:v>0.28092772869474197</c:v>
                </c:pt>
                <c:pt idx="230">
                  <c:v>0.28217569518456198</c:v>
                </c:pt>
                <c:pt idx="231">
                  <c:v>0.28342366167438299</c:v>
                </c:pt>
                <c:pt idx="232">
                  <c:v>0.28467162816420299</c:v>
                </c:pt>
                <c:pt idx="233">
                  <c:v>0.285919594654024</c:v>
                </c:pt>
                <c:pt idx="234">
                  <c:v>0.28716756114384301</c:v>
                </c:pt>
                <c:pt idx="235">
                  <c:v>0.28841552763366402</c:v>
                </c:pt>
                <c:pt idx="236">
                  <c:v>0.28966349412348502</c:v>
                </c:pt>
                <c:pt idx="237">
                  <c:v>0.29091146061330497</c:v>
                </c:pt>
                <c:pt idx="238">
                  <c:v>0.29215942710312498</c:v>
                </c:pt>
                <c:pt idx="239">
                  <c:v>0.29340739359294599</c:v>
                </c:pt>
                <c:pt idx="240">
                  <c:v>0.29465536008276699</c:v>
                </c:pt>
                <c:pt idx="241">
                  <c:v>0.295903326572587</c:v>
                </c:pt>
                <c:pt idx="242">
                  <c:v>0.29715129306240701</c:v>
                </c:pt>
                <c:pt idx="243">
                  <c:v>0.29839925955222701</c:v>
                </c:pt>
                <c:pt idx="244">
                  <c:v>0.29964722604204802</c:v>
                </c:pt>
                <c:pt idx="245">
                  <c:v>0.30089519253186903</c:v>
                </c:pt>
                <c:pt idx="246">
                  <c:v>0.30214315902168898</c:v>
                </c:pt>
                <c:pt idx="247">
                  <c:v>0.30339112551150899</c:v>
                </c:pt>
                <c:pt idx="248">
                  <c:v>0.30463909200132999</c:v>
                </c:pt>
                <c:pt idx="249">
                  <c:v>0.30588705849115</c:v>
                </c:pt>
                <c:pt idx="250">
                  <c:v>0.30713502498097001</c:v>
                </c:pt>
                <c:pt idx="251">
                  <c:v>0.30838299147079101</c:v>
                </c:pt>
                <c:pt idx="252">
                  <c:v>0.30963095796061102</c:v>
                </c:pt>
                <c:pt idx="253">
                  <c:v>0.31087892445043203</c:v>
                </c:pt>
                <c:pt idx="254">
                  <c:v>0.31212689094025198</c:v>
                </c:pt>
                <c:pt idx="255">
                  <c:v>0.31337485743007198</c:v>
                </c:pt>
                <c:pt idx="256">
                  <c:v>0.31462282391989399</c:v>
                </c:pt>
                <c:pt idx="257">
                  <c:v>0.315870790409714</c:v>
                </c:pt>
                <c:pt idx="258">
                  <c:v>0.317118756899534</c:v>
                </c:pt>
                <c:pt idx="259">
                  <c:v>0.31836672338935401</c:v>
                </c:pt>
                <c:pt idx="260">
                  <c:v>0.31961468987917502</c:v>
                </c:pt>
                <c:pt idx="261">
                  <c:v>0.32086265636899503</c:v>
                </c:pt>
                <c:pt idx="262">
                  <c:v>0.32211062285881598</c:v>
                </c:pt>
                <c:pt idx="263">
                  <c:v>0.32335858934863598</c:v>
                </c:pt>
                <c:pt idx="264">
                  <c:v>0.32460655583845699</c:v>
                </c:pt>
                <c:pt idx="265">
                  <c:v>0.325854522328276</c:v>
                </c:pt>
                <c:pt idx="266">
                  <c:v>0.327102488818098</c:v>
                </c:pt>
                <c:pt idx="267">
                  <c:v>0.32835045530791801</c:v>
                </c:pt>
                <c:pt idx="268">
                  <c:v>0.32959842179773802</c:v>
                </c:pt>
                <c:pt idx="269">
                  <c:v>0.33084638828755902</c:v>
                </c:pt>
                <c:pt idx="270">
                  <c:v>0.33209435477737898</c:v>
                </c:pt>
                <c:pt idx="271">
                  <c:v>0.33334232126719998</c:v>
                </c:pt>
                <c:pt idx="272">
                  <c:v>0.33459028775701999</c:v>
                </c:pt>
                <c:pt idx="273">
                  <c:v>0.33583825424684</c:v>
                </c:pt>
                <c:pt idx="274">
                  <c:v>0.337086220736661</c:v>
                </c:pt>
                <c:pt idx="275">
                  <c:v>0.33833418722648101</c:v>
                </c:pt>
                <c:pt idx="276">
                  <c:v>0.33958215371630202</c:v>
                </c:pt>
                <c:pt idx="277">
                  <c:v>0.34083012020612302</c:v>
                </c:pt>
                <c:pt idx="278">
                  <c:v>0.34207808669594197</c:v>
                </c:pt>
                <c:pt idx="279">
                  <c:v>0.34332605318576298</c:v>
                </c:pt>
                <c:pt idx="280">
                  <c:v>0.34457401967558299</c:v>
                </c:pt>
                <c:pt idx="281">
                  <c:v>0.34582198616540299</c:v>
                </c:pt>
                <c:pt idx="282">
                  <c:v>0.347069952655224</c:v>
                </c:pt>
                <c:pt idx="283">
                  <c:v>0.34831791914504401</c:v>
                </c:pt>
                <c:pt idx="284">
                  <c:v>0.34956588563486501</c:v>
                </c:pt>
                <c:pt idx="285">
                  <c:v>0.35081385212468602</c:v>
                </c:pt>
                <c:pt idx="286">
                  <c:v>0.35206181861450497</c:v>
                </c:pt>
                <c:pt idx="287">
                  <c:v>0.35330978510432598</c:v>
                </c:pt>
                <c:pt idx="288">
                  <c:v>0.35455775159414699</c:v>
                </c:pt>
                <c:pt idx="289">
                  <c:v>0.35580571808396699</c:v>
                </c:pt>
                <c:pt idx="290">
                  <c:v>0.357053684573787</c:v>
                </c:pt>
                <c:pt idx="291">
                  <c:v>0.35830165106360801</c:v>
                </c:pt>
                <c:pt idx="292">
                  <c:v>0.35954961755342801</c:v>
                </c:pt>
                <c:pt idx="293">
                  <c:v>0.36079758404324902</c:v>
                </c:pt>
                <c:pt idx="294">
                  <c:v>0.36204555053306903</c:v>
                </c:pt>
                <c:pt idx="295">
                  <c:v>0.36329351702288998</c:v>
                </c:pt>
                <c:pt idx="296">
                  <c:v>0.36454148351270999</c:v>
                </c:pt>
                <c:pt idx="297">
                  <c:v>0.36578945000252999</c:v>
                </c:pt>
                <c:pt idx="298">
                  <c:v>0.367037416492351</c:v>
                </c:pt>
                <c:pt idx="299">
                  <c:v>0.36828538298217101</c:v>
                </c:pt>
                <c:pt idx="300">
                  <c:v>0.36953334947199201</c:v>
                </c:pt>
                <c:pt idx="301">
                  <c:v>0.37078131596181202</c:v>
                </c:pt>
                <c:pt idx="302">
                  <c:v>0.37202928245163303</c:v>
                </c:pt>
                <c:pt idx="303">
                  <c:v>0.37327724894145298</c:v>
                </c:pt>
                <c:pt idx="304">
                  <c:v>0.37452521543127398</c:v>
                </c:pt>
                <c:pt idx="305">
                  <c:v>0.37577318192109399</c:v>
                </c:pt>
                <c:pt idx="306">
                  <c:v>0.377021148410914</c:v>
                </c:pt>
                <c:pt idx="307">
                  <c:v>0.37826911490073301</c:v>
                </c:pt>
                <c:pt idx="308">
                  <c:v>0.37951708139055501</c:v>
                </c:pt>
                <c:pt idx="309">
                  <c:v>0.38076504788037502</c:v>
                </c:pt>
                <c:pt idx="310">
                  <c:v>0.38201301437019702</c:v>
                </c:pt>
                <c:pt idx="311">
                  <c:v>0.38326098086001698</c:v>
                </c:pt>
                <c:pt idx="312">
                  <c:v>0.38450894734983798</c:v>
                </c:pt>
                <c:pt idx="313">
                  <c:v>0.38575691383965799</c:v>
                </c:pt>
                <c:pt idx="314">
                  <c:v>0.387004880329477</c:v>
                </c:pt>
                <c:pt idx="315">
                  <c:v>0.388252846819297</c:v>
                </c:pt>
                <c:pt idx="316">
                  <c:v>0.38950081330911701</c:v>
                </c:pt>
                <c:pt idx="317">
                  <c:v>0.39074877979893902</c:v>
                </c:pt>
                <c:pt idx="318">
                  <c:v>0.39199674628875902</c:v>
                </c:pt>
                <c:pt idx="319">
                  <c:v>0.39324471277857997</c:v>
                </c:pt>
                <c:pt idx="320">
                  <c:v>0.39449267926839998</c:v>
                </c:pt>
                <c:pt idx="321">
                  <c:v>0.39574064575822099</c:v>
                </c:pt>
                <c:pt idx="322">
                  <c:v>0.39698861224804</c:v>
                </c:pt>
                <c:pt idx="323">
                  <c:v>0.398236578737862</c:v>
                </c:pt>
                <c:pt idx="324">
                  <c:v>0.39948454522768301</c:v>
                </c:pt>
                <c:pt idx="325">
                  <c:v>0.40073251171750202</c:v>
                </c:pt>
                <c:pt idx="326">
                  <c:v>0.40198047820732202</c:v>
                </c:pt>
                <c:pt idx="327">
                  <c:v>0.40322844469714297</c:v>
                </c:pt>
                <c:pt idx="328">
                  <c:v>0.40447641118696398</c:v>
                </c:pt>
                <c:pt idx="329">
                  <c:v>0.40572437767678299</c:v>
                </c:pt>
                <c:pt idx="330">
                  <c:v>0.40697234416660499</c:v>
                </c:pt>
                <c:pt idx="331">
                  <c:v>0.408220310656425</c:v>
                </c:pt>
                <c:pt idx="332">
                  <c:v>0.40946827714624501</c:v>
                </c:pt>
                <c:pt idx="333">
                  <c:v>0.41071624363606501</c:v>
                </c:pt>
                <c:pt idx="334">
                  <c:v>0.41196421012588602</c:v>
                </c:pt>
                <c:pt idx="335">
                  <c:v>0.41321217661570597</c:v>
                </c:pt>
                <c:pt idx="336">
                  <c:v>0.41446014310552598</c:v>
                </c:pt>
                <c:pt idx="337">
                  <c:v>0.41570810959534799</c:v>
                </c:pt>
                <c:pt idx="338">
                  <c:v>0.41695607608516799</c:v>
                </c:pt>
                <c:pt idx="339">
                  <c:v>0.418204042574989</c:v>
                </c:pt>
                <c:pt idx="340">
                  <c:v>0.41945200906480801</c:v>
                </c:pt>
                <c:pt idx="341">
                  <c:v>0.42069997555462901</c:v>
                </c:pt>
                <c:pt idx="342">
                  <c:v>0.42194794204444802</c:v>
                </c:pt>
                <c:pt idx="343">
                  <c:v>0.42319590853427003</c:v>
                </c:pt>
                <c:pt idx="344">
                  <c:v>0.42444387502409198</c:v>
                </c:pt>
                <c:pt idx="345">
                  <c:v>0.42569184151391098</c:v>
                </c:pt>
                <c:pt idx="346">
                  <c:v>0.42693980800373099</c:v>
                </c:pt>
                <c:pt idx="347">
                  <c:v>0.42818777449355</c:v>
                </c:pt>
                <c:pt idx="348">
                  <c:v>0.429435740983373</c:v>
                </c:pt>
                <c:pt idx="349">
                  <c:v>0.43068370747319101</c:v>
                </c:pt>
                <c:pt idx="350">
                  <c:v>0.43193167396301302</c:v>
                </c:pt>
                <c:pt idx="351">
                  <c:v>0.43317964045283303</c:v>
                </c:pt>
                <c:pt idx="352">
                  <c:v>0.43442760694265398</c:v>
                </c:pt>
                <c:pt idx="353">
                  <c:v>0.43567557343247498</c:v>
                </c:pt>
                <c:pt idx="354">
                  <c:v>0.43692353992229399</c:v>
                </c:pt>
                <c:pt idx="355">
                  <c:v>0.438171506412115</c:v>
                </c:pt>
                <c:pt idx="356">
                  <c:v>0.439419472901936</c:v>
                </c:pt>
                <c:pt idx="357">
                  <c:v>0.44066743939175501</c:v>
                </c:pt>
                <c:pt idx="358">
                  <c:v>0.44191540588157602</c:v>
                </c:pt>
                <c:pt idx="359">
                  <c:v>0.44316337237139702</c:v>
                </c:pt>
                <c:pt idx="360">
                  <c:v>0.44441133886121598</c:v>
                </c:pt>
                <c:pt idx="361">
                  <c:v>0.44565930535103798</c:v>
                </c:pt>
                <c:pt idx="362">
                  <c:v>0.44690727184085699</c:v>
                </c:pt>
                <c:pt idx="363">
                  <c:v>0.448155238330678</c:v>
                </c:pt>
                <c:pt idx="364">
                  <c:v>0.449403204820499</c:v>
                </c:pt>
                <c:pt idx="365">
                  <c:v>0.45065117131031901</c:v>
                </c:pt>
                <c:pt idx="366">
                  <c:v>0.45189913780013802</c:v>
                </c:pt>
                <c:pt idx="367">
                  <c:v>0.45314710428996102</c:v>
                </c:pt>
                <c:pt idx="368">
                  <c:v>0.45439507077977997</c:v>
                </c:pt>
                <c:pt idx="369">
                  <c:v>0.45564303726959998</c:v>
                </c:pt>
                <c:pt idx="370">
                  <c:v>0.45689100375941999</c:v>
                </c:pt>
                <c:pt idx="371">
                  <c:v>0.45813897024924299</c:v>
                </c:pt>
                <c:pt idx="372">
                  <c:v>0.459386936739062</c:v>
                </c:pt>
                <c:pt idx="373">
                  <c:v>0.46063490322888301</c:v>
                </c:pt>
                <c:pt idx="374">
                  <c:v>0.46188286971870302</c:v>
                </c:pt>
                <c:pt idx="375">
                  <c:v>0.46313083620852302</c:v>
                </c:pt>
                <c:pt idx="376">
                  <c:v>0.46437880269834497</c:v>
                </c:pt>
                <c:pt idx="377">
                  <c:v>0.46562676918816398</c:v>
                </c:pt>
                <c:pt idx="378">
                  <c:v>0.46687473567798399</c:v>
                </c:pt>
                <c:pt idx="379">
                  <c:v>0.46812270216780399</c:v>
                </c:pt>
                <c:pt idx="380">
                  <c:v>0.469370668657624</c:v>
                </c:pt>
                <c:pt idx="381">
                  <c:v>0.47061863514744601</c:v>
                </c:pt>
                <c:pt idx="382">
                  <c:v>0.47186660163726502</c:v>
                </c:pt>
                <c:pt idx="383">
                  <c:v>0.47311456812708602</c:v>
                </c:pt>
                <c:pt idx="384">
                  <c:v>0.47436253461690697</c:v>
                </c:pt>
                <c:pt idx="385">
                  <c:v>0.47561050110672598</c:v>
                </c:pt>
                <c:pt idx="386">
                  <c:v>0.47685846759654699</c:v>
                </c:pt>
                <c:pt idx="387">
                  <c:v>0.47810643408636699</c:v>
                </c:pt>
                <c:pt idx="388">
                  <c:v>0.479354400576187</c:v>
                </c:pt>
                <c:pt idx="389">
                  <c:v>0.48060236706600801</c:v>
                </c:pt>
                <c:pt idx="390">
                  <c:v>0.48185033355582801</c:v>
                </c:pt>
                <c:pt idx="391">
                  <c:v>0.48309830004564902</c:v>
                </c:pt>
                <c:pt idx="392">
                  <c:v>0.48434626653547003</c:v>
                </c:pt>
                <c:pt idx="393">
                  <c:v>0.48559423302528898</c:v>
                </c:pt>
                <c:pt idx="394">
                  <c:v>0.48684219951510899</c:v>
                </c:pt>
                <c:pt idx="395">
                  <c:v>0.48809016600493099</c:v>
                </c:pt>
                <c:pt idx="396">
                  <c:v>0.48933813249475</c:v>
                </c:pt>
                <c:pt idx="397">
                  <c:v>0.49058609898457001</c:v>
                </c:pt>
                <c:pt idx="398">
                  <c:v>0.49183406547439101</c:v>
                </c:pt>
                <c:pt idx="399">
                  <c:v>0.49308203196421202</c:v>
                </c:pt>
                <c:pt idx="400">
                  <c:v>0.49432999845403203</c:v>
                </c:pt>
                <c:pt idx="401">
                  <c:v>0.49557796494385298</c:v>
                </c:pt>
                <c:pt idx="402">
                  <c:v>0.49682593143367298</c:v>
                </c:pt>
                <c:pt idx="403">
                  <c:v>0.49807389792349399</c:v>
                </c:pt>
                <c:pt idx="404">
                  <c:v>0.499321864413313</c:v>
                </c:pt>
                <c:pt idx="405">
                  <c:v>0.50056983090313401</c:v>
                </c:pt>
                <c:pt idx="406">
                  <c:v>0.50181779739295496</c:v>
                </c:pt>
                <c:pt idx="407">
                  <c:v>0.50306576388277402</c:v>
                </c:pt>
                <c:pt idx="408">
                  <c:v>0.50431373037259697</c:v>
                </c:pt>
                <c:pt idx="409">
                  <c:v>0.50556169686241603</c:v>
                </c:pt>
                <c:pt idx="410">
                  <c:v>0.50680966335223498</c:v>
                </c:pt>
                <c:pt idx="411">
                  <c:v>0.50805762984205705</c:v>
                </c:pt>
                <c:pt idx="412">
                  <c:v>0.509305596331879</c:v>
                </c:pt>
                <c:pt idx="413">
                  <c:v>0.51055356282169695</c:v>
                </c:pt>
                <c:pt idx="414">
                  <c:v>0.51180152931151901</c:v>
                </c:pt>
                <c:pt idx="415">
                  <c:v>0.51304949580133796</c:v>
                </c:pt>
                <c:pt idx="416">
                  <c:v>0.51429746229115902</c:v>
                </c:pt>
                <c:pt idx="417">
                  <c:v>0.51554542878097698</c:v>
                </c:pt>
                <c:pt idx="418">
                  <c:v>0.51679339527080004</c:v>
                </c:pt>
                <c:pt idx="419">
                  <c:v>0.51804136176061999</c:v>
                </c:pt>
                <c:pt idx="420">
                  <c:v>0.51928932825044005</c:v>
                </c:pt>
                <c:pt idx="421">
                  <c:v>0.520537294740262</c:v>
                </c:pt>
                <c:pt idx="422">
                  <c:v>0.52178526123008195</c:v>
                </c:pt>
                <c:pt idx="423">
                  <c:v>0.52303322771990202</c:v>
                </c:pt>
                <c:pt idx="424">
                  <c:v>0.52428119420972197</c:v>
                </c:pt>
                <c:pt idx="425">
                  <c:v>0.52552916069954203</c:v>
                </c:pt>
                <c:pt idx="426">
                  <c:v>0.52677712718936298</c:v>
                </c:pt>
                <c:pt idx="427">
                  <c:v>0.52802509367918204</c:v>
                </c:pt>
                <c:pt idx="428">
                  <c:v>0.529273060169002</c:v>
                </c:pt>
                <c:pt idx="429">
                  <c:v>0.53052102665882295</c:v>
                </c:pt>
                <c:pt idx="430">
                  <c:v>0.53176899314864401</c:v>
                </c:pt>
                <c:pt idx="431">
                  <c:v>0.53301695963846496</c:v>
                </c:pt>
                <c:pt idx="432">
                  <c:v>0.53426492612828402</c:v>
                </c:pt>
                <c:pt idx="433">
                  <c:v>0.53551289261810497</c:v>
                </c:pt>
                <c:pt idx="434">
                  <c:v>0.53676085910792504</c:v>
                </c:pt>
                <c:pt idx="435">
                  <c:v>0.53800882559774499</c:v>
                </c:pt>
                <c:pt idx="436">
                  <c:v>0.53925679208756505</c:v>
                </c:pt>
                <c:pt idx="437">
                  <c:v>0.540504758577385</c:v>
                </c:pt>
                <c:pt idx="438">
                  <c:v>0.54175272506720495</c:v>
                </c:pt>
                <c:pt idx="439">
                  <c:v>0.54300069155702602</c:v>
                </c:pt>
                <c:pt idx="440">
                  <c:v>0.54424865804684697</c:v>
                </c:pt>
                <c:pt idx="441">
                  <c:v>0.54549662453666603</c:v>
                </c:pt>
                <c:pt idx="442">
                  <c:v>0.54674459102648798</c:v>
                </c:pt>
                <c:pt idx="443">
                  <c:v>0.54799255751630804</c:v>
                </c:pt>
                <c:pt idx="444">
                  <c:v>0.54924052400612899</c:v>
                </c:pt>
                <c:pt idx="445">
                  <c:v>0.55048849049594895</c:v>
                </c:pt>
                <c:pt idx="446">
                  <c:v>0.55173645698577001</c:v>
                </c:pt>
                <c:pt idx="447">
                  <c:v>0.55298442347558996</c:v>
                </c:pt>
                <c:pt idx="448">
                  <c:v>0.55423238996541102</c:v>
                </c:pt>
                <c:pt idx="449">
                  <c:v>0.55548035645522997</c:v>
                </c:pt>
                <c:pt idx="450">
                  <c:v>0.55672832294505203</c:v>
                </c:pt>
                <c:pt idx="451">
                  <c:v>0.55797628943487099</c:v>
                </c:pt>
                <c:pt idx="452">
                  <c:v>0.55922425592469205</c:v>
                </c:pt>
                <c:pt idx="453">
                  <c:v>0.560472222414511</c:v>
                </c:pt>
                <c:pt idx="454">
                  <c:v>0.56172018890433295</c:v>
                </c:pt>
                <c:pt idx="455">
                  <c:v>0.56296815539415201</c:v>
                </c:pt>
                <c:pt idx="456">
                  <c:v>0.56421612188397197</c:v>
                </c:pt>
                <c:pt idx="457">
                  <c:v>0.56546408837379203</c:v>
                </c:pt>
                <c:pt idx="458">
                  <c:v>0.56671205486361398</c:v>
                </c:pt>
                <c:pt idx="459">
                  <c:v>0.56796002135343504</c:v>
                </c:pt>
                <c:pt idx="460">
                  <c:v>0.56920798784325399</c:v>
                </c:pt>
                <c:pt idx="461">
                  <c:v>0.57045595433307605</c:v>
                </c:pt>
                <c:pt idx="462">
                  <c:v>0.57170392082289601</c:v>
                </c:pt>
                <c:pt idx="463">
                  <c:v>0.57295188731271696</c:v>
                </c:pt>
                <c:pt idx="464">
                  <c:v>0.57419985380253602</c:v>
                </c:pt>
                <c:pt idx="465">
                  <c:v>0.57544782029235497</c:v>
                </c:pt>
                <c:pt idx="466">
                  <c:v>0.57669578678217703</c:v>
                </c:pt>
                <c:pt idx="467">
                  <c:v>0.57794375327199898</c:v>
                </c:pt>
                <c:pt idx="468">
                  <c:v>0.57919171976181805</c:v>
                </c:pt>
                <c:pt idx="469">
                  <c:v>0.580439686251638</c:v>
                </c:pt>
                <c:pt idx="470">
                  <c:v>0.58168765274145695</c:v>
                </c:pt>
                <c:pt idx="471">
                  <c:v>0.58293561923127801</c:v>
                </c:pt>
                <c:pt idx="472">
                  <c:v>0.58418358572109996</c:v>
                </c:pt>
                <c:pt idx="473">
                  <c:v>0.58543155221091903</c:v>
                </c:pt>
                <c:pt idx="474">
                  <c:v>0.58667951870073998</c:v>
                </c:pt>
                <c:pt idx="475">
                  <c:v>0.58792748519056104</c:v>
                </c:pt>
                <c:pt idx="476">
                  <c:v>0.58917545168038099</c:v>
                </c:pt>
                <c:pt idx="477">
                  <c:v>0.59042341817020105</c:v>
                </c:pt>
                <c:pt idx="478">
                  <c:v>0.591671384660023</c:v>
                </c:pt>
                <c:pt idx="479">
                  <c:v>0.59291935114984196</c:v>
                </c:pt>
                <c:pt idx="480">
                  <c:v>0.59416731763966202</c:v>
                </c:pt>
                <c:pt idx="481">
                  <c:v>0.59541528412948297</c:v>
                </c:pt>
                <c:pt idx="482">
                  <c:v>0.59666325061930303</c:v>
                </c:pt>
                <c:pt idx="483">
                  <c:v>0.59791121710912198</c:v>
                </c:pt>
                <c:pt idx="484">
                  <c:v>0.59915918359894305</c:v>
                </c:pt>
                <c:pt idx="485">
                  <c:v>0.600407150088764</c:v>
                </c:pt>
                <c:pt idx="486">
                  <c:v>0.60165511657858295</c:v>
                </c:pt>
                <c:pt idx="487">
                  <c:v>0.60290308306840401</c:v>
                </c:pt>
                <c:pt idx="488">
                  <c:v>0.60415104955822596</c:v>
                </c:pt>
                <c:pt idx="489">
                  <c:v>0.60539901604804502</c:v>
                </c:pt>
                <c:pt idx="490">
                  <c:v>0.60664698253786598</c:v>
                </c:pt>
                <c:pt idx="491">
                  <c:v>0.60789494902768504</c:v>
                </c:pt>
                <c:pt idx="492">
                  <c:v>0.60914291551750499</c:v>
                </c:pt>
                <c:pt idx="493">
                  <c:v>0.61039088200732605</c:v>
                </c:pt>
                <c:pt idx="494">
                  <c:v>0.611638848497147</c:v>
                </c:pt>
                <c:pt idx="495">
                  <c:v>0.61288681498696596</c:v>
                </c:pt>
                <c:pt idx="496">
                  <c:v>0.61413478147678802</c:v>
                </c:pt>
                <c:pt idx="497">
                  <c:v>0.61538274796660797</c:v>
                </c:pt>
                <c:pt idx="498">
                  <c:v>0.61663071445643003</c:v>
                </c:pt>
                <c:pt idx="499">
                  <c:v>0.61787868094624898</c:v>
                </c:pt>
                <c:pt idx="500">
                  <c:v>0.61912664743606904</c:v>
                </c:pt>
                <c:pt idx="501">
                  <c:v>0.620374613925889</c:v>
                </c:pt>
                <c:pt idx="502">
                  <c:v>0.62162258041570995</c:v>
                </c:pt>
                <c:pt idx="503">
                  <c:v>0.62287054690553201</c:v>
                </c:pt>
                <c:pt idx="504">
                  <c:v>0.62411851339534996</c:v>
                </c:pt>
                <c:pt idx="505">
                  <c:v>0.62536647988517102</c:v>
                </c:pt>
                <c:pt idx="506">
                  <c:v>0.62661444637499297</c:v>
                </c:pt>
                <c:pt idx="507">
                  <c:v>0.62786241286481204</c:v>
                </c:pt>
                <c:pt idx="508">
                  <c:v>0.62911037935463099</c:v>
                </c:pt>
                <c:pt idx="509">
                  <c:v>0.63035834584445305</c:v>
                </c:pt>
                <c:pt idx="510">
                  <c:v>0.631606312334274</c:v>
                </c:pt>
                <c:pt idx="511">
                  <c:v>0.63285427882409295</c:v>
                </c:pt>
                <c:pt idx="512">
                  <c:v>0.63410224531391401</c:v>
                </c:pt>
                <c:pt idx="513">
                  <c:v>0.63535021180373497</c:v>
                </c:pt>
                <c:pt idx="514">
                  <c:v>0.63659817829355403</c:v>
                </c:pt>
                <c:pt idx="515">
                  <c:v>0.63784614478337298</c:v>
                </c:pt>
                <c:pt idx="516">
                  <c:v>0.63909411127319604</c:v>
                </c:pt>
                <c:pt idx="517">
                  <c:v>0.64034207776301499</c:v>
                </c:pt>
                <c:pt idx="518">
                  <c:v>0.64159004425283495</c:v>
                </c:pt>
                <c:pt idx="519">
                  <c:v>0.64283801074265801</c:v>
                </c:pt>
                <c:pt idx="520">
                  <c:v>0.64408597723247696</c:v>
                </c:pt>
                <c:pt idx="521">
                  <c:v>0.64533394372229602</c:v>
                </c:pt>
                <c:pt idx="522">
                  <c:v>0.64658191021211697</c:v>
                </c:pt>
                <c:pt idx="523">
                  <c:v>0.64782987670193803</c:v>
                </c:pt>
                <c:pt idx="524">
                  <c:v>0.64907784319175799</c:v>
                </c:pt>
                <c:pt idx="525">
                  <c:v>0.65032580968157905</c:v>
                </c:pt>
                <c:pt idx="526">
                  <c:v>0.651573776171399</c:v>
                </c:pt>
                <c:pt idx="527">
                  <c:v>0.65282174266121895</c:v>
                </c:pt>
                <c:pt idx="528">
                  <c:v>0.65406970915103901</c:v>
                </c:pt>
                <c:pt idx="529">
                  <c:v>0.65531767564086096</c:v>
                </c:pt>
                <c:pt idx="530">
                  <c:v>0.65656564213068103</c:v>
                </c:pt>
                <c:pt idx="531">
                  <c:v>0.65781360862050098</c:v>
                </c:pt>
                <c:pt idx="532">
                  <c:v>0.65906157511032104</c:v>
                </c:pt>
                <c:pt idx="533">
                  <c:v>0.66030954160014199</c:v>
                </c:pt>
                <c:pt idx="534">
                  <c:v>0.66155750808996205</c:v>
                </c:pt>
                <c:pt idx="535">
                  <c:v>0.66280547457978201</c:v>
                </c:pt>
                <c:pt idx="536">
                  <c:v>0.66405344106960296</c:v>
                </c:pt>
                <c:pt idx="537">
                  <c:v>0.66530140755942202</c:v>
                </c:pt>
                <c:pt idx="538">
                  <c:v>0.66654937404924297</c:v>
                </c:pt>
                <c:pt idx="539">
                  <c:v>0.66779734053906403</c:v>
                </c:pt>
                <c:pt idx="540">
                  <c:v>0.66904530702888398</c:v>
                </c:pt>
                <c:pt idx="541">
                  <c:v>0.67029327351870405</c:v>
                </c:pt>
                <c:pt idx="542">
                  <c:v>0.671541240008524</c:v>
                </c:pt>
                <c:pt idx="543">
                  <c:v>0.67278920649834495</c:v>
                </c:pt>
                <c:pt idx="544">
                  <c:v>0.67403717298816401</c:v>
                </c:pt>
                <c:pt idx="545">
                  <c:v>0.67528513947798496</c:v>
                </c:pt>
                <c:pt idx="546">
                  <c:v>0.67653310596780603</c:v>
                </c:pt>
                <c:pt idx="547">
                  <c:v>0.67778107245762498</c:v>
                </c:pt>
                <c:pt idx="548">
                  <c:v>0.67902903894744704</c:v>
                </c:pt>
                <c:pt idx="549">
                  <c:v>0.68027700543726899</c:v>
                </c:pt>
                <c:pt idx="550">
                  <c:v>0.68152497192708805</c:v>
                </c:pt>
                <c:pt idx="551">
                  <c:v>0.682772938416909</c:v>
                </c:pt>
                <c:pt idx="552">
                  <c:v>0.68402090490672796</c:v>
                </c:pt>
                <c:pt idx="553">
                  <c:v>0.68526887139654902</c:v>
                </c:pt>
                <c:pt idx="554">
                  <c:v>0.68651683788636897</c:v>
                </c:pt>
                <c:pt idx="555">
                  <c:v>0.68776480437618903</c:v>
                </c:pt>
                <c:pt idx="556">
                  <c:v>0.68901277086600998</c:v>
                </c:pt>
                <c:pt idx="557">
                  <c:v>0.69026073735582905</c:v>
                </c:pt>
                <c:pt idx="558">
                  <c:v>0.691508703845651</c:v>
                </c:pt>
                <c:pt idx="559">
                  <c:v>0.69275667033547195</c:v>
                </c:pt>
                <c:pt idx="560">
                  <c:v>0.69400463682529101</c:v>
                </c:pt>
                <c:pt idx="561">
                  <c:v>0.69525260331510996</c:v>
                </c:pt>
                <c:pt idx="562">
                  <c:v>0.69650056980493202</c:v>
                </c:pt>
                <c:pt idx="563">
                  <c:v>0.69774853629475297</c:v>
                </c:pt>
                <c:pt idx="564">
                  <c:v>0.69899650278457304</c:v>
                </c:pt>
                <c:pt idx="565">
                  <c:v>0.70024446927439399</c:v>
                </c:pt>
                <c:pt idx="566">
                  <c:v>0.70149243576421405</c:v>
                </c:pt>
                <c:pt idx="567">
                  <c:v>0.702740402254035</c:v>
                </c:pt>
                <c:pt idx="568">
                  <c:v>0.70398836874385495</c:v>
                </c:pt>
                <c:pt idx="569">
                  <c:v>0.70523633523367502</c:v>
                </c:pt>
                <c:pt idx="570">
                  <c:v>0.70648430172349497</c:v>
                </c:pt>
                <c:pt idx="571">
                  <c:v>0.70773226821331503</c:v>
                </c:pt>
                <c:pt idx="572">
                  <c:v>0.70898023470313498</c:v>
                </c:pt>
                <c:pt idx="573">
                  <c:v>0.71022820119295604</c:v>
                </c:pt>
                <c:pt idx="574">
                  <c:v>0.711476167682776</c:v>
                </c:pt>
                <c:pt idx="575">
                  <c:v>0.71272413417259695</c:v>
                </c:pt>
                <c:pt idx="576">
                  <c:v>0.71397210066241701</c:v>
                </c:pt>
                <c:pt idx="577">
                  <c:v>0.71522006715223796</c:v>
                </c:pt>
                <c:pt idx="578">
                  <c:v>0.71646803364205802</c:v>
                </c:pt>
                <c:pt idx="579">
                  <c:v>0.71771600013187697</c:v>
                </c:pt>
                <c:pt idx="580">
                  <c:v>0.71896396662169904</c:v>
                </c:pt>
                <c:pt idx="581">
                  <c:v>0.72021193311151999</c:v>
                </c:pt>
                <c:pt idx="582">
                  <c:v>0.72145989960134005</c:v>
                </c:pt>
                <c:pt idx="583">
                  <c:v>0.722707866091159</c:v>
                </c:pt>
                <c:pt idx="584">
                  <c:v>0.72395583258097995</c:v>
                </c:pt>
                <c:pt idx="585">
                  <c:v>0.72520379907080001</c:v>
                </c:pt>
                <c:pt idx="586">
                  <c:v>0.72645176556062196</c:v>
                </c:pt>
                <c:pt idx="587">
                  <c:v>0.72769973205044203</c:v>
                </c:pt>
                <c:pt idx="588">
                  <c:v>0.72894769854026298</c:v>
                </c:pt>
                <c:pt idx="589">
                  <c:v>0.73019566503008204</c:v>
                </c:pt>
                <c:pt idx="590">
                  <c:v>0.73144363151990399</c:v>
                </c:pt>
                <c:pt idx="591">
                  <c:v>0.73269159800972306</c:v>
                </c:pt>
                <c:pt idx="592">
                  <c:v>0.73393956449954401</c:v>
                </c:pt>
                <c:pt idx="593">
                  <c:v>0.73518753098936296</c:v>
                </c:pt>
                <c:pt idx="594">
                  <c:v>0.73643549747918402</c:v>
                </c:pt>
                <c:pt idx="595">
                  <c:v>0.73768346396900497</c:v>
                </c:pt>
                <c:pt idx="596">
                  <c:v>0.73893143045882403</c:v>
                </c:pt>
                <c:pt idx="597">
                  <c:v>0.74017939694864499</c:v>
                </c:pt>
                <c:pt idx="598">
                  <c:v>0.74142736343846605</c:v>
                </c:pt>
                <c:pt idx="599">
                  <c:v>0.742675329928287</c:v>
                </c:pt>
                <c:pt idx="600">
                  <c:v>0.74392329641810795</c:v>
                </c:pt>
                <c:pt idx="601">
                  <c:v>0.74517126290792701</c:v>
                </c:pt>
                <c:pt idx="602">
                  <c:v>0.74641922939774696</c:v>
                </c:pt>
                <c:pt idx="603">
                  <c:v>0.74766719588756703</c:v>
                </c:pt>
                <c:pt idx="604">
                  <c:v>0.74891516237738798</c:v>
                </c:pt>
                <c:pt idx="605">
                  <c:v>0.75016312886720704</c:v>
                </c:pt>
                <c:pt idx="606">
                  <c:v>0.75141109535702799</c:v>
                </c:pt>
                <c:pt idx="607">
                  <c:v>0.75265906184685005</c:v>
                </c:pt>
                <c:pt idx="608">
                  <c:v>0.753907028336671</c:v>
                </c:pt>
                <c:pt idx="609">
                  <c:v>0.75515499482649096</c:v>
                </c:pt>
                <c:pt idx="610">
                  <c:v>0.75640296131631002</c:v>
                </c:pt>
                <c:pt idx="611">
                  <c:v>0.75765092780612997</c:v>
                </c:pt>
                <c:pt idx="612">
                  <c:v>0.75889889429595103</c:v>
                </c:pt>
                <c:pt idx="613">
                  <c:v>0.76014686078577098</c:v>
                </c:pt>
                <c:pt idx="614">
                  <c:v>0.76139482727559205</c:v>
                </c:pt>
                <c:pt idx="615">
                  <c:v>0.762642793765413</c:v>
                </c:pt>
                <c:pt idx="616">
                  <c:v>0.76389076025523095</c:v>
                </c:pt>
                <c:pt idx="617">
                  <c:v>0.76513872674505301</c:v>
                </c:pt>
                <c:pt idx="618">
                  <c:v>0.76638669323487496</c:v>
                </c:pt>
                <c:pt idx="619">
                  <c:v>0.76763465972469302</c:v>
                </c:pt>
                <c:pt idx="620">
                  <c:v>0.76888262621451398</c:v>
                </c:pt>
                <c:pt idx="621">
                  <c:v>0.77013059270433404</c:v>
                </c:pt>
                <c:pt idx="622">
                  <c:v>0.77137855919415499</c:v>
                </c:pt>
                <c:pt idx="623">
                  <c:v>0.77262652568397505</c:v>
                </c:pt>
                <c:pt idx="624">
                  <c:v>0.773874492173794</c:v>
                </c:pt>
                <c:pt idx="625">
                  <c:v>0.77512245866361595</c:v>
                </c:pt>
                <c:pt idx="626">
                  <c:v>0.77637042515343402</c:v>
                </c:pt>
                <c:pt idx="627">
                  <c:v>0.77761839164325397</c:v>
                </c:pt>
                <c:pt idx="628">
                  <c:v>0.77886635813307703</c:v>
                </c:pt>
                <c:pt idx="629">
                  <c:v>0.78011432462289598</c:v>
                </c:pt>
                <c:pt idx="630">
                  <c:v>0.78136229111271704</c:v>
                </c:pt>
                <c:pt idx="631">
                  <c:v>0.782610257602537</c:v>
                </c:pt>
                <c:pt idx="632">
                  <c:v>0.78385822409235795</c:v>
                </c:pt>
                <c:pt idx="633">
                  <c:v>0.78510619058217901</c:v>
                </c:pt>
                <c:pt idx="634">
                  <c:v>0.78635415707199996</c:v>
                </c:pt>
                <c:pt idx="635">
                  <c:v>0.78760212356181802</c:v>
                </c:pt>
                <c:pt idx="636">
                  <c:v>0.78885009005163698</c:v>
                </c:pt>
                <c:pt idx="637">
                  <c:v>0.79009805654146104</c:v>
                </c:pt>
                <c:pt idx="638">
                  <c:v>0.79134602303127999</c:v>
                </c:pt>
                <c:pt idx="639">
                  <c:v>0.79259398952110105</c:v>
                </c:pt>
                <c:pt idx="640">
                  <c:v>0.793841956010923</c:v>
                </c:pt>
                <c:pt idx="641">
                  <c:v>0.79508992250074095</c:v>
                </c:pt>
                <c:pt idx="642">
                  <c:v>0.79633788899056202</c:v>
                </c:pt>
                <c:pt idx="643">
                  <c:v>0.79758585548038197</c:v>
                </c:pt>
                <c:pt idx="644">
                  <c:v>0.79883382197020303</c:v>
                </c:pt>
                <c:pt idx="645">
                  <c:v>0.80008178846002198</c:v>
                </c:pt>
                <c:pt idx="646">
                  <c:v>0.80132975494984404</c:v>
                </c:pt>
                <c:pt idx="647">
                  <c:v>0.802577721439662</c:v>
                </c:pt>
                <c:pt idx="648">
                  <c:v>0.80382568792948506</c:v>
                </c:pt>
                <c:pt idx="649">
                  <c:v>0.80507365441930401</c:v>
                </c:pt>
                <c:pt idx="650">
                  <c:v>0.80632162090912596</c:v>
                </c:pt>
                <c:pt idx="651">
                  <c:v>0.80756958739894402</c:v>
                </c:pt>
                <c:pt idx="652">
                  <c:v>0.80881755388876597</c:v>
                </c:pt>
                <c:pt idx="653">
                  <c:v>0.81006552037858603</c:v>
                </c:pt>
                <c:pt idx="654">
                  <c:v>0.81131348686840599</c:v>
                </c:pt>
                <c:pt idx="655">
                  <c:v>0.81256145335822505</c:v>
                </c:pt>
                <c:pt idx="656">
                  <c:v>0.813809419848045</c:v>
                </c:pt>
                <c:pt idx="657">
                  <c:v>0.81505738633786795</c:v>
                </c:pt>
                <c:pt idx="658">
                  <c:v>0.81630535282768701</c:v>
                </c:pt>
                <c:pt idx="659">
                  <c:v>0.81755331931750796</c:v>
                </c:pt>
                <c:pt idx="660">
                  <c:v>0.81880128580732703</c:v>
                </c:pt>
                <c:pt idx="661">
                  <c:v>0.82004925229714798</c:v>
                </c:pt>
                <c:pt idx="662">
                  <c:v>0.82129721878697104</c:v>
                </c:pt>
                <c:pt idx="663">
                  <c:v>0.82254518527678899</c:v>
                </c:pt>
                <c:pt idx="664">
                  <c:v>0.82379315176661105</c:v>
                </c:pt>
                <c:pt idx="665">
                  <c:v>0.82504111825643101</c:v>
                </c:pt>
                <c:pt idx="666">
                  <c:v>0.82628908474625395</c:v>
                </c:pt>
                <c:pt idx="667">
                  <c:v>0.82753705123606902</c:v>
                </c:pt>
                <c:pt idx="668">
                  <c:v>0.82878501772589097</c:v>
                </c:pt>
                <c:pt idx="669">
                  <c:v>0.83003298421571103</c:v>
                </c:pt>
                <c:pt idx="670">
                  <c:v>0.83128095070552999</c:v>
                </c:pt>
                <c:pt idx="671">
                  <c:v>0.83252891719535305</c:v>
                </c:pt>
                <c:pt idx="672">
                  <c:v>0.833776883685174</c:v>
                </c:pt>
                <c:pt idx="673">
                  <c:v>0.83502485017499395</c:v>
                </c:pt>
                <c:pt idx="674">
                  <c:v>0.83627281666481501</c:v>
                </c:pt>
                <c:pt idx="675">
                  <c:v>0.83752078315463596</c:v>
                </c:pt>
                <c:pt idx="676">
                  <c:v>0.83876874964445503</c:v>
                </c:pt>
                <c:pt idx="677">
                  <c:v>0.84001671613427398</c:v>
                </c:pt>
                <c:pt idx="678">
                  <c:v>0.84126468262409404</c:v>
                </c:pt>
                <c:pt idx="679">
                  <c:v>0.84251264911391699</c:v>
                </c:pt>
                <c:pt idx="680">
                  <c:v>0.84376061560373605</c:v>
                </c:pt>
                <c:pt idx="681">
                  <c:v>0.84500858209355401</c:v>
                </c:pt>
                <c:pt idx="682">
                  <c:v>0.84625654858337496</c:v>
                </c:pt>
                <c:pt idx="683">
                  <c:v>0.84750451507319702</c:v>
                </c:pt>
                <c:pt idx="684">
                  <c:v>0.84875248156301897</c:v>
                </c:pt>
                <c:pt idx="685">
                  <c:v>0.85000044805283503</c:v>
                </c:pt>
                <c:pt idx="686">
                  <c:v>0.85124841454265898</c:v>
                </c:pt>
                <c:pt idx="687">
                  <c:v>0.85249638103247904</c:v>
                </c:pt>
                <c:pt idx="688">
                  <c:v>0.853744347522298</c:v>
                </c:pt>
                <c:pt idx="689">
                  <c:v>0.85499231401211995</c:v>
                </c:pt>
                <c:pt idx="690">
                  <c:v>0.85624028050194001</c:v>
                </c:pt>
                <c:pt idx="691">
                  <c:v>0.85748824699175996</c:v>
                </c:pt>
                <c:pt idx="692">
                  <c:v>0.85873621348158402</c:v>
                </c:pt>
                <c:pt idx="693">
                  <c:v>0.85998417997140097</c:v>
                </c:pt>
                <c:pt idx="694">
                  <c:v>0.86123214646122204</c:v>
                </c:pt>
                <c:pt idx="695">
                  <c:v>0.86248011295103999</c:v>
                </c:pt>
                <c:pt idx="696">
                  <c:v>0.86372807944086405</c:v>
                </c:pt>
                <c:pt idx="697">
                  <c:v>0.864976045930682</c:v>
                </c:pt>
                <c:pt idx="698">
                  <c:v>0.86622401242050295</c:v>
                </c:pt>
                <c:pt idx="699">
                  <c:v>0.86747197891032402</c:v>
                </c:pt>
                <c:pt idx="700">
                  <c:v>0.86871994540014397</c:v>
                </c:pt>
                <c:pt idx="701">
                  <c:v>0.86996791188996503</c:v>
                </c:pt>
                <c:pt idx="702">
                  <c:v>0.87121587837978298</c:v>
                </c:pt>
                <c:pt idx="703">
                  <c:v>0.87246384486960304</c:v>
                </c:pt>
                <c:pt idx="704">
                  <c:v>0.873711811359424</c:v>
                </c:pt>
                <c:pt idx="705">
                  <c:v>0.87495977784924595</c:v>
                </c:pt>
                <c:pt idx="706">
                  <c:v>0.87620774433906501</c:v>
                </c:pt>
                <c:pt idx="707">
                  <c:v>0.87745571082888396</c:v>
                </c:pt>
                <c:pt idx="708">
                  <c:v>0.87870367731870702</c:v>
                </c:pt>
                <c:pt idx="709">
                  <c:v>0.87995164380852697</c:v>
                </c:pt>
                <c:pt idx="710">
                  <c:v>0.88119961029834604</c:v>
                </c:pt>
                <c:pt idx="711">
                  <c:v>0.88244757678816799</c:v>
                </c:pt>
                <c:pt idx="712">
                  <c:v>0.88369554327798905</c:v>
                </c:pt>
                <c:pt idx="713">
                  <c:v>0.884943509767808</c:v>
                </c:pt>
                <c:pt idx="714">
                  <c:v>0.88619147625762995</c:v>
                </c:pt>
                <c:pt idx="715">
                  <c:v>0.88743944274745001</c:v>
                </c:pt>
                <c:pt idx="716">
                  <c:v>0.88868740923727096</c:v>
                </c:pt>
                <c:pt idx="717">
                  <c:v>0.88993537572708903</c:v>
                </c:pt>
                <c:pt idx="718">
                  <c:v>0.89118334221691098</c:v>
                </c:pt>
                <c:pt idx="719">
                  <c:v>0.89243130870672804</c:v>
                </c:pt>
                <c:pt idx="720">
                  <c:v>0.89367927519654999</c:v>
                </c:pt>
                <c:pt idx="721">
                  <c:v>0.89492724168637505</c:v>
                </c:pt>
                <c:pt idx="722">
                  <c:v>0.89617520817619001</c:v>
                </c:pt>
                <c:pt idx="723">
                  <c:v>0.89742317466601496</c:v>
                </c:pt>
                <c:pt idx="724">
                  <c:v>0.89867114115583002</c:v>
                </c:pt>
                <c:pt idx="725">
                  <c:v>0.89991910764564997</c:v>
                </c:pt>
                <c:pt idx="726">
                  <c:v>0.90116707413547203</c:v>
                </c:pt>
                <c:pt idx="727">
                  <c:v>0.90241504062529398</c:v>
                </c:pt>
                <c:pt idx="728">
                  <c:v>0.90366300711511205</c:v>
                </c:pt>
                <c:pt idx="729">
                  <c:v>0.904910973604934</c:v>
                </c:pt>
                <c:pt idx="730">
                  <c:v>0.90615894009475595</c:v>
                </c:pt>
                <c:pt idx="731">
                  <c:v>0.90740690658457501</c:v>
                </c:pt>
                <c:pt idx="732">
                  <c:v>0.90865487307439397</c:v>
                </c:pt>
                <c:pt idx="733">
                  <c:v>0.90990283956421603</c:v>
                </c:pt>
                <c:pt idx="734">
                  <c:v>0.91115080605403298</c:v>
                </c:pt>
                <c:pt idx="735">
                  <c:v>0.91239877254385704</c:v>
                </c:pt>
                <c:pt idx="736">
                  <c:v>0.91364673903367599</c:v>
                </c:pt>
                <c:pt idx="737">
                  <c:v>0.91489470552349705</c:v>
                </c:pt>
                <c:pt idx="738">
                  <c:v>0.91614267201331701</c:v>
                </c:pt>
                <c:pt idx="739">
                  <c:v>0.91739063850314095</c:v>
                </c:pt>
                <c:pt idx="740">
                  <c:v>0.91863860499295802</c:v>
                </c:pt>
                <c:pt idx="741">
                  <c:v>0.91988657148277897</c:v>
                </c:pt>
                <c:pt idx="742">
                  <c:v>0.92113453797259703</c:v>
                </c:pt>
                <c:pt idx="743">
                  <c:v>0.92238250446241699</c:v>
                </c:pt>
                <c:pt idx="744">
                  <c:v>0.92363047095224005</c:v>
                </c:pt>
                <c:pt idx="745">
                  <c:v>0.924878437442062</c:v>
                </c:pt>
                <c:pt idx="746">
                  <c:v>0.92612640393188095</c:v>
                </c:pt>
                <c:pt idx="747">
                  <c:v>0.92737437042169901</c:v>
                </c:pt>
                <c:pt idx="748">
                  <c:v>0.92862233691152196</c:v>
                </c:pt>
                <c:pt idx="749">
                  <c:v>0.92987030340134202</c:v>
                </c:pt>
                <c:pt idx="750">
                  <c:v>0.93111826989116298</c:v>
                </c:pt>
                <c:pt idx="751">
                  <c:v>0.93236623638098204</c:v>
                </c:pt>
                <c:pt idx="752">
                  <c:v>0.93361420287080199</c:v>
                </c:pt>
                <c:pt idx="753">
                  <c:v>0.93486216936062605</c:v>
                </c:pt>
                <c:pt idx="754">
                  <c:v>0.936110135850444</c:v>
                </c:pt>
                <c:pt idx="755">
                  <c:v>0.93735810234026395</c:v>
                </c:pt>
                <c:pt idx="756">
                  <c:v>0.93860606883008502</c:v>
                </c:pt>
                <c:pt idx="757">
                  <c:v>0.93985403531990197</c:v>
                </c:pt>
                <c:pt idx="758">
                  <c:v>0.94110200180972603</c:v>
                </c:pt>
                <c:pt idx="759">
                  <c:v>0.94234996829954398</c:v>
                </c:pt>
                <c:pt idx="760">
                  <c:v>0.94359793478936504</c:v>
                </c:pt>
                <c:pt idx="761">
                  <c:v>0.944845901279185</c:v>
                </c:pt>
                <c:pt idx="762">
                  <c:v>0.94609386776900495</c:v>
                </c:pt>
                <c:pt idx="763">
                  <c:v>0.94734183425882701</c:v>
                </c:pt>
                <c:pt idx="764">
                  <c:v>0.94858980074864496</c:v>
                </c:pt>
                <c:pt idx="765">
                  <c:v>0.94983776723846802</c:v>
                </c:pt>
                <c:pt idx="766">
                  <c:v>0.95108573372828897</c:v>
                </c:pt>
                <c:pt idx="767">
                  <c:v>0.95233370021810804</c:v>
                </c:pt>
                <c:pt idx="768">
                  <c:v>0.95358166670792799</c:v>
                </c:pt>
                <c:pt idx="769">
                  <c:v>0.95482963319774805</c:v>
                </c:pt>
                <c:pt idx="770">
                  <c:v>0.956077599687569</c:v>
                </c:pt>
                <c:pt idx="771">
                  <c:v>0.95732556617739095</c:v>
                </c:pt>
                <c:pt idx="772">
                  <c:v>0.95857353266720902</c:v>
                </c:pt>
                <c:pt idx="773">
                  <c:v>0.95982149915702897</c:v>
                </c:pt>
                <c:pt idx="774">
                  <c:v>0.96106946564685303</c:v>
                </c:pt>
                <c:pt idx="775">
                  <c:v>0.96231743213666998</c:v>
                </c:pt>
                <c:pt idx="776">
                  <c:v>0.96356539862649004</c:v>
                </c:pt>
                <c:pt idx="777">
                  <c:v>0.96481336511631099</c:v>
                </c:pt>
                <c:pt idx="778">
                  <c:v>0.96606133160613505</c:v>
                </c:pt>
                <c:pt idx="779">
                  <c:v>0.96730929809595201</c:v>
                </c:pt>
                <c:pt idx="780">
                  <c:v>0.96855726458577196</c:v>
                </c:pt>
                <c:pt idx="781">
                  <c:v>0.96980523107559202</c:v>
                </c:pt>
                <c:pt idx="782">
                  <c:v>0.97105319756541497</c:v>
                </c:pt>
                <c:pt idx="783">
                  <c:v>0.97230116405523304</c:v>
                </c:pt>
                <c:pt idx="784">
                  <c:v>0.97354913054505199</c:v>
                </c:pt>
                <c:pt idx="785">
                  <c:v>0.97479709703487305</c:v>
                </c:pt>
                <c:pt idx="786">
                  <c:v>0.976045063524695</c:v>
                </c:pt>
                <c:pt idx="787">
                  <c:v>0.97729303001451595</c:v>
                </c:pt>
                <c:pt idx="788">
                  <c:v>0.97854099650433402</c:v>
                </c:pt>
                <c:pt idx="789">
                  <c:v>0.97978896299415497</c:v>
                </c:pt>
                <c:pt idx="790">
                  <c:v>0.98103692948397603</c:v>
                </c:pt>
                <c:pt idx="791">
                  <c:v>0.98228489597380098</c:v>
                </c:pt>
                <c:pt idx="792">
                  <c:v>0.98353286246361504</c:v>
                </c:pt>
                <c:pt idx="793">
                  <c:v>0.98478082895343999</c:v>
                </c:pt>
                <c:pt idx="794">
                  <c:v>0.98602879544325694</c:v>
                </c:pt>
                <c:pt idx="795">
                  <c:v>0.98727676193307901</c:v>
                </c:pt>
                <c:pt idx="796">
                  <c:v>0.98852472842289996</c:v>
                </c:pt>
                <c:pt idx="797">
                  <c:v>0.98977269491272002</c:v>
                </c:pt>
                <c:pt idx="798">
                  <c:v>0.99102066140253997</c:v>
                </c:pt>
                <c:pt idx="799">
                  <c:v>0.99226862789235903</c:v>
                </c:pt>
                <c:pt idx="800">
                  <c:v>0.99351659438217998</c:v>
                </c:pt>
                <c:pt idx="801">
                  <c:v>0.99476456087200105</c:v>
                </c:pt>
                <c:pt idx="802">
                  <c:v>0.99601252736182</c:v>
                </c:pt>
                <c:pt idx="803">
                  <c:v>0.99726049385164095</c:v>
                </c:pt>
                <c:pt idx="804">
                  <c:v>0.99850846034146201</c:v>
                </c:pt>
                <c:pt idx="805">
                  <c:v>0.99975642683128096</c:v>
                </c:pt>
                <c:pt idx="806">
                  <c:v>1.0010043933210999</c:v>
                </c:pt>
                <c:pt idx="807">
                  <c:v>1.0022523598109201</c:v>
                </c:pt>
                <c:pt idx="808">
                  <c:v>1.00350032630074</c:v>
                </c:pt>
                <c:pt idx="809">
                  <c:v>1.00474829279056</c:v>
                </c:pt>
                <c:pt idx="810">
                  <c:v>1.0059962592803799</c:v>
                </c:pt>
                <c:pt idx="811">
                  <c:v>1.0072442257701999</c:v>
                </c:pt>
                <c:pt idx="812">
                  <c:v>1.0084921922600201</c:v>
                </c:pt>
                <c:pt idx="813">
                  <c:v>1.00974015874984</c:v>
                </c:pt>
                <c:pt idx="814">
                  <c:v>1.01098812523966</c:v>
                </c:pt>
                <c:pt idx="815">
                  <c:v>1.0122360917294799</c:v>
                </c:pt>
                <c:pt idx="816">
                  <c:v>1.0134840582193001</c:v>
                </c:pt>
                <c:pt idx="817">
                  <c:v>1.0147320247091201</c:v>
                </c:pt>
                <c:pt idx="818">
                  <c:v>1.01597999119894</c:v>
                </c:pt>
                <c:pt idx="819">
                  <c:v>1.01722795768876</c:v>
                </c:pt>
                <c:pt idx="820">
                  <c:v>1.0184759241785799</c:v>
                </c:pt>
                <c:pt idx="821">
                  <c:v>1.0197238906684001</c:v>
                </c:pt>
                <c:pt idx="822">
                  <c:v>1.02097185715823</c:v>
                </c:pt>
                <c:pt idx="823">
                  <c:v>1.02221982364804</c:v>
                </c:pt>
                <c:pt idx="824">
                  <c:v>1.0234677901378599</c:v>
                </c:pt>
                <c:pt idx="825">
                  <c:v>1.0247157566276901</c:v>
                </c:pt>
                <c:pt idx="826">
                  <c:v>1.0259637231175101</c:v>
                </c:pt>
                <c:pt idx="827">
                  <c:v>1.02721168960733</c:v>
                </c:pt>
                <c:pt idx="828">
                  <c:v>1.02845965609715</c:v>
                </c:pt>
                <c:pt idx="829">
                  <c:v>1.0297076225869699</c:v>
                </c:pt>
                <c:pt idx="830">
                  <c:v>1.0309555890767801</c:v>
                </c:pt>
                <c:pt idx="831">
                  <c:v>1.03220355556661</c:v>
                </c:pt>
                <c:pt idx="832">
                  <c:v>1.03345152205643</c:v>
                </c:pt>
                <c:pt idx="833">
                  <c:v>1.0346994885462499</c:v>
                </c:pt>
                <c:pt idx="834">
                  <c:v>1.0359474550360701</c:v>
                </c:pt>
                <c:pt idx="835">
                  <c:v>1.0371954215258901</c:v>
                </c:pt>
                <c:pt idx="836">
                  <c:v>1.03844338801571</c:v>
                </c:pt>
                <c:pt idx="837">
                  <c:v>1.03969135450553</c:v>
                </c:pt>
                <c:pt idx="838">
                  <c:v>1.0409393209953499</c:v>
                </c:pt>
                <c:pt idx="839">
                  <c:v>1.0421872874851701</c:v>
                </c:pt>
                <c:pt idx="840">
                  <c:v>1.04343525397499</c:v>
                </c:pt>
                <c:pt idx="841">
                  <c:v>1.04468322046481</c:v>
                </c:pt>
                <c:pt idx="842">
                  <c:v>1.0459311869546299</c:v>
                </c:pt>
                <c:pt idx="843">
                  <c:v>1.0471791534444499</c:v>
                </c:pt>
                <c:pt idx="844">
                  <c:v>1.0484271199342701</c:v>
                </c:pt>
                <c:pt idx="845">
                  <c:v>1.04967508642409</c:v>
                </c:pt>
                <c:pt idx="846">
                  <c:v>1.05092305291391</c:v>
                </c:pt>
                <c:pt idx="847">
                  <c:v>1.0521710194037299</c:v>
                </c:pt>
                <c:pt idx="848">
                  <c:v>1.0534189858935501</c:v>
                </c:pt>
                <c:pt idx="849">
                  <c:v>1.05466695238337</c:v>
                </c:pt>
                <c:pt idx="850">
                  <c:v>1.05591491887319</c:v>
                </c:pt>
                <c:pt idx="851">
                  <c:v>1.05716288536301</c:v>
                </c:pt>
                <c:pt idx="852">
                  <c:v>1.0584108518528399</c:v>
                </c:pt>
                <c:pt idx="853">
                  <c:v>1.0596588183426601</c:v>
                </c:pt>
                <c:pt idx="854">
                  <c:v>1.06090678483247</c:v>
                </c:pt>
                <c:pt idx="855">
                  <c:v>1.0621547513223</c:v>
                </c:pt>
                <c:pt idx="856">
                  <c:v>1.0634027178121199</c:v>
                </c:pt>
                <c:pt idx="857">
                  <c:v>1.0646506843019401</c:v>
                </c:pt>
                <c:pt idx="858">
                  <c:v>1.06589865079176</c:v>
                </c:pt>
                <c:pt idx="859">
                  <c:v>1.06714661728158</c:v>
                </c:pt>
                <c:pt idx="860">
                  <c:v>1.0683945837714</c:v>
                </c:pt>
                <c:pt idx="861">
                  <c:v>1.0696425502612199</c:v>
                </c:pt>
                <c:pt idx="862">
                  <c:v>1.0708905167510401</c:v>
                </c:pt>
                <c:pt idx="863">
                  <c:v>1.07213848324086</c:v>
                </c:pt>
                <c:pt idx="864">
                  <c:v>1.07338644973068</c:v>
                </c:pt>
                <c:pt idx="865">
                  <c:v>1.0746344162204999</c:v>
                </c:pt>
                <c:pt idx="866">
                  <c:v>1.0758823827103201</c:v>
                </c:pt>
                <c:pt idx="867">
                  <c:v>1.0771303492001401</c:v>
                </c:pt>
              </c:numCache>
            </c:numRef>
          </c:xVal>
          <c:yVal>
            <c:numRef>
              <c:f>'ArcTan x_z'!$F$3:$F$870</c:f>
              <c:numCache>
                <c:formatCode>0.00E+00</c:formatCode>
                <c:ptCount val="868"/>
                <c:pt idx="0">
                  <c:v>-1.2959578550857852E-4</c:v>
                </c:pt>
                <c:pt idx="1">
                  <c:v>-7.4467265631520324E-5</c:v>
                </c:pt>
                <c:pt idx="2">
                  <c:v>-6.3226367151086656E-6</c:v>
                </c:pt>
                <c:pt idx="3">
                  <c:v>-1.4929618453889806E-5</c:v>
                </c:pt>
                <c:pt idx="4">
                  <c:v>-1.1130079594129314E-5</c:v>
                </c:pt>
                <c:pt idx="5">
                  <c:v>-8.8530639670536556E-6</c:v>
                </c:pt>
                <c:pt idx="6">
                  <c:v>-7.3382302960627161E-6</c:v>
                </c:pt>
                <c:pt idx="7">
                  <c:v>-6.2617566910577783E-6</c:v>
                </c:pt>
                <c:pt idx="8">
                  <c:v>-5.4617969058877516E-6</c:v>
                </c:pt>
                <c:pt idx="9">
                  <c:v>-4.8481216024120481E-6</c:v>
                </c:pt>
                <c:pt idx="10">
                  <c:v>-4.3671759474395182E-6</c:v>
                </c:pt>
                <c:pt idx="11">
                  <c:v>-3.9854029144145508E-6</c:v>
                </c:pt>
                <c:pt idx="12">
                  <c:v>-3.680651329866414E-6</c:v>
                </c:pt>
                <c:pt idx="13">
                  <c:v>-3.4372229180699444E-6</c:v>
                </c:pt>
                <c:pt idx="14">
                  <c:v>-3.2442678812250188E-6</c:v>
                </c:pt>
                <c:pt idx="15">
                  <c:v>-3.0940034663973309E-6</c:v>
                </c:pt>
                <c:pt idx="16">
                  <c:v>-2.9801388252311296E-6</c:v>
                </c:pt>
                <c:pt idx="17">
                  <c:v>-2.8976798047295849E-6</c:v>
                </c:pt>
                <c:pt idx="18">
                  <c:v>-2.8427448214624895E-6</c:v>
                </c:pt>
                <c:pt idx="19">
                  <c:v>-2.8114577783105473E-6</c:v>
                </c:pt>
                <c:pt idx="20">
                  <c:v>-2.799890661009217E-6</c:v>
                </c:pt>
                <c:pt idx="21">
                  <c:v>-2.8045805514061452E-6</c:v>
                </c:pt>
                <c:pt idx="22">
                  <c:v>-2.8226367490324453E-6</c:v>
                </c:pt>
                <c:pt idx="23">
                  <c:v>-2.8514199615359358E-6</c:v>
                </c:pt>
                <c:pt idx="24">
                  <c:v>-2.8888473624372027E-6</c:v>
                </c:pt>
                <c:pt idx="25">
                  <c:v>-2.9334910714864793E-6</c:v>
                </c:pt>
                <c:pt idx="26">
                  <c:v>-2.9842770344944888E-6</c:v>
                </c:pt>
                <c:pt idx="27">
                  <c:v>-3.0403617357427708E-6</c:v>
                </c:pt>
                <c:pt idx="28">
                  <c:v>-3.1011243761608725E-6</c:v>
                </c:pt>
                <c:pt idx="29">
                  <c:v>-3.1660640302018181E-6</c:v>
                </c:pt>
                <c:pt idx="30">
                  <c:v>-3.2347570143404357E-6</c:v>
                </c:pt>
                <c:pt idx="31">
                  <c:v>-3.3068325092736593E-6</c:v>
                </c:pt>
                <c:pt idx="32">
                  <c:v>-3.3819512847902757E-6</c:v>
                </c:pt>
                <c:pt idx="33">
                  <c:v>-3.4598254950021016E-6</c:v>
                </c:pt>
                <c:pt idx="34">
                  <c:v>-3.5401714480914039E-6</c:v>
                </c:pt>
                <c:pt idx="35">
                  <c:v>-3.6226759572207491E-6</c:v>
                </c:pt>
                <c:pt idx="36">
                  <c:v>-3.7069479342287701E-6</c:v>
                </c:pt>
                <c:pt idx="37">
                  <c:v>-3.7925092516674669E-6</c:v>
                </c:pt>
                <c:pt idx="38">
                  <c:v>-3.8787692315872927E-6</c:v>
                </c:pt>
                <c:pt idx="39">
                  <c:v>-3.9649865537596107E-6</c:v>
                </c:pt>
                <c:pt idx="40">
                  <c:v>-4.050370780590136E-6</c:v>
                </c:pt>
                <c:pt idx="41">
                  <c:v>-4.1341876615736321E-6</c:v>
                </c:pt>
                <c:pt idx="42">
                  <c:v>-4.215775015752228E-6</c:v>
                </c:pt>
                <c:pt idx="43">
                  <c:v>-4.2944963415082446E-6</c:v>
                </c:pt>
                <c:pt idx="44">
                  <c:v>-4.3696682200245497E-6</c:v>
                </c:pt>
                <c:pt idx="45">
                  <c:v>-4.4407048244991093E-6</c:v>
                </c:pt>
                <c:pt idx="46">
                  <c:v>-4.5070820845375578E-6</c:v>
                </c:pt>
                <c:pt idx="47">
                  <c:v>-4.5686961425493032E-6</c:v>
                </c:pt>
                <c:pt idx="48">
                  <c:v>-4.6257305374263292E-6</c:v>
                </c:pt>
                <c:pt idx="49">
                  <c:v>-4.6785724152620034E-6</c:v>
                </c:pt>
                <c:pt idx="50">
                  <c:v>-4.7278451122356725E-6</c:v>
                </c:pt>
                <c:pt idx="51">
                  <c:v>-4.7744342412637817E-6</c:v>
                </c:pt>
                <c:pt idx="52">
                  <c:v>-4.8190454741728739E-6</c:v>
                </c:pt>
                <c:pt idx="53">
                  <c:v>-4.8623986672994013E-6</c:v>
                </c:pt>
                <c:pt idx="54">
                  <c:v>-4.9050597494764749E-6</c:v>
                </c:pt>
                <c:pt idx="55">
                  <c:v>-4.9473817848176623E-6</c:v>
                </c:pt>
                <c:pt idx="56">
                  <c:v>-4.9896497104507602E-6</c:v>
                </c:pt>
                <c:pt idx="57">
                  <c:v>-5.0318244210729924E-6</c:v>
                </c:pt>
                <c:pt idx="58">
                  <c:v>-5.0736970662308584E-6</c:v>
                </c:pt>
                <c:pt idx="59">
                  <c:v>-5.1153797782607111E-6</c:v>
                </c:pt>
                <c:pt idx="60">
                  <c:v>-5.1567002289383724E-6</c:v>
                </c:pt>
                <c:pt idx="61">
                  <c:v>-5.1973854050557618E-6</c:v>
                </c:pt>
                <c:pt idx="62">
                  <c:v>-5.2373240121134297E-6</c:v>
                </c:pt>
                <c:pt idx="63">
                  <c:v>-5.2763911683728996E-6</c:v>
                </c:pt>
                <c:pt idx="64">
                  <c:v>-5.3142882440502521E-6</c:v>
                </c:pt>
                <c:pt idx="65">
                  <c:v>-5.3510311085705164E-6</c:v>
                </c:pt>
                <c:pt idx="66">
                  <c:v>-5.3865910836092083E-6</c:v>
                </c:pt>
                <c:pt idx="67">
                  <c:v>-5.4209926226345056E-6</c:v>
                </c:pt>
                <c:pt idx="68">
                  <c:v>-5.4543081956648681E-6</c:v>
                </c:pt>
                <c:pt idx="69">
                  <c:v>-5.4866412277934732E-6</c:v>
                </c:pt>
                <c:pt idx="70">
                  <c:v>-5.5180810502151923E-6</c:v>
                </c:pt>
                <c:pt idx="71">
                  <c:v>-5.5487301097675124E-6</c:v>
                </c:pt>
                <c:pt idx="72">
                  <c:v>-5.5786667976945206E-6</c:v>
                </c:pt>
                <c:pt idx="73">
                  <c:v>-5.6079607298052713E-6</c:v>
                </c:pt>
                <c:pt idx="74">
                  <c:v>-5.6366813294777191E-6</c:v>
                </c:pt>
                <c:pt idx="75">
                  <c:v>-5.6648932779809749E-6</c:v>
                </c:pt>
                <c:pt idx="76">
                  <c:v>-5.6926539724965934E-6</c:v>
                </c:pt>
                <c:pt idx="77">
                  <c:v>-5.7200147054106743E-6</c:v>
                </c:pt>
                <c:pt idx="78">
                  <c:v>-5.7470228023222644E-6</c:v>
                </c:pt>
                <c:pt idx="79">
                  <c:v>-5.7737207808022214E-6</c:v>
                </c:pt>
                <c:pt idx="80">
                  <c:v>-5.8001507578096771E-6</c:v>
                </c:pt>
                <c:pt idx="81">
                  <c:v>-5.826354243883263E-6</c:v>
                </c:pt>
                <c:pt idx="82">
                  <c:v>-5.8523740462869986E-6</c:v>
                </c:pt>
                <c:pt idx="83">
                  <c:v>-5.8782564154786432E-6</c:v>
                </c:pt>
                <c:pt idx="84">
                  <c:v>-5.9040498028383557E-6</c:v>
                </c:pt>
                <c:pt idx="85">
                  <c:v>-5.9298042732350018E-6</c:v>
                </c:pt>
                <c:pt idx="86">
                  <c:v>-5.9555696790009309E-6</c:v>
                </c:pt>
                <c:pt idx="87">
                  <c:v>-5.9813938931067437E-6</c:v>
                </c:pt>
                <c:pt idx="88">
                  <c:v>-6.007321953291572E-6</c:v>
                </c:pt>
                <c:pt idx="89">
                  <c:v>-6.0333946799096901E-6</c:v>
                </c:pt>
                <c:pt idx="90">
                  <c:v>-6.0596482024798269E-6</c:v>
                </c:pt>
                <c:pt idx="91">
                  <c:v>-6.0861139117193743E-6</c:v>
                </c:pt>
                <c:pt idx="92">
                  <c:v>-6.1128174795820469E-6</c:v>
                </c:pt>
                <c:pt idx="93">
                  <c:v>-6.1397784256444134E-6</c:v>
                </c:pt>
                <c:pt idx="94">
                  <c:v>-6.167009600536263E-6</c:v>
                </c:pt>
                <c:pt idx="95">
                  <c:v>-6.1945163710075987E-6</c:v>
                </c:pt>
                <c:pt idx="96">
                  <c:v>-6.2222961291870363E-6</c:v>
                </c:pt>
                <c:pt idx="97">
                  <c:v>-6.2503382521870812E-6</c:v>
                </c:pt>
                <c:pt idx="98">
                  <c:v>-6.2786241540668695E-6</c:v>
                </c:pt>
                <c:pt idx="99">
                  <c:v>-6.3071279974408662E-6</c:v>
                </c:pt>
                <c:pt idx="100">
                  <c:v>-6.3358177028804471E-6</c:v>
                </c:pt>
                <c:pt idx="101">
                  <c:v>-6.3646561148159537E-6</c:v>
                </c:pt>
                <c:pt idx="102">
                  <c:v>-6.3936020044644258E-6</c:v>
                </c:pt>
                <c:pt idx="103">
                  <c:v>-6.4226116915448619E-6</c:v>
                </c:pt>
                <c:pt idx="104">
                  <c:v>-6.4516402707300407E-6</c:v>
                </c:pt>
                <c:pt idx="105">
                  <c:v>-6.4806426611779776E-6</c:v>
                </c:pt>
                <c:pt idx="106">
                  <c:v>-6.5095747941825019E-6</c:v>
                </c:pt>
                <c:pt idx="107">
                  <c:v>-6.5383946530067152E-6</c:v>
                </c:pt>
                <c:pt idx="108">
                  <c:v>-6.5670628513414655E-6</c:v>
                </c:pt>
                <c:pt idx="109">
                  <c:v>-6.5955431291224876E-6</c:v>
                </c:pt>
                <c:pt idx="110">
                  <c:v>-6.623802802611749E-6</c:v>
                </c:pt>
                <c:pt idx="111">
                  <c:v>-6.6518058457340425E-6</c:v>
                </c:pt>
                <c:pt idx="112">
                  <c:v>-6.6794964069845878E-6</c:v>
                </c:pt>
                <c:pt idx="113">
                  <c:v>-6.7068221116327211E-6</c:v>
                </c:pt>
                <c:pt idx="114">
                  <c:v>-6.7337393456976472E-6</c:v>
                </c:pt>
                <c:pt idx="115">
                  <c:v>-6.7602123141008864E-6</c:v>
                </c:pt>
                <c:pt idx="116">
                  <c:v>-6.7862189254605948E-6</c:v>
                </c:pt>
                <c:pt idx="117">
                  <c:v>-6.8117656839109279E-6</c:v>
                </c:pt>
                <c:pt idx="118">
                  <c:v>-6.8368646793492656E-6</c:v>
                </c:pt>
                <c:pt idx="119">
                  <c:v>-6.8615275815507301E-6</c:v>
                </c:pt>
                <c:pt idx="120">
                  <c:v>-6.885765658260034E-6</c:v>
                </c:pt>
                <c:pt idx="121">
                  <c:v>-6.909589792356285E-6</c:v>
                </c:pt>
                <c:pt idx="122">
                  <c:v>-6.9330104981463191E-6</c:v>
                </c:pt>
                <c:pt idx="123">
                  <c:v>-6.9560379368360769E-6</c:v>
                </c:pt>
                <c:pt idx="124">
                  <c:v>-6.9786819312307474E-6</c:v>
                </c:pt>
                <c:pt idx="125">
                  <c:v>-7.0009519797049126E-6</c:v>
                </c:pt>
                <c:pt idx="126">
                  <c:v>-7.0228572694876699E-6</c:v>
                </c:pt>
                <c:pt idx="127">
                  <c:v>-7.0444066892996293E-6</c:v>
                </c:pt>
                <c:pt idx="128">
                  <c:v>-7.0656088413785889E-6</c:v>
                </c:pt>
                <c:pt idx="129">
                  <c:v>-7.0864720529294083E-6</c:v>
                </c:pt>
                <c:pt idx="130">
                  <c:v>-7.1070043870284406E-6</c:v>
                </c:pt>
                <c:pt idx="131">
                  <c:v>-7.1272136530134437E-6</c:v>
                </c:pt>
                <c:pt idx="132">
                  <c:v>-7.147107416386792E-6</c:v>
                </c:pt>
                <c:pt idx="133">
                  <c:v>-7.1666930082586622E-6</c:v>
                </c:pt>
                <c:pt idx="134">
                  <c:v>-7.1859775343544514E-6</c:v>
                </c:pt>
                <c:pt idx="135">
                  <c:v>-7.204967883610295E-6</c:v>
                </c:pt>
                <c:pt idx="136">
                  <c:v>-7.2236707363778933E-6</c:v>
                </c:pt>
                <c:pt idx="137">
                  <c:v>-7.242092572259831E-6</c:v>
                </c:pt>
                <c:pt idx="138">
                  <c:v>-7.2602396775938694E-6</c:v>
                </c:pt>
                <c:pt idx="139">
                  <c:v>-7.2781181526054647E-6</c:v>
                </c:pt>
                <c:pt idx="140">
                  <c:v>-7.2957339182445137E-6</c:v>
                </c:pt>
                <c:pt idx="141">
                  <c:v>-7.3130927227233356E-6</c:v>
                </c:pt>
                <c:pt idx="142">
                  <c:v>-7.3302001477696933E-6</c:v>
                </c:pt>
                <c:pt idx="143">
                  <c:v>-7.3470616146117774E-6</c:v>
                </c:pt>
                <c:pt idx="144">
                  <c:v>-7.3636823897049278E-6</c:v>
                </c:pt>
                <c:pt idx="145">
                  <c:v>-7.3800675902166594E-6</c:v>
                </c:pt>
                <c:pt idx="146">
                  <c:v>-7.3962221892784709E-6</c:v>
                </c:pt>
                <c:pt idx="147">
                  <c:v>-7.4121510210190413E-6</c:v>
                </c:pt>
                <c:pt idx="148">
                  <c:v>-7.4278587853863499E-6</c:v>
                </c:pt>
                <c:pt idx="149">
                  <c:v>-7.4433500527717091E-6</c:v>
                </c:pt>
                <c:pt idx="150">
                  <c:v>-7.4586292684430236E-6</c:v>
                </c:pt>
                <c:pt idx="151">
                  <c:v>-7.4737007567977067E-6</c:v>
                </c:pt>
                <c:pt idx="152">
                  <c:v>-7.4885687254430471E-6</c:v>
                </c:pt>
                <c:pt idx="153">
                  <c:v>-7.5032372691125969E-6</c:v>
                </c:pt>
                <c:pt idx="154">
                  <c:v>-7.5177103734258097E-6</c:v>
                </c:pt>
                <c:pt idx="155">
                  <c:v>-7.5319919184986345E-6</c:v>
                </c:pt>
                <c:pt idx="156">
                  <c:v>-7.5460856824112616E-6</c:v>
                </c:pt>
                <c:pt idx="157">
                  <c:v>-7.5599953445407972E-6</c:v>
                </c:pt>
                <c:pt idx="158">
                  <c:v>-7.5737244887629987E-6</c:v>
                </c:pt>
                <c:pt idx="159">
                  <c:v>-7.5872766065313855E-6</c:v>
                </c:pt>
                <c:pt idx="160">
                  <c:v>-7.6006550998369412E-6</c:v>
                </c:pt>
                <c:pt idx="161">
                  <c:v>-7.6138632840558045E-6</c:v>
                </c:pt>
                <c:pt idx="162">
                  <c:v>-7.6269043906878753E-6</c:v>
                </c:pt>
                <c:pt idx="163">
                  <c:v>-7.6397815699929247E-6</c:v>
                </c:pt>
                <c:pt idx="164">
                  <c:v>-7.652497893527504E-6</c:v>
                </c:pt>
                <c:pt idx="165">
                  <c:v>-7.6650563565875759E-6</c:v>
                </c:pt>
                <c:pt idx="166">
                  <c:v>-7.6774598805606256E-6</c:v>
                </c:pt>
                <c:pt idx="167">
                  <c:v>-7.689711315191304E-6</c:v>
                </c:pt>
                <c:pt idx="168">
                  <c:v>-7.7018134407640925E-6</c:v>
                </c:pt>
                <c:pt idx="169">
                  <c:v>-7.7137689702069823E-6</c:v>
                </c:pt>
                <c:pt idx="170">
                  <c:v>-7.7255805511189375E-6</c:v>
                </c:pt>
                <c:pt idx="171">
                  <c:v>-7.7372507677243591E-6</c:v>
                </c:pt>
                <c:pt idx="172">
                  <c:v>-7.74878214275833E-6</c:v>
                </c:pt>
                <c:pt idx="173">
                  <c:v>-7.7601771392841626E-6</c:v>
                </c:pt>
                <c:pt idx="174">
                  <c:v>-7.7714381624481787E-6</c:v>
                </c:pt>
                <c:pt idx="175">
                  <c:v>-7.7825675611711627E-6</c:v>
                </c:pt>
                <c:pt idx="176">
                  <c:v>-7.79356762978247E-6</c:v>
                </c:pt>
                <c:pt idx="177">
                  <c:v>-7.8044406095965073E-6</c:v>
                </c:pt>
                <c:pt idx="178">
                  <c:v>-7.8151886904352864E-6</c:v>
                </c:pt>
                <c:pt idx="179">
                  <c:v>-7.8258140120988717E-6</c:v>
                </c:pt>
                <c:pt idx="180">
                  <c:v>-7.8363186657852378E-6</c:v>
                </c:pt>
                <c:pt idx="181">
                  <c:v>-7.84670469546261E-6</c:v>
                </c:pt>
                <c:pt idx="182">
                  <c:v>-7.8569740991953526E-6</c:v>
                </c:pt>
                <c:pt idx="183">
                  <c:v>-7.8671288304254632E-6</c:v>
                </c:pt>
                <c:pt idx="184">
                  <c:v>-7.8771707992109792E-6</c:v>
                </c:pt>
                <c:pt idx="185">
                  <c:v>-7.8871018734242819E-6</c:v>
                </c:pt>
                <c:pt idx="186">
                  <c:v>-7.8969238799097859E-6</c:v>
                </c:pt>
                <c:pt idx="187">
                  <c:v>-7.9066386056046443E-6</c:v>
                </c:pt>
                <c:pt idx="188">
                  <c:v>-7.9162477986224537E-6</c:v>
                </c:pt>
                <c:pt idx="189">
                  <c:v>-7.9257531693017193E-6</c:v>
                </c:pt>
                <c:pt idx="190">
                  <c:v>-7.9351563912211245E-6</c:v>
                </c:pt>
                <c:pt idx="191">
                  <c:v>-7.9444591021814819E-6</c:v>
                </c:pt>
                <c:pt idx="192">
                  <c:v>-7.9536629051568622E-6</c:v>
                </c:pt>
                <c:pt idx="193">
                  <c:v>-7.962769369215478E-6</c:v>
                </c:pt>
                <c:pt idx="194">
                  <c:v>-7.9717800304111941E-6</c:v>
                </c:pt>
                <c:pt idx="195">
                  <c:v>-7.980696392647661E-6</c:v>
                </c:pt>
                <c:pt idx="196">
                  <c:v>-7.9895199285147883E-6</c:v>
                </c:pt>
                <c:pt idx="197">
                  <c:v>-7.9982520800995602E-6</c:v>
                </c:pt>
                <c:pt idx="198">
                  <c:v>-8.0068942597719248E-6</c:v>
                </c:pt>
                <c:pt idx="199">
                  <c:v>-8.0154478509460698E-6</c:v>
                </c:pt>
                <c:pt idx="200">
                  <c:v>-8.0239142088190591E-6</c:v>
                </c:pt>
                <c:pt idx="201">
                  <c:v>-8.0322946610862603E-6</c:v>
                </c:pt>
                <c:pt idx="202">
                  <c:v>-8.0405905086356021E-6</c:v>
                </c:pt>
                <c:pt idx="203">
                  <c:v>-8.0488030262207788E-6</c:v>
                </c:pt>
                <c:pt idx="204">
                  <c:v>-8.0569334631142231E-6</c:v>
                </c:pt>
                <c:pt idx="205">
                  <c:v>-8.0649830437405036E-6</c:v>
                </c:pt>
                <c:pt idx="206">
                  <c:v>-8.0729529682914032E-6</c:v>
                </c:pt>
                <c:pt idx="207">
                  <c:v>-8.0808444133219791E-6</c:v>
                </c:pt>
                <c:pt idx="208">
                  <c:v>-8.0886585323299321E-6</c:v>
                </c:pt>
                <c:pt idx="209">
                  <c:v>-8.0963964563176585E-6</c:v>
                </c:pt>
                <c:pt idx="210">
                  <c:v>-8.1040592943378679E-6</c:v>
                </c:pt>
                <c:pt idx="211">
                  <c:v>-8.1116481340232958E-6</c:v>
                </c:pt>
                <c:pt idx="212">
                  <c:v>-8.1191640421018692E-6</c:v>
                </c:pt>
                <c:pt idx="213">
                  <c:v>-8.1266080648960625E-6</c:v>
                </c:pt>
                <c:pt idx="214">
                  <c:v>-8.1339812288088458E-6</c:v>
                </c:pt>
                <c:pt idx="215">
                  <c:v>-8.1412845407950045E-6</c:v>
                </c:pt>
                <c:pt idx="216">
                  <c:v>-8.1485189888201666E-6</c:v>
                </c:pt>
                <c:pt idx="217">
                  <c:v>-8.1556855423060609E-6</c:v>
                </c:pt>
                <c:pt idx="218">
                  <c:v>-8.1627851525632934E-6</c:v>
                </c:pt>
                <c:pt idx="219">
                  <c:v>-8.1698187532128016E-6</c:v>
                </c:pt>
                <c:pt idx="220">
                  <c:v>-8.1767872605949095E-6</c:v>
                </c:pt>
                <c:pt idx="221">
                  <c:v>-8.1836915741671529E-6</c:v>
                </c:pt>
                <c:pt idx="222">
                  <c:v>-8.1905325768916396E-6</c:v>
                </c:pt>
                <c:pt idx="223">
                  <c:v>-8.1973111356112915E-6</c:v>
                </c:pt>
                <c:pt idx="224">
                  <c:v>-8.2040281014158101E-6</c:v>
                </c:pt>
                <c:pt idx="225">
                  <c:v>-8.2106843099983771E-6</c:v>
                </c:pt>
                <c:pt idx="226">
                  <c:v>-8.2172805820017611E-6</c:v>
                </c:pt>
                <c:pt idx="227">
                  <c:v>-8.2238177233559173E-6</c:v>
                </c:pt>
                <c:pt idx="228">
                  <c:v>-8.2302965256062585E-6</c:v>
                </c:pt>
                <c:pt idx="229">
                  <c:v>-8.2367177662328804E-6</c:v>
                </c:pt>
                <c:pt idx="230">
                  <c:v>-8.243082208961859E-6</c:v>
                </c:pt>
                <c:pt idx="231">
                  <c:v>-8.2493906040679655E-6</c:v>
                </c:pt>
                <c:pt idx="232">
                  <c:v>-8.2556436886694824E-6</c:v>
                </c:pt>
                <c:pt idx="233">
                  <c:v>-8.2618421870153822E-6</c:v>
                </c:pt>
                <c:pt idx="234">
                  <c:v>-8.267986810764939E-6</c:v>
                </c:pt>
                <c:pt idx="235">
                  <c:v>-8.2740782592600062E-6</c:v>
                </c:pt>
                <c:pt idx="236">
                  <c:v>-8.2801172197906185E-6</c:v>
                </c:pt>
                <c:pt idx="237">
                  <c:v>-8.2861043678532032E-6</c:v>
                </c:pt>
                <c:pt idx="238">
                  <c:v>-8.2920403674026557E-6</c:v>
                </c:pt>
                <c:pt idx="239">
                  <c:v>-8.2979258710976249E-6</c:v>
                </c:pt>
                <c:pt idx="240">
                  <c:v>-8.3037615205398812E-6</c:v>
                </c:pt>
                <c:pt idx="241">
                  <c:v>-8.3095479465075285E-6</c:v>
                </c:pt>
                <c:pt idx="242">
                  <c:v>-8.3152857691820259E-6</c:v>
                </c:pt>
                <c:pt idx="243">
                  <c:v>-8.3209755983699563E-6</c:v>
                </c:pt>
                <c:pt idx="244">
                  <c:v>-8.326618033719123E-6</c:v>
                </c:pt>
                <c:pt idx="245">
                  <c:v>-8.3322136649290631E-6</c:v>
                </c:pt>
                <c:pt idx="246">
                  <c:v>-8.3377630719566809E-6</c:v>
                </c:pt>
                <c:pt idx="247">
                  <c:v>-8.3432668252164606E-6</c:v>
                </c:pt>
                <c:pt idx="248">
                  <c:v>-8.3487254857758858E-6</c:v>
                </c:pt>
                <c:pt idx="249">
                  <c:v>-8.3541396055464207E-6</c:v>
                </c:pt>
                <c:pt idx="250">
                  <c:v>-8.3595097274690983E-6</c:v>
                </c:pt>
                <c:pt idx="251">
                  <c:v>-8.3648363856963679E-6</c:v>
                </c:pt>
                <c:pt idx="252">
                  <c:v>-8.3701201057690679E-6</c:v>
                </c:pt>
                <c:pt idx="253">
                  <c:v>-8.3753614047892099E-6</c:v>
                </c:pt>
                <c:pt idx="254">
                  <c:v>-8.3805607915888366E-6</c:v>
                </c:pt>
                <c:pt idx="255">
                  <c:v>-8.3857187668945936E-6</c:v>
                </c:pt>
                <c:pt idx="256">
                  <c:v>-8.3908358234884774E-6</c:v>
                </c:pt>
                <c:pt idx="257">
                  <c:v>-8.3959124463648637E-6</c:v>
                </c:pt>
                <c:pt idx="258">
                  <c:v>-8.4009491128836203E-6</c:v>
                </c:pt>
                <c:pt idx="259">
                  <c:v>-8.4059462929198423E-6</c:v>
                </c:pt>
                <c:pt idx="260">
                  <c:v>-8.410904449009855E-6</c:v>
                </c:pt>
                <c:pt idx="261">
                  <c:v>-8.4158240364940797E-6</c:v>
                </c:pt>
                <c:pt idx="262">
                  <c:v>-8.4207055036563589E-6</c:v>
                </c:pt>
                <c:pt idx="263">
                  <c:v>-8.4255492918601283E-6</c:v>
                </c:pt>
                <c:pt idx="264">
                  <c:v>-8.4303558356813522E-6</c:v>
                </c:pt>
                <c:pt idx="265">
                  <c:v>-8.4351255630388073E-6</c:v>
                </c:pt>
                <c:pt idx="266">
                  <c:v>-8.4398588953205358E-6</c:v>
                </c:pt>
                <c:pt idx="267">
                  <c:v>-8.4445562475086261E-6</c:v>
                </c:pt>
                <c:pt idx="268">
                  <c:v>-8.4492180282999226E-6</c:v>
                </c:pt>
                <c:pt idx="269">
                  <c:v>-8.4538446402248496E-6</c:v>
                </c:pt>
                <c:pt idx="270">
                  <c:v>-8.4584364797632174E-6</c:v>
                </c:pt>
                <c:pt idx="271">
                  <c:v>-8.4629939374573983E-6</c:v>
                </c:pt>
                <c:pt idx="272">
                  <c:v>-8.4675173980232109E-6</c:v>
                </c:pt>
                <c:pt idx="273">
                  <c:v>-8.4720072404580733E-6</c:v>
                </c:pt>
                <c:pt idx="274">
                  <c:v>-8.476463838146892E-6</c:v>
                </c:pt>
                <c:pt idx="275">
                  <c:v>-8.480887558965529E-6</c:v>
                </c:pt>
                <c:pt idx="276">
                  <c:v>-8.4852787653820625E-6</c:v>
                </c:pt>
                <c:pt idx="277">
                  <c:v>-8.4896378145558681E-6</c:v>
                </c:pt>
                <c:pt idx="278">
                  <c:v>-8.493965058434336E-6</c:v>
                </c:pt>
                <c:pt idx="279">
                  <c:v>-8.4982608438474937E-6</c:v>
                </c:pt>
                <c:pt idx="280">
                  <c:v>-8.5025255126010772E-6</c:v>
                </c:pt>
                <c:pt idx="281">
                  <c:v>-8.5067594015667489E-6</c:v>
                </c:pt>
                <c:pt idx="282">
                  <c:v>-8.5109628427709838E-6</c:v>
                </c:pt>
                <c:pt idx="283">
                  <c:v>-8.5151361634820321E-6</c:v>
                </c:pt>
                <c:pt idx="284">
                  <c:v>-8.5192796862944737E-6</c:v>
                </c:pt>
                <c:pt idx="285">
                  <c:v>-8.5233937292127594E-6</c:v>
                </c:pt>
                <c:pt idx="286">
                  <c:v>-8.527478605732306E-6</c:v>
                </c:pt>
                <c:pt idx="287">
                  <c:v>-8.5315346249190526E-6</c:v>
                </c:pt>
                <c:pt idx="288">
                  <c:v>-8.535562091487757E-6</c:v>
                </c:pt>
                <c:pt idx="289">
                  <c:v>-8.5395613058780869E-6</c:v>
                </c:pt>
                <c:pt idx="290">
                  <c:v>-8.5435325643292091E-6</c:v>
                </c:pt>
                <c:pt idx="291">
                  <c:v>-8.5474761589531679E-6</c:v>
                </c:pt>
                <c:pt idx="292">
                  <c:v>-8.551392377806492E-6</c:v>
                </c:pt>
                <c:pt idx="293">
                  <c:v>-8.5552815049601151E-6</c:v>
                </c:pt>
                <c:pt idx="294">
                  <c:v>-8.5591438205683075E-6</c:v>
                </c:pt>
                <c:pt idx="295">
                  <c:v>-8.5629796009358441E-6</c:v>
                </c:pt>
                <c:pt idx="296">
                  <c:v>-8.566789118583917E-6</c:v>
                </c:pt>
                <c:pt idx="297">
                  <c:v>-8.5705726423146323E-6</c:v>
                </c:pt>
                <c:pt idx="298">
                  <c:v>-8.5743304372742104E-6</c:v>
                </c:pt>
                <c:pt idx="299">
                  <c:v>-8.5780627650152242E-6</c:v>
                </c:pt>
                <c:pt idx="300">
                  <c:v>-8.5817698835567944E-6</c:v>
                </c:pt>
                <c:pt idx="301">
                  <c:v>-8.5854520474443937E-6</c:v>
                </c:pt>
                <c:pt idx="302">
                  <c:v>-8.5891095078080884E-6</c:v>
                </c:pt>
                <c:pt idx="303">
                  <c:v>-8.5927425124195235E-6</c:v>
                </c:pt>
                <c:pt idx="304">
                  <c:v>-8.5963513057477626E-6</c:v>
                </c:pt>
                <c:pt idx="305">
                  <c:v>-8.5999361290144907E-6</c:v>
                </c:pt>
                <c:pt idx="306">
                  <c:v>-8.6034972202475229E-6</c:v>
                </c:pt>
                <c:pt idx="307">
                  <c:v>-8.6070348143334339E-6</c:v>
                </c:pt>
                <c:pt idx="308">
                  <c:v>-8.6105491430692035E-6</c:v>
                </c:pt>
                <c:pt idx="309">
                  <c:v>-8.6140404352132095E-6</c:v>
                </c:pt>
                <c:pt idx="310">
                  <c:v>-8.6175089165343048E-6</c:v>
                </c:pt>
                <c:pt idx="311">
                  <c:v>-8.6209548098609421E-6</c:v>
                </c:pt>
                <c:pt idx="312">
                  <c:v>-8.6243783351286413E-6</c:v>
                </c:pt>
                <c:pt idx="313">
                  <c:v>-8.6277797094268629E-6</c:v>
                </c:pt>
                <c:pt idx="314">
                  <c:v>-8.6311591470449527E-6</c:v>
                </c:pt>
                <c:pt idx="315">
                  <c:v>-8.6345168595169649E-6</c:v>
                </c:pt>
                <c:pt idx="316">
                  <c:v>-8.637853055665986E-6</c:v>
                </c:pt>
                <c:pt idx="317">
                  <c:v>-8.6411679416473416E-6</c:v>
                </c:pt>
                <c:pt idx="318">
                  <c:v>-8.6444617209912175E-6</c:v>
                </c:pt>
                <c:pt idx="319">
                  <c:v>-8.6477345946439476E-6</c:v>
                </c:pt>
                <c:pt idx="320">
                  <c:v>-8.6509867610093186E-6</c:v>
                </c:pt>
                <c:pt idx="321">
                  <c:v>-8.6542184159882753E-6</c:v>
                </c:pt>
                <c:pt idx="322">
                  <c:v>-8.657429753018645E-6</c:v>
                </c:pt>
                <c:pt idx="323">
                  <c:v>-8.6606209631132505E-6</c:v>
                </c:pt>
                <c:pt idx="324">
                  <c:v>-8.6637922348983618E-6</c:v>
                </c:pt>
                <c:pt idx="325">
                  <c:v>-8.6669437546503884E-6</c:v>
                </c:pt>
                <c:pt idx="326">
                  <c:v>-8.6700757063325468E-6</c:v>
                </c:pt>
                <c:pt idx="327">
                  <c:v>-8.6731882716305717E-6</c:v>
                </c:pt>
                <c:pt idx="328">
                  <c:v>-8.676281629988105E-6</c:v>
                </c:pt>
                <c:pt idx="329">
                  <c:v>-8.6793559586408719E-6</c:v>
                </c:pt>
                <c:pt idx="330">
                  <c:v>-8.6824114326505366E-6</c:v>
                </c:pt>
                <c:pt idx="331">
                  <c:v>-8.6854482249382418E-6</c:v>
                </c:pt>
                <c:pt idx="332">
                  <c:v>-8.6884665063169548E-6</c:v>
                </c:pt>
                <c:pt idx="333">
                  <c:v>-8.6914664455235196E-6</c:v>
                </c:pt>
                <c:pt idx="334">
                  <c:v>-8.6944482092502322E-6</c:v>
                </c:pt>
                <c:pt idx="335">
                  <c:v>-8.6974119621756068E-6</c:v>
                </c:pt>
                <c:pt idx="336">
                  <c:v>-8.7003578669947538E-6</c:v>
                </c:pt>
                <c:pt idx="337">
                  <c:v>-8.7032860844490156E-6</c:v>
                </c:pt>
                <c:pt idx="338">
                  <c:v>-8.7061967733555283E-6</c:v>
                </c:pt>
                <c:pt idx="339">
                  <c:v>-8.7090900906355055E-6</c:v>
                </c:pt>
                <c:pt idx="340">
                  <c:v>-8.7119661913427718E-6</c:v>
                </c:pt>
                <c:pt idx="341">
                  <c:v>-8.7148252286912505E-6</c:v>
                </c:pt>
                <c:pt idx="342">
                  <c:v>-8.7176673540824243E-6</c:v>
                </c:pt>
                <c:pt idx="343">
                  <c:v>-8.7204927171316648E-6</c:v>
                </c:pt>
                <c:pt idx="344">
                  <c:v>-8.7233014656948987E-6</c:v>
                </c:pt>
                <c:pt idx="345">
                  <c:v>-8.7260937458943015E-6</c:v>
                </c:pt>
                <c:pt idx="346">
                  <c:v>-8.7288697021432409E-6</c:v>
                </c:pt>
                <c:pt idx="347">
                  <c:v>-8.7316294771718491E-6</c:v>
                </c:pt>
                <c:pt idx="348">
                  <c:v>-8.7343732120507716E-6</c:v>
                </c:pt>
                <c:pt idx="349">
                  <c:v>-8.7371010462160395E-6</c:v>
                </c:pt>
                <c:pt idx="350">
                  <c:v>-8.7398131174917312E-6</c:v>
                </c:pt>
                <c:pt idx="351">
                  <c:v>-8.7425095621139279E-6</c:v>
                </c:pt>
                <c:pt idx="352">
                  <c:v>-8.745190514753201E-6</c:v>
                </c:pt>
                <c:pt idx="353">
                  <c:v>-8.7478561085371275E-6</c:v>
                </c:pt>
                <c:pt idx="354">
                  <c:v>-8.7505064750723487E-6</c:v>
                </c:pt>
                <c:pt idx="355">
                  <c:v>-8.7531417444659832E-6</c:v>
                </c:pt>
                <c:pt idx="356">
                  <c:v>-8.7557620453473516E-6</c:v>
                </c:pt>
                <c:pt idx="357">
                  <c:v>-8.7583675048885068E-6</c:v>
                </c:pt>
                <c:pt idx="358">
                  <c:v>-8.7609582488249658E-6</c:v>
                </c:pt>
                <c:pt idx="359">
                  <c:v>-8.763534401476139E-6</c:v>
                </c:pt>
                <c:pt idx="360">
                  <c:v>-8.7660960857647351E-6</c:v>
                </c:pt>
                <c:pt idx="361">
                  <c:v>-8.7686434232367413E-6</c:v>
                </c:pt>
                <c:pt idx="362">
                  <c:v>-8.7711765340806254E-6</c:v>
                </c:pt>
                <c:pt idx="363">
                  <c:v>-8.773695537145769E-6</c:v>
                </c:pt>
                <c:pt idx="364">
                  <c:v>-8.7762005499617594E-6</c:v>
                </c:pt>
                <c:pt idx="365">
                  <c:v>-8.7786916887561097E-6</c:v>
                </c:pt>
                <c:pt idx="366">
                  <c:v>-8.7811690684725257E-6</c:v>
                </c:pt>
                <c:pt idx="367">
                  <c:v>-8.783632802788311E-6</c:v>
                </c:pt>
                <c:pt idx="368">
                  <c:v>-8.7860830041323034E-6</c:v>
                </c:pt>
                <c:pt idx="369">
                  <c:v>-8.7885197837011757E-6</c:v>
                </c:pt>
                <c:pt idx="370">
                  <c:v>-8.7909432514770619E-6</c:v>
                </c:pt>
                <c:pt idx="371">
                  <c:v>-8.7933535162434109E-6</c:v>
                </c:pt>
                <c:pt idx="372">
                  <c:v>-8.7957506856019586E-6</c:v>
                </c:pt>
                <c:pt idx="373">
                  <c:v>-8.7981348659880345E-6</c:v>
                </c:pt>
                <c:pt idx="374">
                  <c:v>-8.8005061626868039E-6</c:v>
                </c:pt>
                <c:pt idx="375">
                  <c:v>-8.8028646798486638E-6</c:v>
                </c:pt>
                <c:pt idx="376">
                  <c:v>-8.8052105205042743E-6</c:v>
                </c:pt>
                <c:pt idx="377">
                  <c:v>-8.8075437865799865E-6</c:v>
                </c:pt>
                <c:pt idx="378">
                  <c:v>-8.8098645789120336E-6</c:v>
                </c:pt>
                <c:pt idx="379">
                  <c:v>-8.8121729972616098E-6</c:v>
                </c:pt>
                <c:pt idx="380">
                  <c:v>-8.8144691403287804E-6</c:v>
                </c:pt>
                <c:pt idx="381">
                  <c:v>-8.8167531057667931E-6</c:v>
                </c:pt>
                <c:pt idx="382">
                  <c:v>-8.8190249901958814E-6</c:v>
                </c:pt>
                <c:pt idx="383">
                  <c:v>-8.8212848892166544E-6</c:v>
                </c:pt>
                <c:pt idx="384">
                  <c:v>-8.823532897423722E-6</c:v>
                </c:pt>
                <c:pt idx="385">
                  <c:v>-8.8257691084190581E-6</c:v>
                </c:pt>
                <c:pt idx="386">
                  <c:v>-8.8279936148245179E-6</c:v>
                </c:pt>
                <c:pt idx="387">
                  <c:v>-8.8302065082950631E-6</c:v>
                </c:pt>
                <c:pt idx="388">
                  <c:v>-8.8324078795311462E-6</c:v>
                </c:pt>
                <c:pt idx="389">
                  <c:v>-8.834597818291146E-6</c:v>
                </c:pt>
                <c:pt idx="390">
                  <c:v>-8.836776413403555E-6</c:v>
                </c:pt>
                <c:pt idx="391">
                  <c:v>-8.8389437527790074E-6</c:v>
                </c:pt>
                <c:pt idx="392">
                  <c:v>-8.8410999234220458E-6</c:v>
                </c:pt>
                <c:pt idx="393">
                  <c:v>-8.8432450114430069E-6</c:v>
                </c:pt>
                <c:pt idx="394">
                  <c:v>-8.8453791020689568E-6</c:v>
                </c:pt>
                <c:pt idx="395">
                  <c:v>-8.8475022796555898E-6</c:v>
                </c:pt>
                <c:pt idx="396">
                  <c:v>-8.8496146276980218E-6</c:v>
                </c:pt>
                <c:pt idx="397">
                  <c:v>-8.8517162288416487E-6</c:v>
                </c:pt>
                <c:pt idx="398">
                  <c:v>-8.8538071648931801E-6</c:v>
                </c:pt>
                <c:pt idx="399">
                  <c:v>-8.8558875168310734E-6</c:v>
                </c:pt>
                <c:pt idx="400">
                  <c:v>-8.8579573648161244E-6</c:v>
                </c:pt>
                <c:pt idx="401">
                  <c:v>-8.8600167882015509E-6</c:v>
                </c:pt>
                <c:pt idx="402">
                  <c:v>-8.8620658655434178E-6</c:v>
                </c:pt>
                <c:pt idx="403">
                  <c:v>-8.8641046746103239E-6</c:v>
                </c:pt>
                <c:pt idx="404">
                  <c:v>-8.8661332923935626E-6</c:v>
                </c:pt>
                <c:pt idx="405">
                  <c:v>-8.868151795116438E-6</c:v>
                </c:pt>
                <c:pt idx="406">
                  <c:v>-8.8701602582442037E-6</c:v>
                </c:pt>
                <c:pt idx="407">
                  <c:v>-8.8721587564931937E-6</c:v>
                </c:pt>
                <c:pt idx="408">
                  <c:v>-8.8741473638401248E-6</c:v>
                </c:pt>
                <c:pt idx="409">
                  <c:v>-8.8761261535314343E-6</c:v>
                </c:pt>
                <c:pt idx="410">
                  <c:v>-8.8780951980919432E-6</c:v>
                </c:pt>
                <c:pt idx="411">
                  <c:v>-8.880054569333984E-6</c:v>
                </c:pt>
                <c:pt idx="412">
                  <c:v>-8.8820043383659624E-6</c:v>
                </c:pt>
                <c:pt idx="413">
                  <c:v>-8.8839445756012039E-6</c:v>
                </c:pt>
                <c:pt idx="414">
                  <c:v>-8.8858753507659309E-6</c:v>
                </c:pt>
                <c:pt idx="415">
                  <c:v>-8.8877967329083601E-6</c:v>
                </c:pt>
                <c:pt idx="416">
                  <c:v>-8.8897087904060969E-6</c:v>
                </c:pt>
                <c:pt idx="417">
                  <c:v>-8.8916115909750446E-6</c:v>
                </c:pt>
                <c:pt idx="418">
                  <c:v>-8.8935052016766635E-6</c:v>
                </c:pt>
                <c:pt idx="419">
                  <c:v>-8.8953896889265052E-6</c:v>
                </c:pt>
                <c:pt idx="420">
                  <c:v>-8.8972651185015352E-6</c:v>
                </c:pt>
                <c:pt idx="421">
                  <c:v>-8.8991315555478637E-6</c:v>
                </c:pt>
                <c:pt idx="422">
                  <c:v>-8.9009890645885982E-6</c:v>
                </c:pt>
                <c:pt idx="423">
                  <c:v>-8.9028377095307449E-6</c:v>
                </c:pt>
                <c:pt idx="424">
                  <c:v>-8.9046775536729997E-6</c:v>
                </c:pt>
                <c:pt idx="425">
                  <c:v>-8.9065086597127684E-6</c:v>
                </c:pt>
                <c:pt idx="426">
                  <c:v>-8.9083310897532888E-6</c:v>
                </c:pt>
                <c:pt idx="427">
                  <c:v>-8.9101449053107114E-6</c:v>
                </c:pt>
                <c:pt idx="428">
                  <c:v>-8.9119501673209998E-6</c:v>
                </c:pt>
                <c:pt idx="429">
                  <c:v>-8.913746936146756E-6</c:v>
                </c:pt>
                <c:pt idx="430">
                  <c:v>-8.9155352715838642E-6</c:v>
                </c:pt>
                <c:pt idx="431">
                  <c:v>-8.9173152328683218E-6</c:v>
                </c:pt>
                <c:pt idx="432">
                  <c:v>-8.9190868786825933E-6</c:v>
                </c:pt>
                <c:pt idx="433">
                  <c:v>-8.920850267162104E-6</c:v>
                </c:pt>
                <c:pt idx="434">
                  <c:v>-8.9226054559016572E-6</c:v>
                </c:pt>
                <c:pt idx="435">
                  <c:v>-8.9243525019616848E-6</c:v>
                </c:pt>
                <c:pt idx="436">
                  <c:v>-8.9260914618743618E-6</c:v>
                </c:pt>
                <c:pt idx="437">
                  <c:v>-8.9278223916497724E-6</c:v>
                </c:pt>
                <c:pt idx="438">
                  <c:v>-8.9295453467819137E-6</c:v>
                </c:pt>
                <c:pt idx="439">
                  <c:v>-8.9312603822546639E-6</c:v>
                </c:pt>
                <c:pt idx="440">
                  <c:v>-8.9329675525475491E-6</c:v>
                </c:pt>
                <c:pt idx="441">
                  <c:v>-8.9346669116415048E-6</c:v>
                </c:pt>
                <c:pt idx="442">
                  <c:v>-8.936358513024693E-6</c:v>
                </c:pt>
                <c:pt idx="443">
                  <c:v>-8.9380424096979575E-6</c:v>
                </c:pt>
                <c:pt idx="444">
                  <c:v>-8.9397186541805072E-6</c:v>
                </c:pt>
                <c:pt idx="445">
                  <c:v>-8.9413872985152984E-6</c:v>
                </c:pt>
                <c:pt idx="446">
                  <c:v>-8.9430483942743266E-6</c:v>
                </c:pt>
                <c:pt idx="447">
                  <c:v>-8.9447019925641838E-6</c:v>
                </c:pt>
                <c:pt idx="448">
                  <c:v>-8.946348144031028E-6</c:v>
                </c:pt>
                <c:pt idx="449">
                  <c:v>-8.9479868988659678E-6</c:v>
                </c:pt>
                <c:pt idx="450">
                  <c:v>-8.9496183068099591E-6</c:v>
                </c:pt>
                <c:pt idx="451">
                  <c:v>-8.9512424171592134E-6</c:v>
                </c:pt>
                <c:pt idx="452">
                  <c:v>-8.9528592787695592E-6</c:v>
                </c:pt>
                <c:pt idx="453">
                  <c:v>-8.9544689400619672E-6</c:v>
                </c:pt>
                <c:pt idx="454">
                  <c:v>-8.9560714490269303E-6</c:v>
                </c:pt>
                <c:pt idx="455">
                  <c:v>-8.9576668532295533E-6</c:v>
                </c:pt>
                <c:pt idx="456">
                  <c:v>-8.9592551998139518E-6</c:v>
                </c:pt>
                <c:pt idx="457">
                  <c:v>-8.9608365355081926E-6</c:v>
                </c:pt>
                <c:pt idx="458">
                  <c:v>-8.9624109066286504E-6</c:v>
                </c:pt>
                <c:pt idx="459">
                  <c:v>-8.9639783590846483E-6</c:v>
                </c:pt>
                <c:pt idx="460">
                  <c:v>-8.9655389383829381E-6</c:v>
                </c:pt>
                <c:pt idx="461">
                  <c:v>-8.9670926896319867E-6</c:v>
                </c:pt>
                <c:pt idx="462">
                  <c:v>-8.9686396575464533E-6</c:v>
                </c:pt>
                <c:pt idx="463">
                  <c:v>-8.9701798864513451E-6</c:v>
                </c:pt>
                <c:pt idx="464">
                  <c:v>-8.9717134202865029E-6</c:v>
                </c:pt>
                <c:pt idx="465">
                  <c:v>-8.9732403026103201E-6</c:v>
                </c:pt>
                <c:pt idx="466">
                  <c:v>-8.9747605766043141E-6</c:v>
                </c:pt>
                <c:pt idx="467">
                  <c:v>-8.9762742850770306E-6</c:v>
                </c:pt>
                <c:pt idx="468">
                  <c:v>-8.9777814704681066E-6</c:v>
                </c:pt>
                <c:pt idx="469">
                  <c:v>-8.9792821748520928E-6</c:v>
                </c:pt>
                <c:pt idx="470">
                  <c:v>-8.980776439942504E-6</c:v>
                </c:pt>
                <c:pt idx="471">
                  <c:v>-8.9822643070956374E-6</c:v>
                </c:pt>
                <c:pt idx="472">
                  <c:v>-8.9837458173143845E-6</c:v>
                </c:pt>
                <c:pt idx="473">
                  <c:v>-8.9852210112521677E-6</c:v>
                </c:pt>
                <c:pt idx="474">
                  <c:v>-8.9866899292162544E-6</c:v>
                </c:pt>
                <c:pt idx="475">
                  <c:v>-8.9881526111718443E-6</c:v>
                </c:pt>
                <c:pt idx="476">
                  <c:v>-8.9896090967455053E-6</c:v>
                </c:pt>
                <c:pt idx="477">
                  <c:v>-8.9910594252287547E-6</c:v>
                </c:pt>
                <c:pt idx="478">
                  <c:v>-8.9925036355815606E-6</c:v>
                </c:pt>
                <c:pt idx="479">
                  <c:v>-8.9939417664360099E-6</c:v>
                </c:pt>
                <c:pt idx="480">
                  <c:v>-8.9953738560994606E-6</c:v>
                </c:pt>
                <c:pt idx="481">
                  <c:v>-8.9967999425582201E-6</c:v>
                </c:pt>
                <c:pt idx="482">
                  <c:v>-8.9982200634808023E-6</c:v>
                </c:pt>
                <c:pt idx="483">
                  <c:v>-8.999634256221184E-6</c:v>
                </c:pt>
                <c:pt idx="484">
                  <c:v>-9.0010425578220709E-6</c:v>
                </c:pt>
                <c:pt idx="485">
                  <c:v>-9.0024450050183265E-6</c:v>
                </c:pt>
                <c:pt idx="486">
                  <c:v>-9.0038416342399739E-6</c:v>
                </c:pt>
                <c:pt idx="487">
                  <c:v>-9.0052324816152993E-6</c:v>
                </c:pt>
                <c:pt idx="488">
                  <c:v>-9.0066175829742352E-6</c:v>
                </c:pt>
                <c:pt idx="489">
                  <c:v>-9.0079969738512519E-6</c:v>
                </c:pt>
                <c:pt idx="490">
                  <c:v>-9.0093706894883225E-6</c:v>
                </c:pt>
                <c:pt idx="491">
                  <c:v>-9.0107387648381327E-6</c:v>
                </c:pt>
                <c:pt idx="492">
                  <c:v>-9.0121012345667901E-6</c:v>
                </c:pt>
                <c:pt idx="493">
                  <c:v>-9.0134581330570001E-6</c:v>
                </c:pt>
                <c:pt idx="494">
                  <c:v>-9.0148094944109274E-6</c:v>
                </c:pt>
                <c:pt idx="495">
                  <c:v>-9.0161553524528526E-6</c:v>
                </c:pt>
                <c:pt idx="496">
                  <c:v>-9.0174957407320972E-6</c:v>
                </c:pt>
                <c:pt idx="497">
                  <c:v>-9.0188306925259938E-6</c:v>
                </c:pt>
                <c:pt idx="498">
                  <c:v>-9.0201602408423457E-6</c:v>
                </c:pt>
                <c:pt idx="499">
                  <c:v>-9.0214844184223933E-6</c:v>
                </c:pt>
                <c:pt idx="500">
                  <c:v>-9.0228032577432431E-6</c:v>
                </c:pt>
                <c:pt idx="501">
                  <c:v>-9.024116791020838E-6</c:v>
                </c:pt>
                <c:pt idx="502">
                  <c:v>-9.0254250502122894E-6</c:v>
                </c:pt>
                <c:pt idx="503">
                  <c:v>-9.0267280670186133E-6</c:v>
                </c:pt>
                <c:pt idx="504">
                  <c:v>-9.0280258728874598E-6</c:v>
                </c:pt>
                <c:pt idx="505">
                  <c:v>-9.0293184990151267E-6</c:v>
                </c:pt>
                <c:pt idx="506">
                  <c:v>-9.030605976349579E-6</c:v>
                </c:pt>
                <c:pt idx="507">
                  <c:v>-9.0318883355928083E-6</c:v>
                </c:pt>
                <c:pt idx="508">
                  <c:v>-9.0331656072030859E-6</c:v>
                </c:pt>
                <c:pt idx="509">
                  <c:v>-9.0344378213973331E-6</c:v>
                </c:pt>
                <c:pt idx="510">
                  <c:v>-9.0357050081539467E-6</c:v>
                </c:pt>
                <c:pt idx="511">
                  <c:v>-9.0369671972147469E-6</c:v>
                </c:pt>
                <c:pt idx="512">
                  <c:v>-9.0382244180872702E-6</c:v>
                </c:pt>
                <c:pt idx="513">
                  <c:v>-9.039476700047379E-6</c:v>
                </c:pt>
                <c:pt idx="514">
                  <c:v>-9.0407240721414153E-6</c:v>
                </c:pt>
                <c:pt idx="515">
                  <c:v>-9.0419665631882098E-6</c:v>
                </c:pt>
                <c:pt idx="516">
                  <c:v>-9.0432042017815653E-6</c:v>
                </c:pt>
                <c:pt idx="517">
                  <c:v>-9.0444370162925421E-6</c:v>
                </c:pt>
                <c:pt idx="518">
                  <c:v>-9.0456650348712213E-6</c:v>
                </c:pt>
                <c:pt idx="519">
                  <c:v>-9.0468882854491954E-6</c:v>
                </c:pt>
                <c:pt idx="520">
                  <c:v>-9.0481067957416468E-6</c:v>
                </c:pt>
                <c:pt idx="521">
                  <c:v>-9.0493205932492737E-6</c:v>
                </c:pt>
                <c:pt idx="522">
                  <c:v>-9.0505297052604182E-6</c:v>
                </c:pt>
                <c:pt idx="523">
                  <c:v>-9.0517341588533193E-6</c:v>
                </c:pt>
                <c:pt idx="524">
                  <c:v>-9.0529339808978068E-6</c:v>
                </c:pt>
                <c:pt idx="525">
                  <c:v>-9.0541291980575344E-6</c:v>
                </c:pt>
                <c:pt idx="526">
                  <c:v>-9.0553198367918613E-6</c:v>
                </c:pt>
                <c:pt idx="527">
                  <c:v>-9.0565059233578401E-6</c:v>
                </c:pt>
                <c:pt idx="528">
                  <c:v>-9.0576874838120828E-6</c:v>
                </c:pt>
                <c:pt idx="529">
                  <c:v>-9.0588645440127639E-6</c:v>
                </c:pt>
                <c:pt idx="530">
                  <c:v>-9.0600371296214054E-6</c:v>
                </c:pt>
                <c:pt idx="531">
                  <c:v>-9.0612052661049101E-6</c:v>
                </c:pt>
                <c:pt idx="532">
                  <c:v>-9.0623689787371607E-6</c:v>
                </c:pt>
                <c:pt idx="533">
                  <c:v>-9.0635282926009828E-6</c:v>
                </c:pt>
                <c:pt idx="534">
                  <c:v>-9.0646832325900567E-6</c:v>
                </c:pt>
                <c:pt idx="535">
                  <c:v>-9.0658338234104409E-6</c:v>
                </c:pt>
                <c:pt idx="536">
                  <c:v>-9.0669800895825603E-6</c:v>
                </c:pt>
                <c:pt idx="537">
                  <c:v>-9.068122055442798E-6</c:v>
                </c:pt>
                <c:pt idx="538">
                  <c:v>-9.0692597451453218E-6</c:v>
                </c:pt>
                <c:pt idx="539">
                  <c:v>-9.0703931826637033E-6</c:v>
                </c:pt>
                <c:pt idx="540">
                  <c:v>-9.0715223917926737E-6</c:v>
                </c:pt>
                <c:pt idx="541">
                  <c:v>-9.0726473961497797E-6</c:v>
                </c:pt>
                <c:pt idx="542">
                  <c:v>-9.073768219176987E-6</c:v>
                </c:pt>
                <c:pt idx="543">
                  <c:v>-9.0748848841422769E-6</c:v>
                </c:pt>
                <c:pt idx="544">
                  <c:v>-9.0759974141414428E-6</c:v>
                </c:pt>
                <c:pt idx="545">
                  <c:v>-9.0771058320993229E-6</c:v>
                </c:pt>
                <c:pt idx="546">
                  <c:v>-9.0782101607718861E-6</c:v>
                </c:pt>
                <c:pt idx="547">
                  <c:v>-9.0793104227473138E-6</c:v>
                </c:pt>
                <c:pt idx="548">
                  <c:v>-9.0804066404476932E-6</c:v>
                </c:pt>
                <c:pt idx="549">
                  <c:v>-9.0814988361307512E-6</c:v>
                </c:pt>
                <c:pt idx="550">
                  <c:v>-9.0825870318911034E-6</c:v>
                </c:pt>
                <c:pt idx="551">
                  <c:v>-9.0836712496618175E-6</c:v>
                </c:pt>
                <c:pt idx="552">
                  <c:v>-9.0847515112158992E-6</c:v>
                </c:pt>
                <c:pt idx="553">
                  <c:v>-9.0858278381677048E-6</c:v>
                </c:pt>
                <c:pt idx="554">
                  <c:v>-9.0869002519745067E-6</c:v>
                </c:pt>
                <c:pt idx="555">
                  <c:v>-9.0879687739378283E-6</c:v>
                </c:pt>
                <c:pt idx="556">
                  <c:v>-9.0890334252047585E-6</c:v>
                </c:pt>
                <c:pt idx="557">
                  <c:v>-9.0900942267696442E-6</c:v>
                </c:pt>
                <c:pt idx="558">
                  <c:v>-9.0911511994750779E-6</c:v>
                </c:pt>
                <c:pt idx="559">
                  <c:v>-9.0922043640135916E-6</c:v>
                </c:pt>
                <c:pt idx="560">
                  <c:v>-9.0932537409288565E-6</c:v>
                </c:pt>
                <c:pt idx="561">
                  <c:v>-9.0942993506170634E-6</c:v>
                </c:pt>
                <c:pt idx="562">
                  <c:v>-9.0953412133280443E-6</c:v>
                </c:pt>
                <c:pt idx="563">
                  <c:v>-9.0963793491670715E-6</c:v>
                </c:pt>
                <c:pt idx="564">
                  <c:v>-9.0974137780955776E-6</c:v>
                </c:pt>
                <c:pt idx="565">
                  <c:v>-9.0984445199328054E-6</c:v>
                </c:pt>
                <c:pt idx="566">
                  <c:v>-9.0994715943569498E-6</c:v>
                </c:pt>
                <c:pt idx="567">
                  <c:v>-9.1004950209064045E-6</c:v>
                </c:pt>
                <c:pt idx="568">
                  <c:v>-9.1015148189810126E-6</c:v>
                </c:pt>
                <c:pt idx="569">
                  <c:v>-9.1025310078433077E-6</c:v>
                </c:pt>
                <c:pt idx="570">
                  <c:v>-9.1035436066198072E-6</c:v>
                </c:pt>
                <c:pt idx="571">
                  <c:v>-9.1045526343019452E-6</c:v>
                </c:pt>
                <c:pt idx="572">
                  <c:v>-9.1055581097475973E-6</c:v>
                </c:pt>
                <c:pt idx="573">
                  <c:v>-9.1065600516820024E-6</c:v>
                </c:pt>
                <c:pt idx="574">
                  <c:v>-9.1075584786991005E-6</c:v>
                </c:pt>
                <c:pt idx="575">
                  <c:v>-9.1085534092624923E-6</c:v>
                </c:pt>
                <c:pt idx="576">
                  <c:v>-9.1095448617068005E-6</c:v>
                </c:pt>
                <c:pt idx="577">
                  <c:v>-9.1105328542385967E-6</c:v>
                </c:pt>
                <c:pt idx="578">
                  <c:v>-9.1115174049376519E-6</c:v>
                </c:pt>
                <c:pt idx="579">
                  <c:v>-9.1124985317579592E-6</c:v>
                </c:pt>
                <c:pt idx="580">
                  <c:v>-9.113476252528839E-6</c:v>
                </c:pt>
                <c:pt idx="581">
                  <c:v>-9.1144505849560868E-6</c:v>
                </c:pt>
                <c:pt idx="582">
                  <c:v>-9.1154215466230156E-6</c:v>
                </c:pt>
                <c:pt idx="583">
                  <c:v>-9.1163891549913469E-6</c:v>
                </c:pt>
                <c:pt idx="584">
                  <c:v>-9.1173534274024998E-6</c:v>
                </c:pt>
                <c:pt idx="585">
                  <c:v>-9.1183143810785767E-6</c:v>
                </c:pt>
                <c:pt idx="586">
                  <c:v>-9.1192720331232261E-6</c:v>
                </c:pt>
                <c:pt idx="587">
                  <c:v>-9.1202264005228247E-6</c:v>
                </c:pt>
                <c:pt idx="588">
                  <c:v>-9.1211775001473974E-6</c:v>
                </c:pt>
                <c:pt idx="589">
                  <c:v>-9.1221253487517455E-6</c:v>
                </c:pt>
                <c:pt idx="590">
                  <c:v>-9.1230699629761056E-6</c:v>
                </c:pt>
                <c:pt idx="591">
                  <c:v>-9.1240113593476084E-6</c:v>
                </c:pt>
                <c:pt idx="592">
                  <c:v>-9.1249495542807479E-6</c:v>
                </c:pt>
                <c:pt idx="593">
                  <c:v>-9.1258845640787381E-6</c:v>
                </c:pt>
                <c:pt idx="594">
                  <c:v>-9.1268164049341183E-6</c:v>
                </c:pt>
                <c:pt idx="595">
                  <c:v>-9.1277450929300163E-6</c:v>
                </c:pt>
                <c:pt idx="596">
                  <c:v>-9.1286706440408195E-6</c:v>
                </c:pt>
                <c:pt idx="597">
                  <c:v>-9.1295930741331814E-6</c:v>
                </c:pt>
                <c:pt idx="598">
                  <c:v>-9.1305123989669512E-6</c:v>
                </c:pt>
                <c:pt idx="599">
                  <c:v>-9.1314286341959956E-6</c:v>
                </c:pt>
                <c:pt idx="600">
                  <c:v>-9.1323417953693037E-6</c:v>
                </c:pt>
                <c:pt idx="601">
                  <c:v>-9.133251897931559E-6</c:v>
                </c:pt>
                <c:pt idx="602">
                  <c:v>-9.1341589572240815E-6</c:v>
                </c:pt>
                <c:pt idx="603">
                  <c:v>-9.1350629884859445E-6</c:v>
                </c:pt>
                <c:pt idx="604">
                  <c:v>-9.1359640068545262E-6</c:v>
                </c:pt>
                <c:pt idx="605">
                  <c:v>-9.1368620273666079E-6</c:v>
                </c:pt>
                <c:pt idx="606">
                  <c:v>-9.1377570649588668E-6</c:v>
                </c:pt>
                <c:pt idx="607">
                  <c:v>-9.1386491344690841E-6</c:v>
                </c:pt>
                <c:pt idx="608">
                  <c:v>-9.1395382506367731E-6</c:v>
                </c:pt>
                <c:pt idx="609">
                  <c:v>-9.1404244281039283E-6</c:v>
                </c:pt>
                <c:pt idx="610">
                  <c:v>-9.1413076814160332E-6</c:v>
                </c:pt>
                <c:pt idx="611">
                  <c:v>-9.1421880250226297E-6</c:v>
                </c:pt>
                <c:pt idx="612">
                  <c:v>-9.1430654732782141E-6</c:v>
                </c:pt>
                <c:pt idx="613">
                  <c:v>-9.1439400404431924E-6</c:v>
                </c:pt>
                <c:pt idx="614">
                  <c:v>-9.1448117406842162E-6</c:v>
                </c:pt>
                <c:pt idx="615">
                  <c:v>-9.1456805880754053E-6</c:v>
                </c:pt>
                <c:pt idx="616">
                  <c:v>-9.1465465965988206E-6</c:v>
                </c:pt>
                <c:pt idx="617">
                  <c:v>-9.1474097801453451E-6</c:v>
                </c:pt>
                <c:pt idx="618">
                  <c:v>-9.148270152515319E-6</c:v>
                </c:pt>
                <c:pt idx="619">
                  <c:v>-9.1491277274194428E-6</c:v>
                </c:pt>
                <c:pt idx="620">
                  <c:v>-9.149982518479258E-6</c:v>
                </c:pt>
                <c:pt idx="621">
                  <c:v>-9.1508345392282218E-6</c:v>
                </c:pt>
                <c:pt idx="622">
                  <c:v>-9.1516838031119064E-6</c:v>
                </c:pt>
                <c:pt idx="623">
                  <c:v>-9.1525303234893869E-6</c:v>
                </c:pt>
                <c:pt idx="624">
                  <c:v>-9.1533741136332578E-6</c:v>
                </c:pt>
                <c:pt idx="625">
                  <c:v>-9.1542151867307042E-6</c:v>
                </c:pt>
                <c:pt idx="626">
                  <c:v>-9.1550535558843651E-6</c:v>
                </c:pt>
                <c:pt idx="627">
                  <c:v>-9.1558892341124E-6</c:v>
                </c:pt>
                <c:pt idx="628">
                  <c:v>-9.1567222343496763E-6</c:v>
                </c:pt>
                <c:pt idx="629">
                  <c:v>-9.1575525694484976E-6</c:v>
                </c:pt>
                <c:pt idx="630">
                  <c:v>-9.1583802521787309E-6</c:v>
                </c:pt>
                <c:pt idx="631">
                  <c:v>-9.1592052952289926E-6</c:v>
                </c:pt>
                <c:pt idx="632">
                  <c:v>-9.1600277112070578E-6</c:v>
                </c:pt>
                <c:pt idx="633">
                  <c:v>-9.160847512640517E-6</c:v>
                </c:pt>
                <c:pt idx="634">
                  <c:v>-9.1616647119773967E-6</c:v>
                </c:pt>
                <c:pt idx="635">
                  <c:v>-9.1624793215869767E-6</c:v>
                </c:pt>
                <c:pt idx="636">
                  <c:v>-9.1632913537600404E-6</c:v>
                </c:pt>
                <c:pt idx="637">
                  <c:v>-9.1641008207098764E-6</c:v>
                </c:pt>
                <c:pt idx="638">
                  <c:v>-9.1649077345727048E-6</c:v>
                </c:pt>
                <c:pt idx="639">
                  <c:v>-9.1657121074082878E-6</c:v>
                </c:pt>
                <c:pt idx="640">
                  <c:v>-9.1665139512005254E-6</c:v>
                </c:pt>
                <c:pt idx="641">
                  <c:v>-9.1673132778582079E-6</c:v>
                </c:pt>
                <c:pt idx="642">
                  <c:v>-9.1681100992153342E-6</c:v>
                </c:pt>
                <c:pt idx="643">
                  <c:v>-9.1689044270318252E-6</c:v>
                </c:pt>
                <c:pt idx="644">
                  <c:v>-9.1696962729942148E-6</c:v>
                </c:pt>
                <c:pt idx="645">
                  <c:v>-9.1704856487160987E-6</c:v>
                </c:pt>
                <c:pt idx="646">
                  <c:v>-9.1712725657387094E-6</c:v>
                </c:pt>
                <c:pt idx="647">
                  <c:v>-9.1720570355314894E-6</c:v>
                </c:pt>
                <c:pt idx="648">
                  <c:v>-9.1728390694925901E-6</c:v>
                </c:pt>
                <c:pt idx="649">
                  <c:v>-9.1736186789496662E-6</c:v>
                </c:pt>
                <c:pt idx="650">
                  <c:v>-9.1743958751600513E-6</c:v>
                </c:pt>
                <c:pt idx="651">
                  <c:v>-9.1751706693116684E-6</c:v>
                </c:pt>
                <c:pt idx="652">
                  <c:v>-9.1759430725231767E-6</c:v>
                </c:pt>
                <c:pt idx="653">
                  <c:v>-9.1767130958449699E-6</c:v>
                </c:pt>
                <c:pt idx="654">
                  <c:v>-9.1774807502592383E-6</c:v>
                </c:pt>
                <c:pt idx="655">
                  <c:v>-9.1782460466808349E-6</c:v>
                </c:pt>
                <c:pt idx="656">
                  <c:v>-9.1790089959575735E-6</c:v>
                </c:pt>
                <c:pt idx="657">
                  <c:v>-9.1797696088708825E-6</c:v>
                </c:pt>
                <c:pt idx="658">
                  <c:v>-9.1805278961362808E-6</c:v>
                </c:pt>
                <c:pt idx="659">
                  <c:v>-9.1812838684037865E-6</c:v>
                </c:pt>
                <c:pt idx="660">
                  <c:v>-9.1820375362585502E-6</c:v>
                </c:pt>
                <c:pt idx="661">
                  <c:v>-9.1827889102213121E-6</c:v>
                </c:pt>
                <c:pt idx="662">
                  <c:v>-9.1835380007487077E-6</c:v>
                </c:pt>
                <c:pt idx="663">
                  <c:v>-9.1842848182341632E-6</c:v>
                </c:pt>
                <c:pt idx="664">
                  <c:v>-9.1850293730079349E-6</c:v>
                </c:pt>
                <c:pt idx="665">
                  <c:v>-9.185771675337829E-6</c:v>
                </c:pt>
                <c:pt idx="666">
                  <c:v>-9.1865117354295913E-6</c:v>
                </c:pt>
                <c:pt idx="667">
                  <c:v>-9.1872495634275342E-6</c:v>
                </c:pt>
                <c:pt idx="668">
                  <c:v>-9.1879851694146462E-6</c:v>
                </c:pt>
                <c:pt idx="669">
                  <c:v>-9.1887185634134972E-6</c:v>
                </c:pt>
                <c:pt idx="670">
                  <c:v>-9.1894497553863468E-6</c:v>
                </c:pt>
                <c:pt idx="671">
                  <c:v>-9.1901787552357147E-6</c:v>
                </c:pt>
                <c:pt idx="672">
                  <c:v>-9.1909055728049183E-6</c:v>
                </c:pt>
                <c:pt idx="673">
                  <c:v>-9.1916302178783893E-6</c:v>
                </c:pt>
                <c:pt idx="674">
                  <c:v>-9.192352700182092E-6</c:v>
                </c:pt>
                <c:pt idx="675">
                  <c:v>-9.1930730293841333E-6</c:v>
                </c:pt>
                <c:pt idx="676">
                  <c:v>-9.1937912150950235E-6</c:v>
                </c:pt>
                <c:pt idx="677">
                  <c:v>-9.1945072668681153E-6</c:v>
                </c:pt>
                <c:pt idx="678">
                  <c:v>-9.1952211942001709E-6</c:v>
                </c:pt>
                <c:pt idx="679">
                  <c:v>-9.1959330065315504E-6</c:v>
                </c:pt>
                <c:pt idx="680">
                  <c:v>-9.1966427132469758E-6</c:v>
                </c:pt>
                <c:pt idx="681">
                  <c:v>-9.1973503236755034E-6</c:v>
                </c:pt>
                <c:pt idx="682">
                  <c:v>-9.1980558470912853E-6</c:v>
                </c:pt>
                <c:pt idx="683">
                  <c:v>-9.1987592927137803E-6</c:v>
                </c:pt>
                <c:pt idx="684">
                  <c:v>-9.1994606697082916E-6</c:v>
                </c:pt>
                <c:pt idx="685">
                  <c:v>-9.2001599871863577E-6</c:v>
                </c:pt>
                <c:pt idx="686">
                  <c:v>-9.200857254205854E-6</c:v>
                </c:pt>
                <c:pt idx="687">
                  <c:v>-9.2015524797718099E-6</c:v>
                </c:pt>
                <c:pt idx="688">
                  <c:v>-9.2022456728365588E-6</c:v>
                </c:pt>
                <c:pt idx="689">
                  <c:v>-9.2029368423001792E-6</c:v>
                </c:pt>
                <c:pt idx="690">
                  <c:v>-9.2036259970107942E-6</c:v>
                </c:pt>
                <c:pt idx="691">
                  <c:v>-9.2043131457650849E-6</c:v>
                </c:pt>
                <c:pt idx="692">
                  <c:v>-9.2049982973085716E-6</c:v>
                </c:pt>
                <c:pt idx="693">
                  <c:v>-9.2056814603360949E-6</c:v>
                </c:pt>
                <c:pt idx="694">
                  <c:v>-9.2063626434919023E-6</c:v>
                </c:pt>
                <c:pt idx="695">
                  <c:v>-9.207041855370344E-6</c:v>
                </c:pt>
                <c:pt idx="696">
                  <c:v>-9.2077191045161004E-6</c:v>
                </c:pt>
                <c:pt idx="697">
                  <c:v>-9.2083943994245663E-6</c:v>
                </c:pt>
                <c:pt idx="698">
                  <c:v>-9.2090677485420545E-6</c:v>
                </c:pt>
                <c:pt idx="699">
                  <c:v>-9.209739160266412E-6</c:v>
                </c:pt>
                <c:pt idx="700">
                  <c:v>-9.2104086429471444E-6</c:v>
                </c:pt>
                <c:pt idx="701">
                  <c:v>-9.2110762048859129E-6</c:v>
                </c:pt>
                <c:pt idx="702">
                  <c:v>-9.2117418543367454E-6</c:v>
                </c:pt>
                <c:pt idx="703">
                  <c:v>-9.2124055995064696E-6</c:v>
                </c:pt>
                <c:pt idx="704">
                  <c:v>-9.2130674485549925E-6</c:v>
                </c:pt>
                <c:pt idx="705">
                  <c:v>-9.2137274095956905E-6</c:v>
                </c:pt>
                <c:pt idx="706">
                  <c:v>-9.2143854906958951E-6</c:v>
                </c:pt>
                <c:pt idx="707">
                  <c:v>-9.2150416998766525E-6</c:v>
                </c:pt>
                <c:pt idx="708">
                  <c:v>-9.2156960451138112E-6</c:v>
                </c:pt>
                <c:pt idx="709">
                  <c:v>-9.2163485343377343E-6</c:v>
                </c:pt>
                <c:pt idx="710">
                  <c:v>-9.2169991754340748E-6</c:v>
                </c:pt>
                <c:pt idx="711">
                  <c:v>-9.2176479762436033E-6</c:v>
                </c:pt>
                <c:pt idx="712">
                  <c:v>-9.2182949445630497E-6</c:v>
                </c:pt>
                <c:pt idx="713">
                  <c:v>-9.2189400881450778E-6</c:v>
                </c:pt>
                <c:pt idx="714">
                  <c:v>-9.2195834146986158E-6</c:v>
                </c:pt>
                <c:pt idx="715">
                  <c:v>-9.2202249318893068E-6</c:v>
                </c:pt>
                <c:pt idx="716">
                  <c:v>-9.2208646473396732E-6</c:v>
                </c:pt>
                <c:pt idx="717">
                  <c:v>-9.2215025686296027E-6</c:v>
                </c:pt>
                <c:pt idx="718">
                  <c:v>-9.222138703296313E-6</c:v>
                </c:pt>
                <c:pt idx="719">
                  <c:v>-9.2227730588351596E-6</c:v>
                </c:pt>
                <c:pt idx="720">
                  <c:v>-9.2234056426993091E-6</c:v>
                </c:pt>
                <c:pt idx="721">
                  <c:v>-9.22403646230051E-6</c:v>
                </c:pt>
                <c:pt idx="722">
                  <c:v>-9.2246655250093988E-6</c:v>
                </c:pt>
                <c:pt idx="723">
                  <c:v>-9.2252928381551384E-6</c:v>
                </c:pt>
                <c:pt idx="724">
                  <c:v>-9.2259184090268317E-6</c:v>
                </c:pt>
                <c:pt idx="725">
                  <c:v>-9.2265422448725261E-6</c:v>
                </c:pt>
                <c:pt idx="726">
                  <c:v>-9.2271643529004602E-6</c:v>
                </c:pt>
                <c:pt idx="727">
                  <c:v>-9.2277847402789518E-6</c:v>
                </c:pt>
                <c:pt idx="728">
                  <c:v>-9.2284034141367284E-6</c:v>
                </c:pt>
                <c:pt idx="729">
                  <c:v>-9.2290203815630831E-6</c:v>
                </c:pt>
                <c:pt idx="730">
                  <c:v>-9.229635649608349E-6</c:v>
                </c:pt>
                <c:pt idx="731">
                  <c:v>-9.2302492252841274E-6</c:v>
                </c:pt>
                <c:pt idx="732">
                  <c:v>-9.2308611155633952E-6</c:v>
                </c:pt>
                <c:pt idx="733">
                  <c:v>-9.2314713273808196E-6</c:v>
                </c:pt>
                <c:pt idx="734">
                  <c:v>-9.2320798676333291E-6</c:v>
                </c:pt>
                <c:pt idx="735">
                  <c:v>-9.23268674317979E-6</c:v>
                </c:pt>
                <c:pt idx="736">
                  <c:v>-9.2332919608418684E-6</c:v>
                </c:pt>
                <c:pt idx="737">
                  <c:v>-9.2338955274038952E-6</c:v>
                </c:pt>
                <c:pt idx="738">
                  <c:v>-9.2344974496131551E-6</c:v>
                </c:pt>
                <c:pt idx="739">
                  <c:v>-9.2350977341803531E-6</c:v>
                </c:pt>
                <c:pt idx="740">
                  <c:v>-9.2356963877797159E-6</c:v>
                </c:pt>
                <c:pt idx="741">
                  <c:v>-9.236293417049195E-6</c:v>
                </c:pt>
                <c:pt idx="742">
                  <c:v>-9.2368888285907684E-6</c:v>
                </c:pt>
                <c:pt idx="743">
                  <c:v>-9.2374826289706999E-6</c:v>
                </c:pt>
                <c:pt idx="744">
                  <c:v>-9.2380748247197458E-6</c:v>
                </c:pt>
                <c:pt idx="745">
                  <c:v>-9.2386654223334577E-6</c:v>
                </c:pt>
                <c:pt idx="746">
                  <c:v>-9.2392544282724304E-6</c:v>
                </c:pt>
                <c:pt idx="747">
                  <c:v>-9.2398418489623186E-6</c:v>
                </c:pt>
                <c:pt idx="748">
                  <c:v>-9.2404276907942907E-6</c:v>
                </c:pt>
                <c:pt idx="749">
                  <c:v>-9.2410119601253917E-6</c:v>
                </c:pt>
                <c:pt idx="750">
                  <c:v>-9.2415946632782753E-6</c:v>
                </c:pt>
                <c:pt idx="751">
                  <c:v>-9.2421758065420188E-6</c:v>
                </c:pt>
                <c:pt idx="752">
                  <c:v>-9.2427553961718692E-6</c:v>
                </c:pt>
                <c:pt idx="753">
                  <c:v>-9.2433334383897423E-6</c:v>
                </c:pt>
                <c:pt idx="754">
                  <c:v>-9.2439099393845219E-6</c:v>
                </c:pt>
                <c:pt idx="755">
                  <c:v>-9.2444849053119029E-6</c:v>
                </c:pt>
                <c:pt idx="756">
                  <c:v>-9.2450583422949306E-6</c:v>
                </c:pt>
                <c:pt idx="757">
                  <c:v>-9.2456302564242175E-6</c:v>
                </c:pt>
                <c:pt idx="758">
                  <c:v>-9.2462006537579296E-6</c:v>
                </c:pt>
                <c:pt idx="759">
                  <c:v>-9.2467695403222098E-6</c:v>
                </c:pt>
                <c:pt idx="760">
                  <c:v>-9.2473369221113004E-6</c:v>
                </c:pt>
                <c:pt idx="761">
                  <c:v>-9.2479028050878389E-6</c:v>
                </c:pt>
                <c:pt idx="762">
                  <c:v>-9.2484671951829601E-6</c:v>
                </c:pt>
                <c:pt idx="763">
                  <c:v>-9.2490300982964653E-6</c:v>
                </c:pt>
                <c:pt idx="764">
                  <c:v>-9.2495915202972426E-6</c:v>
                </c:pt>
                <c:pt idx="765">
                  <c:v>-9.2501514670232411E-6</c:v>
                </c:pt>
                <c:pt idx="766">
                  <c:v>-9.2507099442818035E-6</c:v>
                </c:pt>
                <c:pt idx="767">
                  <c:v>-9.251266957849869E-6</c:v>
                </c:pt>
                <c:pt idx="768">
                  <c:v>-9.2518225134740936E-6</c:v>
                </c:pt>
                <c:pt idx="769">
                  <c:v>-9.2523766168710485E-6</c:v>
                </c:pt>
                <c:pt idx="770">
                  <c:v>-9.2529292737275434E-6</c:v>
                </c:pt>
                <c:pt idx="771">
                  <c:v>-9.2534804897006829E-6</c:v>
                </c:pt>
                <c:pt idx="772">
                  <c:v>-9.2540302704181469E-6</c:v>
                </c:pt>
                <c:pt idx="773">
                  <c:v>-9.2545786214782625E-6</c:v>
                </c:pt>
                <c:pt idx="774">
                  <c:v>-9.255125548450334E-6</c:v>
                </c:pt>
                <c:pt idx="775">
                  <c:v>-9.2556710568749463E-6</c:v>
                </c:pt>
                <c:pt idx="776">
                  <c:v>-9.2562151522635783E-6</c:v>
                </c:pt>
                <c:pt idx="777">
                  <c:v>-9.2567578400996081E-6</c:v>
                </c:pt>
                <c:pt idx="778">
                  <c:v>-9.2572991258377651E-6</c:v>
                </c:pt>
                <c:pt idx="779">
                  <c:v>-9.2578390149049505E-6</c:v>
                </c:pt>
                <c:pt idx="780">
                  <c:v>-9.2583775126997067E-6</c:v>
                </c:pt>
                <c:pt idx="781">
                  <c:v>-9.2589146245931612E-6</c:v>
                </c:pt>
                <c:pt idx="782">
                  <c:v>-9.2594503559285349E-6</c:v>
                </c:pt>
                <c:pt idx="783">
                  <c:v>-9.2599847120218305E-6</c:v>
                </c:pt>
                <c:pt idx="784">
                  <c:v>-9.2605176981616318E-6</c:v>
                </c:pt>
                <c:pt idx="785">
                  <c:v>-9.2610493196095433E-6</c:v>
                </c:pt>
                <c:pt idx="786">
                  <c:v>-9.2615795816002388E-6</c:v>
                </c:pt>
                <c:pt idx="787">
                  <c:v>-9.2621084893416681E-6</c:v>
                </c:pt>
                <c:pt idx="788">
                  <c:v>-9.2626360480151826E-6</c:v>
                </c:pt>
                <c:pt idx="789">
                  <c:v>-9.2631622627757181E-6</c:v>
                </c:pt>
                <c:pt idx="790">
                  <c:v>-9.2636871387520133E-6</c:v>
                </c:pt>
                <c:pt idx="791">
                  <c:v>-9.2642106810467184E-6</c:v>
                </c:pt>
                <c:pt idx="792">
                  <c:v>-9.264732894736693E-6</c:v>
                </c:pt>
                <c:pt idx="793">
                  <c:v>-9.2652537848728286E-6</c:v>
                </c:pt>
                <c:pt idx="794">
                  <c:v>-9.265773356480746E-6</c:v>
                </c:pt>
                <c:pt idx="795">
                  <c:v>-9.2662916145603453E-6</c:v>
                </c:pt>
                <c:pt idx="796">
                  <c:v>-9.2668085640865355E-6</c:v>
                </c:pt>
                <c:pt idx="797">
                  <c:v>-9.2673242100089893E-6</c:v>
                </c:pt>
                <c:pt idx="798">
                  <c:v>-9.2678385572525425E-6</c:v>
                </c:pt>
                <c:pt idx="799">
                  <c:v>-9.2683516107171299E-6</c:v>
                </c:pt>
                <c:pt idx="800">
                  <c:v>-9.2688633752781615E-6</c:v>
                </c:pt>
                <c:pt idx="801">
                  <c:v>-9.2693738557865678E-6</c:v>
                </c:pt>
                <c:pt idx="802">
                  <c:v>-9.2698830570689762E-6</c:v>
                </c:pt>
                <c:pt idx="803">
                  <c:v>-9.2703909839278045E-6</c:v>
                </c:pt>
                <c:pt idx="804">
                  <c:v>-9.2708976411415263E-6</c:v>
                </c:pt>
                <c:pt idx="805">
                  <c:v>-9.2714030334647036E-6</c:v>
                </c:pt>
                <c:pt idx="806">
                  <c:v>-9.2719071656282204E-6</c:v>
                </c:pt>
                <c:pt idx="807">
                  <c:v>-9.2724100423393554E-6</c:v>
                </c:pt>
                <c:pt idx="808">
                  <c:v>-9.2729116682820299E-6</c:v>
                </c:pt>
                <c:pt idx="809">
                  <c:v>-9.2734120481168479E-6</c:v>
                </c:pt>
                <c:pt idx="810">
                  <c:v>-9.2739111864812993E-6</c:v>
                </c:pt>
                <c:pt idx="811">
                  <c:v>-9.2744090879899572E-6</c:v>
                </c:pt>
                <c:pt idx="812">
                  <c:v>-9.2749057572343854E-6</c:v>
                </c:pt>
                <c:pt idx="813">
                  <c:v>-9.2754011987836135E-6</c:v>
                </c:pt>
                <c:pt idx="814">
                  <c:v>-9.2758954171840808E-6</c:v>
                </c:pt>
                <c:pt idx="815">
                  <c:v>-9.2763884169597664E-6</c:v>
                </c:pt>
                <c:pt idx="816">
                  <c:v>-9.2768802026123303E-6</c:v>
                </c:pt>
                <c:pt idx="817">
                  <c:v>-9.2773707786213554E-6</c:v>
                </c:pt>
                <c:pt idx="818">
                  <c:v>-9.2778601494444084E-6</c:v>
                </c:pt>
                <c:pt idx="819">
                  <c:v>-9.2783483195172011E-6</c:v>
                </c:pt>
                <c:pt idx="820">
                  <c:v>-9.2788352932535932E-6</c:v>
                </c:pt>
                <c:pt idx="821">
                  <c:v>-9.2793210750459453E-6</c:v>
                </c:pt>
                <c:pt idx="822">
                  <c:v>-9.2798056692649983E-6</c:v>
                </c:pt>
                <c:pt idx="823">
                  <c:v>-9.2802890802606016E-6</c:v>
                </c:pt>
                <c:pt idx="824">
                  <c:v>-9.2807713123607347E-6</c:v>
                </c:pt>
                <c:pt idx="825">
                  <c:v>-9.2812523698726107E-6</c:v>
                </c:pt>
                <c:pt idx="826">
                  <c:v>-9.2817322570826806E-6</c:v>
                </c:pt>
                <c:pt idx="827">
                  <c:v>-9.282210978256233E-6</c:v>
                </c:pt>
                <c:pt idx="828">
                  <c:v>-9.282688537637994E-6</c:v>
                </c:pt>
                <c:pt idx="829">
                  <c:v>-9.2831649394521744E-6</c:v>
                </c:pt>
                <c:pt idx="830">
                  <c:v>-9.2836401879024667E-6</c:v>
                </c:pt>
                <c:pt idx="831">
                  <c:v>-9.2841142871720295E-6</c:v>
                </c:pt>
                <c:pt idx="832">
                  <c:v>-9.2845872414242362E-6</c:v>
                </c:pt>
                <c:pt idx="833">
                  <c:v>-9.2850590548020929E-6</c:v>
                </c:pt>
                <c:pt idx="834">
                  <c:v>-9.285529731428673E-6</c:v>
                </c:pt>
                <c:pt idx="835">
                  <c:v>-9.2859992754072498E-6</c:v>
                </c:pt>
                <c:pt idx="836">
                  <c:v>-9.2864676908214147E-6</c:v>
                </c:pt>
                <c:pt idx="837">
                  <c:v>-9.2869349817350117E-6</c:v>
                </c:pt>
                <c:pt idx="838">
                  <c:v>-9.2874011521925452E-6</c:v>
                </c:pt>
                <c:pt idx="839">
                  <c:v>-9.287866206219053E-6</c:v>
                </c:pt>
                <c:pt idx="840">
                  <c:v>-9.2883301478203453E-6</c:v>
                </c:pt>
                <c:pt idx="841">
                  <c:v>-9.2887929809830659E-6</c:v>
                </c:pt>
                <c:pt idx="842">
                  <c:v>-9.2892547096749117E-6</c:v>
                </c:pt>
                <c:pt idx="843">
                  <c:v>-9.2897153378446115E-6</c:v>
                </c:pt>
                <c:pt idx="844">
                  <c:v>-9.2901748694220645E-6</c:v>
                </c:pt>
                <c:pt idx="845">
                  <c:v>-9.2906333083185282E-6</c:v>
                </c:pt>
                <c:pt idx="846">
                  <c:v>-9.2910906584266137E-6</c:v>
                </c:pt>
                <c:pt idx="847">
                  <c:v>-9.2915469236205939E-6</c:v>
                </c:pt>
                <c:pt idx="848">
                  <c:v>-9.2920021077562474E-6</c:v>
                </c:pt>
                <c:pt idx="849">
                  <c:v>-9.2924562146712179E-6</c:v>
                </c:pt>
                <c:pt idx="850">
                  <c:v>-9.2929092481848718E-6</c:v>
                </c:pt>
                <c:pt idx="851">
                  <c:v>-9.2933612120986609E-6</c:v>
                </c:pt>
                <c:pt idx="852">
                  <c:v>-9.2938121101959695E-6</c:v>
                </c:pt>
                <c:pt idx="853">
                  <c:v>-9.2942619462426317E-6</c:v>
                </c:pt>
                <c:pt idx="854">
                  <c:v>-9.294710723986592E-6</c:v>
                </c:pt>
                <c:pt idx="855">
                  <c:v>-9.2951584471578684E-6</c:v>
                </c:pt>
                <c:pt idx="856">
                  <c:v>-9.295605119469579E-6</c:v>
                </c:pt>
                <c:pt idx="857">
                  <c:v>-9.29605074461701E-6</c:v>
                </c:pt>
                <c:pt idx="858">
                  <c:v>-9.2964953262782834E-6</c:v>
                </c:pt>
                <c:pt idx="859">
                  <c:v>-9.2969388681142858E-6</c:v>
                </c:pt>
                <c:pt idx="860">
                  <c:v>-9.2973813737687732E-6</c:v>
                </c:pt>
                <c:pt idx="861">
                  <c:v>-9.2978228468685478E-6</c:v>
                </c:pt>
                <c:pt idx="862">
                  <c:v>-9.2982632910234928E-6</c:v>
                </c:pt>
                <c:pt idx="863">
                  <c:v>-9.2987027098266508E-6</c:v>
                </c:pt>
                <c:pt idx="864">
                  <c:v>-9.2991411068544219E-6</c:v>
                </c:pt>
                <c:pt idx="865">
                  <c:v>-9.2995784856664994E-6</c:v>
                </c:pt>
                <c:pt idx="866">
                  <c:v>-9.3000148498060881E-6</c:v>
                </c:pt>
                <c:pt idx="867">
                  <c:v>-9.3004502028001672E-6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49D-41DF-988F-17A150F1E995}"/>
            </c:ext>
          </c:extLst>
        </c:ser>
        <c:ser>
          <c:idx val="2"/>
          <c:order val="3"/>
          <c:tx>
            <c:strRef>
              <c:f>'ArcTan x_z'!$G$1</c:f>
              <c:strCache>
                <c:ptCount val="1"/>
                <c:pt idx="0">
                  <c:v>-2.0 deg. 12-SLOTS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dLbls>
            <c:dLbl>
              <c:idx val="810"/>
              <c:layout>
                <c:manualLayout>
                  <c:x val="1.4560739269232291E-2"/>
                  <c:y val="-0.10439613581539306"/>
                </c:manualLayout>
              </c:layout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3-D49D-41DF-988F-17A150F1E99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xVal>
            <c:numRef>
              <c:f>'ArcTan x_z'!$G$3:$G$870</c:f>
              <c:numCache>
                <c:formatCode>0.00E+00</c:formatCode>
                <c:ptCount val="868"/>
                <c:pt idx="0">
                  <c:v>1.32792631635588E-3</c:v>
                </c:pt>
                <c:pt idx="1">
                  <c:v>1.8606794817389201E-3</c:v>
                </c:pt>
                <c:pt idx="2">
                  <c:v>2.3944131819170801E-3</c:v>
                </c:pt>
                <c:pt idx="3">
                  <c:v>3.19608914509614E-3</c:v>
                </c:pt>
                <c:pt idx="4">
                  <c:v>4.26616110031716E-3</c:v>
                </c:pt>
                <c:pt idx="5">
                  <c:v>5.3393868124435801E-3</c:v>
                </c:pt>
                <c:pt idx="6">
                  <c:v>6.4159182171791701E-3</c:v>
                </c:pt>
                <c:pt idx="7">
                  <c:v>7.4959081250262601E-3</c:v>
                </c:pt>
                <c:pt idx="8">
                  <c:v>8.5795021434766205E-3</c:v>
                </c:pt>
                <c:pt idx="9">
                  <c:v>9.6668337323612408E-3</c:v>
                </c:pt>
                <c:pt idx="10">
                  <c:v>1.07580214654705E-2</c:v>
                </c:pt>
                <c:pt idx="11">
                  <c:v>1.1853167708783899E-2</c:v>
                </c:pt>
                <c:pt idx="12">
                  <c:v>1.2952358213612E-2</c:v>
                </c:pt>
                <c:pt idx="13">
                  <c:v>1.4055662301039501E-2</c:v>
                </c:pt>
                <c:pt idx="14">
                  <c:v>1.5163133423106699E-2</c:v>
                </c:pt>
                <c:pt idx="15">
                  <c:v>1.6274809989271301E-2</c:v>
                </c:pt>
                <c:pt idx="16">
                  <c:v>1.7390716378689899E-2</c:v>
                </c:pt>
                <c:pt idx="17">
                  <c:v>1.8510864087581999E-2</c:v>
                </c:pt>
                <c:pt idx="18">
                  <c:v>1.9635252941083401E-2</c:v>
                </c:pt>
                <c:pt idx="19">
                  <c:v>2.07638723423361E-2</c:v>
                </c:pt>
                <c:pt idx="20">
                  <c:v>2.1896702525059101E-2</c:v>
                </c:pt>
                <c:pt idx="21">
                  <c:v>2.3033715795801799E-2</c:v>
                </c:pt>
                <c:pt idx="22">
                  <c:v>2.4174877709254299E-2</c:v>
                </c:pt>
                <c:pt idx="23">
                  <c:v>2.5320148180239199E-2</c:v>
                </c:pt>
                <c:pt idx="24">
                  <c:v>2.6469482523093099E-2</c:v>
                </c:pt>
                <c:pt idx="25">
                  <c:v>2.7622832395357899E-2</c:v>
                </c:pt>
                <c:pt idx="26">
                  <c:v>2.8780146645048799E-2</c:v>
                </c:pt>
                <c:pt idx="27">
                  <c:v>2.99413720689394E-2</c:v>
                </c:pt>
                <c:pt idx="28">
                  <c:v>3.1106454069206299E-2</c:v>
                </c:pt>
                <c:pt idx="29">
                  <c:v>3.2275337211459199E-2</c:v>
                </c:pt>
                <c:pt idx="30">
                  <c:v>3.3447965691498098E-2</c:v>
                </c:pt>
                <c:pt idx="31">
                  <c:v>3.4624283707850499E-2</c:v>
                </c:pt>
                <c:pt idx="32">
                  <c:v>3.5804235742962903E-2</c:v>
                </c:pt>
                <c:pt idx="33">
                  <c:v>3.6987766757044002E-2</c:v>
                </c:pt>
                <c:pt idx="34">
                  <c:v>3.8174822293112302E-2</c:v>
                </c:pt>
                <c:pt idx="35">
                  <c:v>3.9365348491012801E-2</c:v>
                </c:pt>
                <c:pt idx="36">
                  <c:v>4.0559292006800397E-2</c:v>
                </c:pt>
                <c:pt idx="37">
                  <c:v>4.1756599827245798E-2</c:v>
                </c:pt>
                <c:pt idx="38">
                  <c:v>4.2957218964013999E-2</c:v>
                </c:pt>
                <c:pt idx="39">
                  <c:v>4.4161096003407799E-2</c:v>
                </c:pt>
                <c:pt idx="40">
                  <c:v>4.5368176485342401E-2</c:v>
                </c:pt>
                <c:pt idx="41">
                  <c:v>4.6578404073001602E-2</c:v>
                </c:pt>
                <c:pt idx="42">
                  <c:v>4.7791719460674703E-2</c:v>
                </c:pt>
                <c:pt idx="43">
                  <c:v>4.9008058968968801E-2</c:v>
                </c:pt>
                <c:pt idx="44">
                  <c:v>5.0227352773389002E-2</c:v>
                </c:pt>
                <c:pt idx="45">
                  <c:v>5.1449522715441398E-2</c:v>
                </c:pt>
                <c:pt idx="46">
                  <c:v>5.2674479682420103E-2</c:v>
                </c:pt>
                <c:pt idx="47">
                  <c:v>5.3902120672023997E-2</c:v>
                </c:pt>
                <c:pt idx="48">
                  <c:v>5.5132325733240901E-2</c:v>
                </c:pt>
                <c:pt idx="49">
                  <c:v>5.6364955243985798E-2</c:v>
                </c:pt>
                <c:pt idx="50">
                  <c:v>5.7599848072130602E-2</c:v>
                </c:pt>
                <c:pt idx="51">
                  <c:v>5.8836821428273997E-2</c:v>
                </c:pt>
                <c:pt idx="52">
                  <c:v>6.0075673076845901E-2</c:v>
                </c:pt>
                <c:pt idx="53">
                  <c:v>6.1316186288281199E-2</c:v>
                </c:pt>
                <c:pt idx="54">
                  <c:v>6.2558137264422595E-2</c:v>
                </c:pt>
                <c:pt idx="55">
                  <c:v>6.3801304179872606E-2</c:v>
                </c:pt>
                <c:pt idx="56">
                  <c:v>6.5045476408540207E-2</c:v>
                </c:pt>
                <c:pt idx="57">
                  <c:v>6.6290462373829601E-2</c:v>
                </c:pt>
                <c:pt idx="58">
                  <c:v>6.7536094905763899E-2</c:v>
                </c:pt>
                <c:pt idx="59">
                  <c:v>6.87822335890554E-2</c:v>
                </c:pt>
                <c:pt idx="60">
                  <c:v>7.0028764351272796E-2</c:v>
                </c:pt>
                <c:pt idx="61">
                  <c:v>7.12755969995824E-2</c:v>
                </c:pt>
                <c:pt idx="62">
                  <c:v>7.2522661685702899E-2</c:v>
                </c:pt>
                <c:pt idx="63">
                  <c:v>7.3769905069962602E-2</c:v>
                </c:pt>
                <c:pt idx="64">
                  <c:v>7.5017286743380596E-2</c:v>
                </c:pt>
                <c:pt idx="65">
                  <c:v>7.6264776173221596E-2</c:v>
                </c:pt>
                <c:pt idx="66">
                  <c:v>7.7512350262207097E-2</c:v>
                </c:pt>
                <c:pt idx="67">
                  <c:v>7.87599914622817E-2</c:v>
                </c:pt>
                <c:pt idx="68">
                  <c:v>8.0007686356061494E-2</c:v>
                </c:pt>
                <c:pt idx="69">
                  <c:v>8.1255424601002296E-2</c:v>
                </c:pt>
                <c:pt idx="70">
                  <c:v>8.2503198156476498E-2</c:v>
                </c:pt>
                <c:pt idx="71">
                  <c:v>8.3751000713209206E-2</c:v>
                </c:pt>
                <c:pt idx="72">
                  <c:v>8.4998827275865496E-2</c:v>
                </c:pt>
                <c:pt idx="73">
                  <c:v>8.62466738528644E-2</c:v>
                </c:pt>
                <c:pt idx="74">
                  <c:v>8.7494537225589003E-2</c:v>
                </c:pt>
                <c:pt idx="75">
                  <c:v>8.8742414776899606E-2</c:v>
                </c:pt>
                <c:pt idx="76">
                  <c:v>8.9990304361598397E-2</c:v>
                </c:pt>
                <c:pt idx="77">
                  <c:v>9.1238204208292498E-2</c:v>
                </c:pt>
                <c:pt idx="78">
                  <c:v>9.24861128444429E-2</c:v>
                </c:pt>
                <c:pt idx="79">
                  <c:v>9.3734029038610098E-2</c:v>
                </c:pt>
                <c:pt idx="80">
                  <c:v>9.4981951755407606E-2</c:v>
                </c:pt>
                <c:pt idx="81">
                  <c:v>9.6229880120873995E-2</c:v>
                </c:pt>
                <c:pt idx="82">
                  <c:v>9.7477813394860294E-2</c:v>
                </c:pt>
                <c:pt idx="83">
                  <c:v>9.8725750949086005E-2</c:v>
                </c:pt>
                <c:pt idx="84">
                  <c:v>9.9973692249572296E-2</c:v>
                </c:pt>
                <c:pt idx="85">
                  <c:v>0.101221636842229</c:v>
                </c:pt>
                <c:pt idx="86">
                  <c:v>0.10246958434096</c:v>
                </c:pt>
                <c:pt idx="87">
                  <c:v>0.103717534417665</c:v>
                </c:pt>
                <c:pt idx="88">
                  <c:v>0.104965486793638</c:v>
                </c:pt>
                <c:pt idx="89">
                  <c:v>0.106213441232303</c:v>
                </c:pt>
                <c:pt idx="90">
                  <c:v>0.107461397532862</c:v>
                </c:pt>
                <c:pt idx="91">
                  <c:v>0.10870935552469101</c:v>
                </c:pt>
                <c:pt idx="92">
                  <c:v>0.109957315062469</c:v>
                </c:pt>
                <c:pt idx="93">
                  <c:v>0.11120527602198101</c:v>
                </c:pt>
                <c:pt idx="94">
                  <c:v>0.112453238296412</c:v>
                </c:pt>
                <c:pt idx="95">
                  <c:v>0.113701201793162</c:v>
                </c:pt>
                <c:pt idx="96">
                  <c:v>0.11494916643113</c:v>
                </c:pt>
                <c:pt idx="97">
                  <c:v>0.116197132138446</c:v>
                </c:pt>
                <c:pt idx="98">
                  <c:v>0.11744509885054701</c:v>
                </c:pt>
                <c:pt idx="99">
                  <c:v>0.118693066508626</c:v>
                </c:pt>
                <c:pt idx="100">
                  <c:v>0.119941035058376</c:v>
                </c:pt>
                <c:pt idx="101">
                  <c:v>0.12118900444900001</c:v>
                </c:pt>
                <c:pt idx="102">
                  <c:v>0.122436974632452</c:v>
                </c:pt>
                <c:pt idx="103">
                  <c:v>0.123684945562873</c:v>
                </c:pt>
                <c:pt idx="104">
                  <c:v>0.12493291719620001</c:v>
                </c:pt>
                <c:pt idx="105">
                  <c:v>0.12618088948989301</c:v>
                </c:pt>
                <c:pt idx="106">
                  <c:v>0.127428862402786</c:v>
                </c:pt>
                <c:pt idx="107">
                  <c:v>0.128676835895008</c:v>
                </c:pt>
                <c:pt idx="108">
                  <c:v>0.12992480992797201</c:v>
                </c:pt>
                <c:pt idx="109">
                  <c:v>0.13117278446440001</c:v>
                </c:pt>
                <c:pt idx="110">
                  <c:v>0.13242075946833501</c:v>
                </c:pt>
                <c:pt idx="111">
                  <c:v>0.13366873489275599</c:v>
                </c:pt>
                <c:pt idx="112">
                  <c:v>0.134916710648014</c:v>
                </c:pt>
                <c:pt idx="113">
                  <c:v>0.13616468664091799</c:v>
                </c:pt>
                <c:pt idx="114">
                  <c:v>0.13741266278520001</c:v>
                </c:pt>
                <c:pt idx="115">
                  <c:v>0.13866063900116599</c:v>
                </c:pt>
                <c:pt idx="116">
                  <c:v>0.13990861522791401</c:v>
                </c:pt>
                <c:pt idx="117">
                  <c:v>0.141156591454661</c:v>
                </c:pt>
                <c:pt idx="118">
                  <c:v>0.142404567681408</c:v>
                </c:pt>
                <c:pt idx="119">
                  <c:v>0.14365254390815499</c:v>
                </c:pt>
                <c:pt idx="120">
                  <c:v>0.14490052013490201</c:v>
                </c:pt>
                <c:pt idx="121">
                  <c:v>0.14614849636165</c:v>
                </c:pt>
                <c:pt idx="122">
                  <c:v>0.147396472588397</c:v>
                </c:pt>
                <c:pt idx="123">
                  <c:v>0.14864444881514399</c:v>
                </c:pt>
                <c:pt idx="124">
                  <c:v>0.14989242504189099</c:v>
                </c:pt>
                <c:pt idx="125">
                  <c:v>0.15114040126863901</c:v>
                </c:pt>
                <c:pt idx="126">
                  <c:v>0.152388377495385</c:v>
                </c:pt>
                <c:pt idx="127">
                  <c:v>0.153636353722133</c:v>
                </c:pt>
                <c:pt idx="128">
                  <c:v>0.15488432994887999</c:v>
                </c:pt>
                <c:pt idx="129">
                  <c:v>0.15613230617562701</c:v>
                </c:pt>
                <c:pt idx="130">
                  <c:v>0.157380282402375</c:v>
                </c:pt>
                <c:pt idx="131">
                  <c:v>0.158628258629122</c:v>
                </c:pt>
                <c:pt idx="132">
                  <c:v>0.15987623485586899</c:v>
                </c:pt>
                <c:pt idx="133">
                  <c:v>0.16112421108261599</c:v>
                </c:pt>
                <c:pt idx="134">
                  <c:v>0.16237218730936301</c:v>
                </c:pt>
                <c:pt idx="135">
                  <c:v>0.163620163536111</c:v>
                </c:pt>
                <c:pt idx="136">
                  <c:v>0.164868139762858</c:v>
                </c:pt>
                <c:pt idx="137">
                  <c:v>0.16611611598960499</c:v>
                </c:pt>
                <c:pt idx="138">
                  <c:v>0.16736409221635201</c:v>
                </c:pt>
                <c:pt idx="139">
                  <c:v>0.1686120684431</c:v>
                </c:pt>
                <c:pt idx="140">
                  <c:v>0.169860044669847</c:v>
                </c:pt>
                <c:pt idx="141">
                  <c:v>0.17110802089659399</c:v>
                </c:pt>
                <c:pt idx="142">
                  <c:v>0.17235599712334099</c:v>
                </c:pt>
                <c:pt idx="143">
                  <c:v>0.17360397335008901</c:v>
                </c:pt>
                <c:pt idx="144">
                  <c:v>0.174851949576836</c:v>
                </c:pt>
                <c:pt idx="145">
                  <c:v>0.176099925803583</c:v>
                </c:pt>
                <c:pt idx="146">
                  <c:v>0.17734790203032999</c:v>
                </c:pt>
                <c:pt idx="147">
                  <c:v>0.17859587825707801</c:v>
                </c:pt>
                <c:pt idx="148">
                  <c:v>0.17984385448382501</c:v>
                </c:pt>
                <c:pt idx="149">
                  <c:v>0.181091830710572</c:v>
                </c:pt>
                <c:pt idx="150">
                  <c:v>0.18233980693731899</c:v>
                </c:pt>
                <c:pt idx="151">
                  <c:v>0.18358778316406599</c:v>
                </c:pt>
                <c:pt idx="152">
                  <c:v>0.18483575939081301</c:v>
                </c:pt>
                <c:pt idx="153">
                  <c:v>0.18608373561756</c:v>
                </c:pt>
                <c:pt idx="154">
                  <c:v>0.187331711844308</c:v>
                </c:pt>
                <c:pt idx="155">
                  <c:v>0.18857968807105499</c:v>
                </c:pt>
                <c:pt idx="156">
                  <c:v>0.18982766429780301</c:v>
                </c:pt>
                <c:pt idx="157">
                  <c:v>0.19107564052455001</c:v>
                </c:pt>
                <c:pt idx="158">
                  <c:v>0.192323616751297</c:v>
                </c:pt>
                <c:pt idx="159">
                  <c:v>0.19357159297804499</c:v>
                </c:pt>
                <c:pt idx="160">
                  <c:v>0.19481956920479199</c:v>
                </c:pt>
                <c:pt idx="161">
                  <c:v>0.19606754543153901</c:v>
                </c:pt>
                <c:pt idx="162">
                  <c:v>0.197315521658286</c:v>
                </c:pt>
                <c:pt idx="163">
                  <c:v>0.198563497885033</c:v>
                </c:pt>
                <c:pt idx="164">
                  <c:v>0.19981147411177999</c:v>
                </c:pt>
                <c:pt idx="165">
                  <c:v>0.20105945033852701</c:v>
                </c:pt>
                <c:pt idx="166">
                  <c:v>0.20230742656527401</c:v>
                </c:pt>
                <c:pt idx="167">
                  <c:v>0.203555402792022</c:v>
                </c:pt>
                <c:pt idx="168">
                  <c:v>0.20480337901876999</c:v>
                </c:pt>
                <c:pt idx="169">
                  <c:v>0.20605135524551699</c:v>
                </c:pt>
                <c:pt idx="170">
                  <c:v>0.20729933147226401</c:v>
                </c:pt>
                <c:pt idx="171">
                  <c:v>0.208547307699011</c:v>
                </c:pt>
                <c:pt idx="172">
                  <c:v>0.209795283925758</c:v>
                </c:pt>
                <c:pt idx="173">
                  <c:v>0.21104326015250499</c:v>
                </c:pt>
                <c:pt idx="174">
                  <c:v>0.21229123637925301</c:v>
                </c:pt>
                <c:pt idx="175">
                  <c:v>0.21353921260600001</c:v>
                </c:pt>
                <c:pt idx="176">
                  <c:v>0.214787188832747</c:v>
                </c:pt>
                <c:pt idx="177">
                  <c:v>0.216035165059493</c:v>
                </c:pt>
                <c:pt idx="178">
                  <c:v>0.21728314128624099</c:v>
                </c:pt>
                <c:pt idx="179">
                  <c:v>0.21853111751298801</c:v>
                </c:pt>
                <c:pt idx="180">
                  <c:v>0.219779093739736</c:v>
                </c:pt>
                <c:pt idx="181">
                  <c:v>0.221027069966483</c:v>
                </c:pt>
                <c:pt idx="182">
                  <c:v>0.22227504619322999</c:v>
                </c:pt>
                <c:pt idx="183">
                  <c:v>0.22352302241997701</c:v>
                </c:pt>
                <c:pt idx="184">
                  <c:v>0.22477099864672501</c:v>
                </c:pt>
                <c:pt idx="185">
                  <c:v>0.226018974873472</c:v>
                </c:pt>
                <c:pt idx="186">
                  <c:v>0.22726695110021999</c:v>
                </c:pt>
                <c:pt idx="187">
                  <c:v>0.22851492732696699</c:v>
                </c:pt>
                <c:pt idx="188">
                  <c:v>0.22976290355371401</c:v>
                </c:pt>
                <c:pt idx="189">
                  <c:v>0.231010879780461</c:v>
                </c:pt>
                <c:pt idx="190">
                  <c:v>0.232258856007208</c:v>
                </c:pt>
                <c:pt idx="191">
                  <c:v>0.23350683223395499</c:v>
                </c:pt>
                <c:pt idx="192">
                  <c:v>0.23475480846070301</c:v>
                </c:pt>
                <c:pt idx="193">
                  <c:v>0.23600278468745001</c:v>
                </c:pt>
                <c:pt idx="194">
                  <c:v>0.237250760914197</c:v>
                </c:pt>
                <c:pt idx="195">
                  <c:v>0.23849873714094499</c:v>
                </c:pt>
                <c:pt idx="196">
                  <c:v>0.23974671336769199</c:v>
                </c:pt>
                <c:pt idx="197">
                  <c:v>0.24099468959443901</c:v>
                </c:pt>
                <c:pt idx="198">
                  <c:v>0.242242665821187</c:v>
                </c:pt>
                <c:pt idx="199">
                  <c:v>0.243490642047933</c:v>
                </c:pt>
                <c:pt idx="200">
                  <c:v>0.24473861827468099</c:v>
                </c:pt>
                <c:pt idx="201">
                  <c:v>0.24598659450142801</c:v>
                </c:pt>
                <c:pt idx="202">
                  <c:v>0.24723457072817601</c:v>
                </c:pt>
                <c:pt idx="203">
                  <c:v>0.248482546954923</c:v>
                </c:pt>
                <c:pt idx="204">
                  <c:v>0.249730523181669</c:v>
                </c:pt>
                <c:pt idx="205">
                  <c:v>0.25097849940841699</c:v>
                </c:pt>
                <c:pt idx="206">
                  <c:v>0.25222647563516398</c:v>
                </c:pt>
                <c:pt idx="207">
                  <c:v>0.25347445186191198</c:v>
                </c:pt>
                <c:pt idx="208">
                  <c:v>0.25472242808865903</c:v>
                </c:pt>
                <c:pt idx="209">
                  <c:v>0.25597040431540602</c:v>
                </c:pt>
                <c:pt idx="210">
                  <c:v>0.25721838054215301</c:v>
                </c:pt>
                <c:pt idx="211">
                  <c:v>0.25846635676890001</c:v>
                </c:pt>
                <c:pt idx="212">
                  <c:v>0.259714332995648</c:v>
                </c:pt>
                <c:pt idx="213">
                  <c:v>0.26096230922239499</c:v>
                </c:pt>
                <c:pt idx="214">
                  <c:v>0.26221028544914299</c:v>
                </c:pt>
                <c:pt idx="215">
                  <c:v>0.26345826167588898</c:v>
                </c:pt>
                <c:pt idx="216">
                  <c:v>0.26470623790263598</c:v>
                </c:pt>
                <c:pt idx="217">
                  <c:v>0.26595421412938403</c:v>
                </c:pt>
                <c:pt idx="218">
                  <c:v>0.26720219035613102</c:v>
                </c:pt>
                <c:pt idx="219">
                  <c:v>0.26845016658287801</c:v>
                </c:pt>
                <c:pt idx="220">
                  <c:v>0.26969814280962601</c:v>
                </c:pt>
                <c:pt idx="221">
                  <c:v>0.270946119036374</c:v>
                </c:pt>
                <c:pt idx="222">
                  <c:v>0.27219409526312099</c:v>
                </c:pt>
                <c:pt idx="223">
                  <c:v>0.27344207148986799</c:v>
                </c:pt>
                <c:pt idx="224">
                  <c:v>0.27469004771661498</c:v>
                </c:pt>
                <c:pt idx="225">
                  <c:v>0.27593802394336198</c:v>
                </c:pt>
                <c:pt idx="226">
                  <c:v>0.27718600017010903</c:v>
                </c:pt>
                <c:pt idx="227">
                  <c:v>0.27843397639685702</c:v>
                </c:pt>
                <c:pt idx="228">
                  <c:v>0.27968195262360401</c:v>
                </c:pt>
                <c:pt idx="229">
                  <c:v>0.28092992885035001</c:v>
                </c:pt>
                <c:pt idx="230">
                  <c:v>0.282177905077099</c:v>
                </c:pt>
                <c:pt idx="231">
                  <c:v>0.28342588130384599</c:v>
                </c:pt>
                <c:pt idx="232">
                  <c:v>0.28467385753059299</c:v>
                </c:pt>
                <c:pt idx="233">
                  <c:v>0.28592183375733898</c:v>
                </c:pt>
                <c:pt idx="234">
                  <c:v>0.28716980998408698</c:v>
                </c:pt>
                <c:pt idx="235">
                  <c:v>0.28841778621083503</c:v>
                </c:pt>
                <c:pt idx="236">
                  <c:v>0.28966576243758202</c:v>
                </c:pt>
                <c:pt idx="237">
                  <c:v>0.29091373866432901</c:v>
                </c:pt>
                <c:pt idx="238">
                  <c:v>0.29216171489107701</c:v>
                </c:pt>
                <c:pt idx="239">
                  <c:v>0.293409691117824</c:v>
                </c:pt>
                <c:pt idx="240">
                  <c:v>0.29465766734457</c:v>
                </c:pt>
                <c:pt idx="241">
                  <c:v>0.29590564357131799</c:v>
                </c:pt>
                <c:pt idx="242">
                  <c:v>0.29715361979806598</c:v>
                </c:pt>
                <c:pt idx="243">
                  <c:v>0.29840159602481198</c:v>
                </c:pt>
                <c:pt idx="244">
                  <c:v>0.29964957225156003</c:v>
                </c:pt>
                <c:pt idx="245">
                  <c:v>0.30089754847830702</c:v>
                </c:pt>
                <c:pt idx="246">
                  <c:v>0.30214552470505501</c:v>
                </c:pt>
                <c:pt idx="247">
                  <c:v>0.30339350093180201</c:v>
                </c:pt>
                <c:pt idx="248">
                  <c:v>0.304641477158549</c:v>
                </c:pt>
                <c:pt idx="249">
                  <c:v>0.305889453385296</c:v>
                </c:pt>
                <c:pt idx="250">
                  <c:v>0.30713742961204399</c:v>
                </c:pt>
                <c:pt idx="251">
                  <c:v>0.30838540583879098</c:v>
                </c:pt>
                <c:pt idx="252">
                  <c:v>0.30963338206553798</c:v>
                </c:pt>
                <c:pt idx="253">
                  <c:v>0.31088135829228403</c:v>
                </c:pt>
                <c:pt idx="254">
                  <c:v>0.31212933451903302</c:v>
                </c:pt>
                <c:pt idx="255">
                  <c:v>0.31337731074577901</c:v>
                </c:pt>
                <c:pt idx="256">
                  <c:v>0.31462528697252701</c:v>
                </c:pt>
                <c:pt idx="257">
                  <c:v>0.315873263199274</c:v>
                </c:pt>
                <c:pt idx="258">
                  <c:v>0.317121239426021</c:v>
                </c:pt>
                <c:pt idx="259">
                  <c:v>0.31836921565276899</c:v>
                </c:pt>
                <c:pt idx="260">
                  <c:v>0.31961719187951598</c:v>
                </c:pt>
                <c:pt idx="261">
                  <c:v>0.32086516810626298</c:v>
                </c:pt>
                <c:pt idx="262">
                  <c:v>0.32211314433301003</c:v>
                </c:pt>
                <c:pt idx="263">
                  <c:v>0.32336112055975702</c:v>
                </c:pt>
                <c:pt idx="264">
                  <c:v>0.32460909678650601</c:v>
                </c:pt>
                <c:pt idx="265">
                  <c:v>0.32585707301325201</c:v>
                </c:pt>
                <c:pt idx="266">
                  <c:v>0.327105049239999</c:v>
                </c:pt>
                <c:pt idx="267">
                  <c:v>0.328353025466746</c:v>
                </c:pt>
                <c:pt idx="268">
                  <c:v>0.32960100169349399</c:v>
                </c:pt>
                <c:pt idx="269">
                  <c:v>0.33084897792024098</c:v>
                </c:pt>
                <c:pt idx="270">
                  <c:v>0.33209695414698798</c:v>
                </c:pt>
                <c:pt idx="271">
                  <c:v>0.33334493037373503</c:v>
                </c:pt>
                <c:pt idx="272">
                  <c:v>0.33459290660048202</c:v>
                </c:pt>
                <c:pt idx="273">
                  <c:v>0.33584088282723001</c:v>
                </c:pt>
                <c:pt idx="274">
                  <c:v>0.33708885905397701</c:v>
                </c:pt>
                <c:pt idx="275">
                  <c:v>0.338336835280725</c:v>
                </c:pt>
                <c:pt idx="276">
                  <c:v>0.339584811507472</c:v>
                </c:pt>
                <c:pt idx="277">
                  <c:v>0.34083278773421999</c:v>
                </c:pt>
                <c:pt idx="278">
                  <c:v>0.34208076396096598</c:v>
                </c:pt>
                <c:pt idx="279">
                  <c:v>0.34332874018771398</c:v>
                </c:pt>
                <c:pt idx="280">
                  <c:v>0.34457671641446103</c:v>
                </c:pt>
                <c:pt idx="281">
                  <c:v>0.34582469264120802</c:v>
                </c:pt>
                <c:pt idx="282">
                  <c:v>0.34707266886795601</c:v>
                </c:pt>
                <c:pt idx="283">
                  <c:v>0.34832064509470201</c:v>
                </c:pt>
                <c:pt idx="284">
                  <c:v>0.34956862132145</c:v>
                </c:pt>
                <c:pt idx="285">
                  <c:v>0.35081659754819799</c:v>
                </c:pt>
                <c:pt idx="286">
                  <c:v>0.35206457377494399</c:v>
                </c:pt>
                <c:pt idx="287">
                  <c:v>0.35331255000169198</c:v>
                </c:pt>
                <c:pt idx="288">
                  <c:v>0.35456052622843898</c:v>
                </c:pt>
                <c:pt idx="289">
                  <c:v>0.35580850245518603</c:v>
                </c:pt>
                <c:pt idx="290">
                  <c:v>0.35705647868193402</c:v>
                </c:pt>
                <c:pt idx="291">
                  <c:v>0.35830445490868101</c:v>
                </c:pt>
                <c:pt idx="292">
                  <c:v>0.35955243113542801</c:v>
                </c:pt>
                <c:pt idx="293">
                  <c:v>0.360800407362176</c:v>
                </c:pt>
                <c:pt idx="294">
                  <c:v>0.362048383588922</c:v>
                </c:pt>
                <c:pt idx="295">
                  <c:v>0.36329635981566999</c:v>
                </c:pt>
                <c:pt idx="296">
                  <c:v>0.36454433604241598</c:v>
                </c:pt>
                <c:pt idx="297">
                  <c:v>0.36579231226916498</c:v>
                </c:pt>
                <c:pt idx="298">
                  <c:v>0.36704028849591103</c:v>
                </c:pt>
                <c:pt idx="299">
                  <c:v>0.36828826472265902</c:v>
                </c:pt>
                <c:pt idx="300">
                  <c:v>0.36953624094940601</c:v>
                </c:pt>
                <c:pt idx="301">
                  <c:v>0.37078421717615301</c:v>
                </c:pt>
                <c:pt idx="302">
                  <c:v>0.372032193402901</c:v>
                </c:pt>
                <c:pt idx="303">
                  <c:v>0.373280169629648</c:v>
                </c:pt>
                <c:pt idx="304">
                  <c:v>0.37452814585639499</c:v>
                </c:pt>
                <c:pt idx="305">
                  <c:v>0.37577612208314198</c:v>
                </c:pt>
                <c:pt idx="306">
                  <c:v>0.37702409830988998</c:v>
                </c:pt>
                <c:pt idx="307">
                  <c:v>0.37827207453663603</c:v>
                </c:pt>
                <c:pt idx="308">
                  <c:v>0.37952005076338402</c:v>
                </c:pt>
                <c:pt idx="309">
                  <c:v>0.38076802699013101</c:v>
                </c:pt>
                <c:pt idx="310">
                  <c:v>0.38201600321687801</c:v>
                </c:pt>
                <c:pt idx="311">
                  <c:v>0.383263979443625</c:v>
                </c:pt>
                <c:pt idx="312">
                  <c:v>0.384511955670373</c:v>
                </c:pt>
                <c:pt idx="313">
                  <c:v>0.38575993189712099</c:v>
                </c:pt>
                <c:pt idx="314">
                  <c:v>0.38700790812386698</c:v>
                </c:pt>
                <c:pt idx="315">
                  <c:v>0.38825588435061498</c:v>
                </c:pt>
                <c:pt idx="316">
                  <c:v>0.38950386057736303</c:v>
                </c:pt>
                <c:pt idx="317">
                  <c:v>0.39075183680411002</c:v>
                </c:pt>
                <c:pt idx="318">
                  <c:v>0.39199981303085601</c:v>
                </c:pt>
                <c:pt idx="319">
                  <c:v>0.39324778925760301</c:v>
                </c:pt>
                <c:pt idx="320">
                  <c:v>0.394495765484351</c:v>
                </c:pt>
                <c:pt idx="321">
                  <c:v>0.395743741711098</c:v>
                </c:pt>
                <c:pt idx="322">
                  <c:v>0.39699171793784499</c:v>
                </c:pt>
                <c:pt idx="323">
                  <c:v>0.39823969416459298</c:v>
                </c:pt>
                <c:pt idx="324">
                  <c:v>0.39948767039133998</c:v>
                </c:pt>
                <c:pt idx="325">
                  <c:v>0.40073564661808703</c:v>
                </c:pt>
                <c:pt idx="326">
                  <c:v>0.40198362284483402</c:v>
                </c:pt>
                <c:pt idx="327">
                  <c:v>0.40323159907158301</c:v>
                </c:pt>
                <c:pt idx="328">
                  <c:v>0.40447957529833001</c:v>
                </c:pt>
                <c:pt idx="329">
                  <c:v>0.405727551525075</c:v>
                </c:pt>
                <c:pt idx="330">
                  <c:v>0.406975527751823</c:v>
                </c:pt>
                <c:pt idx="331">
                  <c:v>0.40822350397857099</c:v>
                </c:pt>
                <c:pt idx="332">
                  <c:v>0.40947148020531798</c:v>
                </c:pt>
                <c:pt idx="333">
                  <c:v>0.41071945643206598</c:v>
                </c:pt>
                <c:pt idx="334">
                  <c:v>0.41196743265881303</c:v>
                </c:pt>
                <c:pt idx="335">
                  <c:v>0.41321540888556002</c:v>
                </c:pt>
                <c:pt idx="336">
                  <c:v>0.41446338511230701</c:v>
                </c:pt>
                <c:pt idx="337">
                  <c:v>0.41571136133905401</c:v>
                </c:pt>
                <c:pt idx="338">
                  <c:v>0.416959337565802</c:v>
                </c:pt>
                <c:pt idx="339">
                  <c:v>0.418207313792548</c:v>
                </c:pt>
                <c:pt idx="340">
                  <c:v>0.41945529001929599</c:v>
                </c:pt>
                <c:pt idx="341">
                  <c:v>0.42070326624604298</c:v>
                </c:pt>
                <c:pt idx="342">
                  <c:v>0.42195124247278998</c:v>
                </c:pt>
                <c:pt idx="343">
                  <c:v>0.42319921869953803</c:v>
                </c:pt>
                <c:pt idx="344">
                  <c:v>0.42444719492628502</c:v>
                </c:pt>
                <c:pt idx="345">
                  <c:v>0.42569517115303201</c:v>
                </c:pt>
                <c:pt idx="346">
                  <c:v>0.42694314737977901</c:v>
                </c:pt>
                <c:pt idx="347">
                  <c:v>0.428191123606526</c:v>
                </c:pt>
                <c:pt idx="348">
                  <c:v>0.429439099833275</c:v>
                </c:pt>
                <c:pt idx="349">
                  <c:v>0.43068707606002199</c:v>
                </c:pt>
                <c:pt idx="350">
                  <c:v>0.43193505228676798</c:v>
                </c:pt>
                <c:pt idx="351">
                  <c:v>0.43318302851351498</c:v>
                </c:pt>
                <c:pt idx="352">
                  <c:v>0.43443100474026403</c:v>
                </c:pt>
                <c:pt idx="353">
                  <c:v>0.43567898096701002</c:v>
                </c:pt>
                <c:pt idx="354">
                  <c:v>0.43692695719375702</c:v>
                </c:pt>
                <c:pt idx="355">
                  <c:v>0.43817493342050501</c:v>
                </c:pt>
                <c:pt idx="356">
                  <c:v>0.439422909647253</c:v>
                </c:pt>
                <c:pt idx="357">
                  <c:v>0.440670885873999</c:v>
                </c:pt>
                <c:pt idx="358">
                  <c:v>0.44191886210074699</c:v>
                </c:pt>
                <c:pt idx="359">
                  <c:v>0.44316683832749398</c:v>
                </c:pt>
                <c:pt idx="360">
                  <c:v>0.44441481455424098</c:v>
                </c:pt>
                <c:pt idx="361">
                  <c:v>0.44566279078098803</c:v>
                </c:pt>
                <c:pt idx="362">
                  <c:v>0.44691076700773602</c:v>
                </c:pt>
                <c:pt idx="363">
                  <c:v>0.44815874323448202</c:v>
                </c:pt>
                <c:pt idx="364">
                  <c:v>0.44940671946123101</c:v>
                </c:pt>
                <c:pt idx="365">
                  <c:v>0.450654695687977</c:v>
                </c:pt>
                <c:pt idx="366">
                  <c:v>0.451902671914725</c:v>
                </c:pt>
                <c:pt idx="367">
                  <c:v>0.45315064814147099</c:v>
                </c:pt>
                <c:pt idx="368">
                  <c:v>0.45439862436821898</c:v>
                </c:pt>
                <c:pt idx="369">
                  <c:v>0.45564660059496698</c:v>
                </c:pt>
                <c:pt idx="370">
                  <c:v>0.45689457682171197</c:v>
                </c:pt>
                <c:pt idx="371">
                  <c:v>0.45814255304846102</c:v>
                </c:pt>
                <c:pt idx="372">
                  <c:v>0.45939052927520602</c:v>
                </c:pt>
                <c:pt idx="373">
                  <c:v>0.46063850550195601</c:v>
                </c:pt>
                <c:pt idx="374">
                  <c:v>0.461886481728702</c:v>
                </c:pt>
                <c:pt idx="375">
                  <c:v>0.46313445795545</c:v>
                </c:pt>
                <c:pt idx="376">
                  <c:v>0.46438243418219599</c:v>
                </c:pt>
                <c:pt idx="377">
                  <c:v>0.46563041040894398</c:v>
                </c:pt>
                <c:pt idx="378">
                  <c:v>0.46687838663569098</c:v>
                </c:pt>
                <c:pt idx="379">
                  <c:v>0.46812636286243797</c:v>
                </c:pt>
                <c:pt idx="380">
                  <c:v>0.46937433908918602</c:v>
                </c:pt>
                <c:pt idx="381">
                  <c:v>0.47062231531593302</c:v>
                </c:pt>
                <c:pt idx="382">
                  <c:v>0.47187029154268101</c:v>
                </c:pt>
                <c:pt idx="383">
                  <c:v>0.473118267769427</c:v>
                </c:pt>
                <c:pt idx="384">
                  <c:v>0.474366243996174</c:v>
                </c:pt>
                <c:pt idx="385">
                  <c:v>0.47561422022292099</c:v>
                </c:pt>
                <c:pt idx="386">
                  <c:v>0.47686219644966898</c:v>
                </c:pt>
                <c:pt idx="387">
                  <c:v>0.47811017267641598</c:v>
                </c:pt>
                <c:pt idx="388">
                  <c:v>0.47935814890316297</c:v>
                </c:pt>
                <c:pt idx="389">
                  <c:v>0.48060612512991102</c:v>
                </c:pt>
                <c:pt idx="390">
                  <c:v>0.48185410135665702</c:v>
                </c:pt>
                <c:pt idx="391">
                  <c:v>0.48310207758340501</c:v>
                </c:pt>
                <c:pt idx="392">
                  <c:v>0.484350053810152</c:v>
                </c:pt>
                <c:pt idx="393">
                  <c:v>0.485598030036898</c:v>
                </c:pt>
                <c:pt idx="394">
                  <c:v>0.48684600626364799</c:v>
                </c:pt>
                <c:pt idx="395">
                  <c:v>0.48809398249039299</c:v>
                </c:pt>
                <c:pt idx="396">
                  <c:v>0.48934195871713998</c:v>
                </c:pt>
                <c:pt idx="397">
                  <c:v>0.49058993494388797</c:v>
                </c:pt>
                <c:pt idx="398">
                  <c:v>0.49183791117063502</c:v>
                </c:pt>
                <c:pt idx="399">
                  <c:v>0.49308588739738302</c:v>
                </c:pt>
                <c:pt idx="400">
                  <c:v>0.49433386362413101</c:v>
                </c:pt>
                <c:pt idx="401">
                  <c:v>0.495581839850876</c:v>
                </c:pt>
                <c:pt idx="402">
                  <c:v>0.496829816077624</c:v>
                </c:pt>
                <c:pt idx="403">
                  <c:v>0.49807779230437199</c:v>
                </c:pt>
                <c:pt idx="404">
                  <c:v>0.49932576853111799</c:v>
                </c:pt>
                <c:pt idx="405">
                  <c:v>0.50057374475786598</c:v>
                </c:pt>
                <c:pt idx="406">
                  <c:v>0.50182172098461197</c:v>
                </c:pt>
                <c:pt idx="407">
                  <c:v>0.50306969721135997</c:v>
                </c:pt>
                <c:pt idx="408">
                  <c:v>0.50431767343810796</c:v>
                </c:pt>
                <c:pt idx="409">
                  <c:v>0.50556564966485396</c:v>
                </c:pt>
                <c:pt idx="410">
                  <c:v>0.50681362589160095</c:v>
                </c:pt>
                <c:pt idx="411">
                  <c:v>0.50806160211834805</c:v>
                </c:pt>
                <c:pt idx="412">
                  <c:v>0.50930957834509705</c:v>
                </c:pt>
                <c:pt idx="413">
                  <c:v>0.51055755457184304</c:v>
                </c:pt>
                <c:pt idx="414">
                  <c:v>0.51180553079859203</c:v>
                </c:pt>
                <c:pt idx="415">
                  <c:v>0.51305350702533603</c:v>
                </c:pt>
                <c:pt idx="416">
                  <c:v>0.51430148325208402</c:v>
                </c:pt>
                <c:pt idx="417">
                  <c:v>0.51554945947883202</c:v>
                </c:pt>
                <c:pt idx="418">
                  <c:v>0.51679743570558001</c:v>
                </c:pt>
                <c:pt idx="419">
                  <c:v>0.518045411932328</c:v>
                </c:pt>
                <c:pt idx="420">
                  <c:v>0.519293388159073</c:v>
                </c:pt>
                <c:pt idx="421">
                  <c:v>0.52054136438581899</c:v>
                </c:pt>
                <c:pt idx="422">
                  <c:v>0.52178934061256699</c:v>
                </c:pt>
                <c:pt idx="423">
                  <c:v>0.52303731683931398</c:v>
                </c:pt>
                <c:pt idx="424">
                  <c:v>0.52428529306606098</c:v>
                </c:pt>
                <c:pt idx="425">
                  <c:v>0.52553326929281097</c:v>
                </c:pt>
                <c:pt idx="426">
                  <c:v>0.52678124551955596</c:v>
                </c:pt>
                <c:pt idx="427">
                  <c:v>0.52802922174630296</c:v>
                </c:pt>
                <c:pt idx="428">
                  <c:v>0.52927719797304995</c:v>
                </c:pt>
                <c:pt idx="429">
                  <c:v>0.53052517419979905</c:v>
                </c:pt>
                <c:pt idx="430">
                  <c:v>0.53177315042654605</c:v>
                </c:pt>
                <c:pt idx="431">
                  <c:v>0.53302112665329204</c:v>
                </c:pt>
                <c:pt idx="432">
                  <c:v>0.53426910288004104</c:v>
                </c:pt>
                <c:pt idx="433">
                  <c:v>0.53551707910678603</c:v>
                </c:pt>
                <c:pt idx="434">
                  <c:v>0.53676505533353502</c:v>
                </c:pt>
                <c:pt idx="435">
                  <c:v>0.53801303156028102</c:v>
                </c:pt>
                <c:pt idx="436">
                  <c:v>0.53926100778703001</c:v>
                </c:pt>
                <c:pt idx="437">
                  <c:v>0.54050898401377601</c:v>
                </c:pt>
                <c:pt idx="438">
                  <c:v>0.541756960240521</c:v>
                </c:pt>
                <c:pt idx="439">
                  <c:v>0.54300493646727199</c:v>
                </c:pt>
                <c:pt idx="440">
                  <c:v>0.54425291269401699</c:v>
                </c:pt>
                <c:pt idx="441">
                  <c:v>0.54550088892076498</c:v>
                </c:pt>
                <c:pt idx="442">
                  <c:v>0.54674886514751198</c:v>
                </c:pt>
                <c:pt idx="443">
                  <c:v>0.54799684137425797</c:v>
                </c:pt>
                <c:pt idx="444">
                  <c:v>0.54924481760100496</c:v>
                </c:pt>
                <c:pt idx="445">
                  <c:v>0.55049279382775296</c:v>
                </c:pt>
                <c:pt idx="446">
                  <c:v>0.55174077005450095</c:v>
                </c:pt>
                <c:pt idx="447">
                  <c:v>0.55298874628124695</c:v>
                </c:pt>
                <c:pt idx="448">
                  <c:v>0.55423672250799605</c:v>
                </c:pt>
                <c:pt idx="449">
                  <c:v>0.55548469873474204</c:v>
                </c:pt>
                <c:pt idx="450">
                  <c:v>0.55673267496148904</c:v>
                </c:pt>
                <c:pt idx="451">
                  <c:v>0.55798065118823803</c:v>
                </c:pt>
                <c:pt idx="452">
                  <c:v>0.55922862741498303</c:v>
                </c:pt>
                <c:pt idx="453">
                  <c:v>0.56047660364173202</c:v>
                </c:pt>
                <c:pt idx="454">
                  <c:v>0.56172457986847701</c:v>
                </c:pt>
                <c:pt idx="455">
                  <c:v>0.56297255609522501</c:v>
                </c:pt>
                <c:pt idx="456">
                  <c:v>0.564220532321973</c:v>
                </c:pt>
                <c:pt idx="457">
                  <c:v>0.56546850854871999</c:v>
                </c:pt>
                <c:pt idx="458">
                  <c:v>0.56671648477546799</c:v>
                </c:pt>
                <c:pt idx="459">
                  <c:v>0.56796446100221398</c:v>
                </c:pt>
                <c:pt idx="460">
                  <c:v>0.56921243722896198</c:v>
                </c:pt>
                <c:pt idx="461">
                  <c:v>0.57046041345570897</c:v>
                </c:pt>
                <c:pt idx="462">
                  <c:v>0.57170838968245596</c:v>
                </c:pt>
                <c:pt idx="463">
                  <c:v>0.57295636590920396</c:v>
                </c:pt>
                <c:pt idx="464">
                  <c:v>0.57420434213594895</c:v>
                </c:pt>
                <c:pt idx="465">
                  <c:v>0.57545231836269695</c:v>
                </c:pt>
                <c:pt idx="466">
                  <c:v>0.57670029458944605</c:v>
                </c:pt>
                <c:pt idx="467">
                  <c:v>0.57794827081619304</c:v>
                </c:pt>
                <c:pt idx="468">
                  <c:v>0.57919624704293804</c:v>
                </c:pt>
                <c:pt idx="469">
                  <c:v>0.58044422326968503</c:v>
                </c:pt>
                <c:pt idx="470">
                  <c:v>0.58169219949643303</c:v>
                </c:pt>
                <c:pt idx="471">
                  <c:v>0.58294017572318102</c:v>
                </c:pt>
                <c:pt idx="472">
                  <c:v>0.58418815194992801</c:v>
                </c:pt>
                <c:pt idx="473">
                  <c:v>0.58543612817667501</c:v>
                </c:pt>
                <c:pt idx="474">
                  <c:v>0.586684104403421</c:v>
                </c:pt>
                <c:pt idx="475">
                  <c:v>0.58793208063017</c:v>
                </c:pt>
                <c:pt idx="476">
                  <c:v>0.58918005685691699</c:v>
                </c:pt>
                <c:pt idx="477">
                  <c:v>0.59042803308366398</c:v>
                </c:pt>
                <c:pt idx="478">
                  <c:v>0.59167600931041098</c:v>
                </c:pt>
                <c:pt idx="479">
                  <c:v>0.59292398553715997</c:v>
                </c:pt>
                <c:pt idx="480">
                  <c:v>0.59417196176390596</c:v>
                </c:pt>
                <c:pt idx="481">
                  <c:v>0.59541993799065196</c:v>
                </c:pt>
                <c:pt idx="482">
                  <c:v>0.59666791421739895</c:v>
                </c:pt>
                <c:pt idx="483">
                  <c:v>0.59791589044414795</c:v>
                </c:pt>
                <c:pt idx="484">
                  <c:v>0.59916386667089305</c:v>
                </c:pt>
                <c:pt idx="485">
                  <c:v>0.60041184289764105</c:v>
                </c:pt>
                <c:pt idx="486">
                  <c:v>0.60165981912438904</c:v>
                </c:pt>
                <c:pt idx="487">
                  <c:v>0.60290779535113603</c:v>
                </c:pt>
                <c:pt idx="488">
                  <c:v>0.60415577157788303</c:v>
                </c:pt>
                <c:pt idx="489">
                  <c:v>0.60540374780463102</c:v>
                </c:pt>
                <c:pt idx="490">
                  <c:v>0.60665172403137801</c:v>
                </c:pt>
                <c:pt idx="491">
                  <c:v>0.60789970025812601</c:v>
                </c:pt>
                <c:pt idx="492">
                  <c:v>0.609147676484873</c:v>
                </c:pt>
                <c:pt idx="493">
                  <c:v>0.610395652711619</c:v>
                </c:pt>
                <c:pt idx="494">
                  <c:v>0.61164362893836599</c:v>
                </c:pt>
                <c:pt idx="495">
                  <c:v>0.61289160516511398</c:v>
                </c:pt>
                <c:pt idx="496">
                  <c:v>0.61413958139186098</c:v>
                </c:pt>
                <c:pt idx="497">
                  <c:v>0.61538755761860797</c:v>
                </c:pt>
                <c:pt idx="498">
                  <c:v>0.61663553384535597</c:v>
                </c:pt>
                <c:pt idx="499">
                  <c:v>0.61788351007210296</c:v>
                </c:pt>
                <c:pt idx="500">
                  <c:v>0.61913148629884895</c:v>
                </c:pt>
                <c:pt idx="501">
                  <c:v>0.62037946252559695</c:v>
                </c:pt>
                <c:pt idx="502">
                  <c:v>0.62162743875234505</c:v>
                </c:pt>
                <c:pt idx="503">
                  <c:v>0.62287541497909005</c:v>
                </c:pt>
                <c:pt idx="504">
                  <c:v>0.62412339120584004</c:v>
                </c:pt>
                <c:pt idx="505">
                  <c:v>0.62537136743258603</c:v>
                </c:pt>
                <c:pt idx="506">
                  <c:v>0.62661934365933403</c:v>
                </c:pt>
                <c:pt idx="507">
                  <c:v>0.62786731988608002</c:v>
                </c:pt>
                <c:pt idx="508">
                  <c:v>0.62911529611282802</c:v>
                </c:pt>
                <c:pt idx="509">
                  <c:v>0.63036327233957401</c:v>
                </c:pt>
                <c:pt idx="510">
                  <c:v>0.631611248566323</c:v>
                </c:pt>
                <c:pt idx="511">
                  <c:v>0.632859224793067</c:v>
                </c:pt>
                <c:pt idx="512">
                  <c:v>0.63410720101981499</c:v>
                </c:pt>
                <c:pt idx="513">
                  <c:v>0.63535517724656299</c:v>
                </c:pt>
                <c:pt idx="514">
                  <c:v>0.63660315347331098</c:v>
                </c:pt>
                <c:pt idx="515">
                  <c:v>0.63785112970005797</c:v>
                </c:pt>
                <c:pt idx="516">
                  <c:v>0.63909910592680597</c:v>
                </c:pt>
                <c:pt idx="517">
                  <c:v>0.64034708215355096</c:v>
                </c:pt>
                <c:pt idx="518">
                  <c:v>0.64159505838029895</c:v>
                </c:pt>
                <c:pt idx="519">
                  <c:v>0.64284303460704695</c:v>
                </c:pt>
                <c:pt idx="520">
                  <c:v>0.64409101083379405</c:v>
                </c:pt>
                <c:pt idx="521">
                  <c:v>0.64533898706054005</c:v>
                </c:pt>
                <c:pt idx="522">
                  <c:v>0.64658696328728804</c:v>
                </c:pt>
                <c:pt idx="523">
                  <c:v>0.64783493951403504</c:v>
                </c:pt>
                <c:pt idx="524">
                  <c:v>0.64908291574078303</c:v>
                </c:pt>
                <c:pt idx="525">
                  <c:v>0.65033089196752902</c:v>
                </c:pt>
                <c:pt idx="526">
                  <c:v>0.65157886819427602</c:v>
                </c:pt>
                <c:pt idx="527">
                  <c:v>0.65282684442102301</c:v>
                </c:pt>
                <c:pt idx="528">
                  <c:v>0.65407482064777001</c:v>
                </c:pt>
                <c:pt idx="529">
                  <c:v>0.655322796874518</c:v>
                </c:pt>
                <c:pt idx="530">
                  <c:v>0.65657077310126599</c:v>
                </c:pt>
                <c:pt idx="531">
                  <c:v>0.65781874932801299</c:v>
                </c:pt>
                <c:pt idx="532">
                  <c:v>0.65906672555475998</c:v>
                </c:pt>
                <c:pt idx="533">
                  <c:v>0.66031470178150697</c:v>
                </c:pt>
                <c:pt idx="534">
                  <c:v>0.66156267800825397</c:v>
                </c:pt>
                <c:pt idx="535">
                  <c:v>0.66281065423500196</c:v>
                </c:pt>
                <c:pt idx="536">
                  <c:v>0.66405863046174796</c:v>
                </c:pt>
                <c:pt idx="537">
                  <c:v>0.66530660668849795</c:v>
                </c:pt>
                <c:pt idx="538">
                  <c:v>0.66655458291524095</c:v>
                </c:pt>
                <c:pt idx="539">
                  <c:v>0.66780255914199105</c:v>
                </c:pt>
                <c:pt idx="540">
                  <c:v>0.66905053536873704</c:v>
                </c:pt>
                <c:pt idx="541">
                  <c:v>0.67029851159548604</c:v>
                </c:pt>
                <c:pt idx="542">
                  <c:v>0.67154648782223103</c:v>
                </c:pt>
                <c:pt idx="543">
                  <c:v>0.67279446404898002</c:v>
                </c:pt>
                <c:pt idx="544">
                  <c:v>0.67404244027572702</c:v>
                </c:pt>
                <c:pt idx="545">
                  <c:v>0.67529041650247401</c:v>
                </c:pt>
                <c:pt idx="546">
                  <c:v>0.67653839272922101</c:v>
                </c:pt>
                <c:pt idx="547">
                  <c:v>0.677786368955968</c:v>
                </c:pt>
                <c:pt idx="548">
                  <c:v>0.67903434518271599</c:v>
                </c:pt>
                <c:pt idx="549">
                  <c:v>0.68028232140946299</c:v>
                </c:pt>
                <c:pt idx="550">
                  <c:v>0.68153029763620898</c:v>
                </c:pt>
                <c:pt idx="551">
                  <c:v>0.68277827386295797</c:v>
                </c:pt>
                <c:pt idx="552">
                  <c:v>0.68402625008970497</c:v>
                </c:pt>
                <c:pt idx="553">
                  <c:v>0.68527422631645096</c:v>
                </c:pt>
                <c:pt idx="554">
                  <c:v>0.68652220254319696</c:v>
                </c:pt>
                <c:pt idx="555">
                  <c:v>0.68777017876994695</c:v>
                </c:pt>
                <c:pt idx="556">
                  <c:v>0.68901815499669306</c:v>
                </c:pt>
                <c:pt idx="557">
                  <c:v>0.69026613122344005</c:v>
                </c:pt>
                <c:pt idx="558">
                  <c:v>0.69151410745018704</c:v>
                </c:pt>
                <c:pt idx="559">
                  <c:v>0.69276208367693504</c:v>
                </c:pt>
                <c:pt idx="560">
                  <c:v>0.69401005990368203</c:v>
                </c:pt>
                <c:pt idx="561">
                  <c:v>0.69525803613042703</c:v>
                </c:pt>
                <c:pt idx="562">
                  <c:v>0.69650601235717602</c:v>
                </c:pt>
                <c:pt idx="563">
                  <c:v>0.69775398858392301</c:v>
                </c:pt>
                <c:pt idx="564">
                  <c:v>0.69900196481067001</c:v>
                </c:pt>
                <c:pt idx="565">
                  <c:v>0.700249941037417</c:v>
                </c:pt>
                <c:pt idx="566">
                  <c:v>0.70149791726416499</c:v>
                </c:pt>
                <c:pt idx="567">
                  <c:v>0.70274589349091099</c:v>
                </c:pt>
                <c:pt idx="568">
                  <c:v>0.70399386971765798</c:v>
                </c:pt>
                <c:pt idx="569">
                  <c:v>0.70524184594440598</c:v>
                </c:pt>
                <c:pt idx="570">
                  <c:v>0.70648982217115297</c:v>
                </c:pt>
                <c:pt idx="571">
                  <c:v>0.70773779839789996</c:v>
                </c:pt>
                <c:pt idx="572">
                  <c:v>0.70898577462464796</c:v>
                </c:pt>
                <c:pt idx="573">
                  <c:v>0.71023375085139495</c:v>
                </c:pt>
                <c:pt idx="574">
                  <c:v>0.71148172707814195</c:v>
                </c:pt>
                <c:pt idx="575">
                  <c:v>0.71272970330488805</c:v>
                </c:pt>
                <c:pt idx="576">
                  <c:v>0.71397767953163804</c:v>
                </c:pt>
                <c:pt idx="577">
                  <c:v>0.71522565575838304</c:v>
                </c:pt>
                <c:pt idx="578">
                  <c:v>0.71647363198513003</c:v>
                </c:pt>
                <c:pt idx="579">
                  <c:v>0.71772160821187703</c:v>
                </c:pt>
                <c:pt idx="580">
                  <c:v>0.71896958443862702</c:v>
                </c:pt>
                <c:pt idx="581">
                  <c:v>0.72021756066537201</c:v>
                </c:pt>
                <c:pt idx="582">
                  <c:v>0.72146553689212001</c:v>
                </c:pt>
                <c:pt idx="583">
                  <c:v>0.722713513118868</c:v>
                </c:pt>
                <c:pt idx="584">
                  <c:v>0.723961489345614</c:v>
                </c:pt>
                <c:pt idx="585">
                  <c:v>0.72520946557236299</c:v>
                </c:pt>
                <c:pt idx="586">
                  <c:v>0.72645744179910898</c:v>
                </c:pt>
                <c:pt idx="587">
                  <c:v>0.72770541802585698</c:v>
                </c:pt>
                <c:pt idx="588">
                  <c:v>0.72895339425260297</c:v>
                </c:pt>
                <c:pt idx="589">
                  <c:v>0.73020137047934996</c:v>
                </c:pt>
                <c:pt idx="590">
                  <c:v>0.73144934670609796</c:v>
                </c:pt>
                <c:pt idx="591">
                  <c:v>0.73269732293284395</c:v>
                </c:pt>
                <c:pt idx="592">
                  <c:v>0.73394529915959195</c:v>
                </c:pt>
                <c:pt idx="593">
                  <c:v>0.73519327538633905</c:v>
                </c:pt>
                <c:pt idx="594">
                  <c:v>0.73644125161308605</c:v>
                </c:pt>
                <c:pt idx="595">
                  <c:v>0.73768922783983104</c:v>
                </c:pt>
                <c:pt idx="596">
                  <c:v>0.73893720406658103</c:v>
                </c:pt>
                <c:pt idx="597">
                  <c:v>0.74018518029332803</c:v>
                </c:pt>
                <c:pt idx="598">
                  <c:v>0.74143315652007402</c:v>
                </c:pt>
                <c:pt idx="599">
                  <c:v>0.74268113274682401</c:v>
                </c:pt>
                <c:pt idx="600">
                  <c:v>0.74392910897356901</c:v>
                </c:pt>
                <c:pt idx="601">
                  <c:v>0.745177085200315</c:v>
                </c:pt>
                <c:pt idx="602">
                  <c:v>0.746425061427063</c:v>
                </c:pt>
                <c:pt idx="603">
                  <c:v>0.74767303765381099</c:v>
                </c:pt>
                <c:pt idx="604">
                  <c:v>0.74892101388055898</c:v>
                </c:pt>
                <c:pt idx="605">
                  <c:v>0.75016899010730298</c:v>
                </c:pt>
                <c:pt idx="606">
                  <c:v>0.75141696633405197</c:v>
                </c:pt>
                <c:pt idx="607">
                  <c:v>0.75266494256080196</c:v>
                </c:pt>
                <c:pt idx="608">
                  <c:v>0.75391291878754796</c:v>
                </c:pt>
                <c:pt idx="609">
                  <c:v>0.75516089501429395</c:v>
                </c:pt>
                <c:pt idx="610">
                  <c:v>0.75640887124104195</c:v>
                </c:pt>
                <c:pt idx="611">
                  <c:v>0.75765684746778805</c:v>
                </c:pt>
                <c:pt idx="612">
                  <c:v>0.75890482369453605</c:v>
                </c:pt>
                <c:pt idx="613">
                  <c:v>0.76015279992128304</c:v>
                </c:pt>
                <c:pt idx="614">
                  <c:v>0.76140077614803003</c:v>
                </c:pt>
                <c:pt idx="615">
                  <c:v>0.76264875237477803</c:v>
                </c:pt>
                <c:pt idx="616">
                  <c:v>0.76389672860152702</c:v>
                </c:pt>
                <c:pt idx="617">
                  <c:v>0.76514470482827202</c:v>
                </c:pt>
                <c:pt idx="618">
                  <c:v>0.76639268105501901</c:v>
                </c:pt>
                <c:pt idx="619">
                  <c:v>0.767640657281767</c:v>
                </c:pt>
                <c:pt idx="620">
                  <c:v>0.768888633508516</c:v>
                </c:pt>
                <c:pt idx="621">
                  <c:v>0.77013660973525999</c:v>
                </c:pt>
                <c:pt idx="622">
                  <c:v>0.77138458596200699</c:v>
                </c:pt>
                <c:pt idx="623">
                  <c:v>0.77263256218875598</c:v>
                </c:pt>
                <c:pt idx="624">
                  <c:v>0.77388053841550297</c:v>
                </c:pt>
                <c:pt idx="625">
                  <c:v>0.77512851464224897</c:v>
                </c:pt>
                <c:pt idx="626">
                  <c:v>0.77637649086899596</c:v>
                </c:pt>
                <c:pt idx="627">
                  <c:v>0.77762446709574296</c:v>
                </c:pt>
                <c:pt idx="628">
                  <c:v>0.77887244332249095</c:v>
                </c:pt>
                <c:pt idx="629">
                  <c:v>0.78012041954924005</c:v>
                </c:pt>
                <c:pt idx="630">
                  <c:v>0.78136839577598605</c:v>
                </c:pt>
                <c:pt idx="631">
                  <c:v>0.78261637200273204</c:v>
                </c:pt>
                <c:pt idx="632">
                  <c:v>0.78386434822948203</c:v>
                </c:pt>
                <c:pt idx="633">
                  <c:v>0.78511232445622703</c:v>
                </c:pt>
                <c:pt idx="634">
                  <c:v>0.78636030068297402</c:v>
                </c:pt>
                <c:pt idx="635">
                  <c:v>0.78760827690972202</c:v>
                </c:pt>
                <c:pt idx="636">
                  <c:v>0.78885625313647001</c:v>
                </c:pt>
                <c:pt idx="637">
                  <c:v>0.790104229363215</c:v>
                </c:pt>
                <c:pt idx="638">
                  <c:v>0.791352205589963</c:v>
                </c:pt>
                <c:pt idx="639">
                  <c:v>0.79260018181670999</c:v>
                </c:pt>
                <c:pt idx="640">
                  <c:v>0.79384815804345599</c:v>
                </c:pt>
                <c:pt idx="641">
                  <c:v>0.79509613427020398</c:v>
                </c:pt>
                <c:pt idx="642">
                  <c:v>0.79634411049695197</c:v>
                </c:pt>
                <c:pt idx="643">
                  <c:v>0.79759208672369897</c:v>
                </c:pt>
                <c:pt idx="644">
                  <c:v>0.79884006295044596</c:v>
                </c:pt>
                <c:pt idx="645">
                  <c:v>0.80008803917719395</c:v>
                </c:pt>
                <c:pt idx="646">
                  <c:v>0.80133601540393995</c:v>
                </c:pt>
                <c:pt idx="647">
                  <c:v>0.80258399163068905</c:v>
                </c:pt>
                <c:pt idx="648">
                  <c:v>0.80383196785743405</c:v>
                </c:pt>
                <c:pt idx="649">
                  <c:v>0.80507994408418304</c:v>
                </c:pt>
                <c:pt idx="650">
                  <c:v>0.80632792031093004</c:v>
                </c:pt>
                <c:pt idx="651">
                  <c:v>0.80757589653767803</c:v>
                </c:pt>
                <c:pt idx="652">
                  <c:v>0.80882387276442402</c:v>
                </c:pt>
                <c:pt idx="653">
                  <c:v>0.81007184899117202</c:v>
                </c:pt>
                <c:pt idx="654">
                  <c:v>0.81131982521791901</c:v>
                </c:pt>
                <c:pt idx="655">
                  <c:v>0.812567801444667</c:v>
                </c:pt>
                <c:pt idx="656">
                  <c:v>0.813815777671413</c:v>
                </c:pt>
                <c:pt idx="657">
                  <c:v>0.81506375389815999</c:v>
                </c:pt>
                <c:pt idx="658">
                  <c:v>0.81631173012490699</c:v>
                </c:pt>
                <c:pt idx="659">
                  <c:v>0.81755970635165398</c:v>
                </c:pt>
                <c:pt idx="660">
                  <c:v>0.81880768257840197</c:v>
                </c:pt>
                <c:pt idx="661">
                  <c:v>0.82005565880514697</c:v>
                </c:pt>
                <c:pt idx="662">
                  <c:v>0.82130363503189596</c:v>
                </c:pt>
                <c:pt idx="663">
                  <c:v>0.82255161125864495</c:v>
                </c:pt>
                <c:pt idx="664">
                  <c:v>0.82379958748538895</c:v>
                </c:pt>
                <c:pt idx="665">
                  <c:v>0.82504756371213706</c:v>
                </c:pt>
                <c:pt idx="666">
                  <c:v>0.82629553993888805</c:v>
                </c:pt>
                <c:pt idx="667">
                  <c:v>0.82754351616562805</c:v>
                </c:pt>
                <c:pt idx="668">
                  <c:v>0.82879149239238004</c:v>
                </c:pt>
                <c:pt idx="669">
                  <c:v>0.83003946861912603</c:v>
                </c:pt>
                <c:pt idx="670">
                  <c:v>0.83128744484587302</c:v>
                </c:pt>
                <c:pt idx="671">
                  <c:v>0.83253542107262202</c:v>
                </c:pt>
                <c:pt idx="672">
                  <c:v>0.83378339729936601</c:v>
                </c:pt>
                <c:pt idx="673">
                  <c:v>0.83503137352611501</c:v>
                </c:pt>
                <c:pt idx="674">
                  <c:v>0.836279349752861</c:v>
                </c:pt>
                <c:pt idx="675">
                  <c:v>0.83752732597961299</c:v>
                </c:pt>
                <c:pt idx="676">
                  <c:v>0.83877530220635699</c:v>
                </c:pt>
                <c:pt idx="677">
                  <c:v>0.84002327843310198</c:v>
                </c:pt>
                <c:pt idx="678">
                  <c:v>0.84127125465984998</c:v>
                </c:pt>
                <c:pt idx="679">
                  <c:v>0.84251923088659997</c:v>
                </c:pt>
                <c:pt idx="680">
                  <c:v>0.84376720711334696</c:v>
                </c:pt>
                <c:pt idx="681">
                  <c:v>0.84501518334009096</c:v>
                </c:pt>
                <c:pt idx="682">
                  <c:v>0.84626315956683895</c:v>
                </c:pt>
                <c:pt idx="683">
                  <c:v>0.84751113579358595</c:v>
                </c:pt>
                <c:pt idx="684">
                  <c:v>0.84875911202033405</c:v>
                </c:pt>
                <c:pt idx="685">
                  <c:v>0.85000708824708304</c:v>
                </c:pt>
                <c:pt idx="686">
                  <c:v>0.85125506447383004</c:v>
                </c:pt>
                <c:pt idx="687">
                  <c:v>0.85250304070057503</c:v>
                </c:pt>
                <c:pt idx="688">
                  <c:v>0.85375101692732402</c:v>
                </c:pt>
                <c:pt idx="689">
                  <c:v>0.85499899315407102</c:v>
                </c:pt>
                <c:pt idx="690">
                  <c:v>0.85624696938081701</c:v>
                </c:pt>
                <c:pt idx="691">
                  <c:v>0.85749494560756601</c:v>
                </c:pt>
                <c:pt idx="692">
                  <c:v>0.858742921834314</c:v>
                </c:pt>
                <c:pt idx="693">
                  <c:v>0.859990898061058</c:v>
                </c:pt>
                <c:pt idx="694">
                  <c:v>0.86123887428780499</c:v>
                </c:pt>
                <c:pt idx="695">
                  <c:v>0.86248685051455298</c:v>
                </c:pt>
                <c:pt idx="696">
                  <c:v>0.86373482674130098</c:v>
                </c:pt>
                <c:pt idx="697">
                  <c:v>0.86498280296804697</c:v>
                </c:pt>
                <c:pt idx="698">
                  <c:v>0.86623077919479297</c:v>
                </c:pt>
                <c:pt idx="699">
                  <c:v>0.86747875542154296</c:v>
                </c:pt>
                <c:pt idx="700">
                  <c:v>0.86872673164828895</c:v>
                </c:pt>
                <c:pt idx="701">
                  <c:v>0.86997470787503695</c:v>
                </c:pt>
                <c:pt idx="702">
                  <c:v>0.87122268410178405</c:v>
                </c:pt>
                <c:pt idx="703">
                  <c:v>0.87247066032853104</c:v>
                </c:pt>
                <c:pt idx="704">
                  <c:v>0.87371863655527804</c:v>
                </c:pt>
                <c:pt idx="705">
                  <c:v>0.87496661278202503</c:v>
                </c:pt>
                <c:pt idx="706">
                  <c:v>0.87621458900877103</c:v>
                </c:pt>
                <c:pt idx="707">
                  <c:v>0.87746256523552002</c:v>
                </c:pt>
                <c:pt idx="708">
                  <c:v>0.87871054146226601</c:v>
                </c:pt>
                <c:pt idx="709">
                  <c:v>0.87995851768901501</c:v>
                </c:pt>
                <c:pt idx="710">
                  <c:v>0.881206493915761</c:v>
                </c:pt>
                <c:pt idx="711">
                  <c:v>0.882454470142508</c:v>
                </c:pt>
                <c:pt idx="712">
                  <c:v>0.88370244636925499</c:v>
                </c:pt>
                <c:pt idx="713">
                  <c:v>0.88495042259600298</c:v>
                </c:pt>
                <c:pt idx="714">
                  <c:v>0.88619839882274998</c:v>
                </c:pt>
                <c:pt idx="715">
                  <c:v>0.88744637504949797</c:v>
                </c:pt>
                <c:pt idx="716">
                  <c:v>0.88869435127624596</c:v>
                </c:pt>
                <c:pt idx="717">
                  <c:v>0.88994232750298996</c:v>
                </c:pt>
                <c:pt idx="718">
                  <c:v>0.89119030372974195</c:v>
                </c:pt>
                <c:pt idx="719">
                  <c:v>0.89243827995648395</c:v>
                </c:pt>
                <c:pt idx="720">
                  <c:v>0.89368625618323205</c:v>
                </c:pt>
                <c:pt idx="721">
                  <c:v>0.89493423240998105</c:v>
                </c:pt>
                <c:pt idx="722">
                  <c:v>0.89618220863672504</c:v>
                </c:pt>
                <c:pt idx="723">
                  <c:v>0.89743018486347703</c:v>
                </c:pt>
                <c:pt idx="724">
                  <c:v>0.89867816109022303</c:v>
                </c:pt>
                <c:pt idx="725">
                  <c:v>0.89992613731696902</c:v>
                </c:pt>
                <c:pt idx="726">
                  <c:v>0.90117411354371701</c:v>
                </c:pt>
                <c:pt idx="727">
                  <c:v>0.90242208977046101</c:v>
                </c:pt>
                <c:pt idx="728">
                  <c:v>0.903670065997209</c:v>
                </c:pt>
                <c:pt idx="729">
                  <c:v>0.904918042223958</c:v>
                </c:pt>
                <c:pt idx="730">
                  <c:v>0.90616601845070599</c:v>
                </c:pt>
                <c:pt idx="731">
                  <c:v>0.90741399467745298</c:v>
                </c:pt>
                <c:pt idx="732">
                  <c:v>0.90866197090419998</c:v>
                </c:pt>
                <c:pt idx="733">
                  <c:v>0.90990994713094597</c:v>
                </c:pt>
                <c:pt idx="734">
                  <c:v>0.91115792335769497</c:v>
                </c:pt>
                <c:pt idx="735">
                  <c:v>0.91240589958444196</c:v>
                </c:pt>
                <c:pt idx="736">
                  <c:v>0.91365387581118696</c:v>
                </c:pt>
                <c:pt idx="737">
                  <c:v>0.91490185203793795</c:v>
                </c:pt>
                <c:pt idx="738">
                  <c:v>0.91614982826468405</c:v>
                </c:pt>
                <c:pt idx="739">
                  <c:v>0.91739780449143005</c:v>
                </c:pt>
                <c:pt idx="740">
                  <c:v>0.91864578071817804</c:v>
                </c:pt>
                <c:pt idx="741">
                  <c:v>0.91989375694492503</c:v>
                </c:pt>
                <c:pt idx="742">
                  <c:v>0.92114173317167003</c:v>
                </c:pt>
                <c:pt idx="743">
                  <c:v>0.92238970939841902</c:v>
                </c:pt>
                <c:pt idx="744">
                  <c:v>0.92363768562516502</c:v>
                </c:pt>
                <c:pt idx="745">
                  <c:v>0.92488566185191401</c:v>
                </c:pt>
                <c:pt idx="746">
                  <c:v>0.926133638078661</c:v>
                </c:pt>
                <c:pt idx="747">
                  <c:v>0.927381614305409</c:v>
                </c:pt>
                <c:pt idx="748">
                  <c:v>0.92862959053215499</c:v>
                </c:pt>
                <c:pt idx="749">
                  <c:v>0.92987756675890298</c:v>
                </c:pt>
                <c:pt idx="750">
                  <c:v>0.93112554298565098</c:v>
                </c:pt>
                <c:pt idx="751">
                  <c:v>0.93237351921239697</c:v>
                </c:pt>
                <c:pt idx="752">
                  <c:v>0.93362149543914097</c:v>
                </c:pt>
                <c:pt idx="753">
                  <c:v>0.93486947166589096</c:v>
                </c:pt>
                <c:pt idx="754">
                  <c:v>0.93611744789263895</c:v>
                </c:pt>
                <c:pt idx="755">
                  <c:v>0.93736542411938495</c:v>
                </c:pt>
                <c:pt idx="756">
                  <c:v>0.93861340034613205</c:v>
                </c:pt>
                <c:pt idx="757">
                  <c:v>0.93986137657287905</c:v>
                </c:pt>
                <c:pt idx="758">
                  <c:v>0.94110935279962604</c:v>
                </c:pt>
                <c:pt idx="759">
                  <c:v>0.94235732902637503</c:v>
                </c:pt>
                <c:pt idx="760">
                  <c:v>0.94360530525312103</c:v>
                </c:pt>
                <c:pt idx="761">
                  <c:v>0.94485328147987102</c:v>
                </c:pt>
                <c:pt idx="762">
                  <c:v>0.94610125770661402</c:v>
                </c:pt>
                <c:pt idx="763">
                  <c:v>0.94734923393336101</c:v>
                </c:pt>
                <c:pt idx="764">
                  <c:v>0.94859721016011</c:v>
                </c:pt>
                <c:pt idx="765">
                  <c:v>0.949845186386855</c:v>
                </c:pt>
                <c:pt idx="766">
                  <c:v>0.95109316261360399</c:v>
                </c:pt>
                <c:pt idx="767">
                  <c:v>0.95234113884035299</c:v>
                </c:pt>
                <c:pt idx="768">
                  <c:v>0.95358911506710098</c:v>
                </c:pt>
                <c:pt idx="769">
                  <c:v>0.95483709129384897</c:v>
                </c:pt>
                <c:pt idx="770">
                  <c:v>0.95608506752059597</c:v>
                </c:pt>
                <c:pt idx="771">
                  <c:v>0.95733304374734096</c:v>
                </c:pt>
                <c:pt idx="772">
                  <c:v>0.95858101997408895</c:v>
                </c:pt>
                <c:pt idx="773">
                  <c:v>0.95982899620083695</c:v>
                </c:pt>
                <c:pt idx="774">
                  <c:v>0.96107697242758305</c:v>
                </c:pt>
                <c:pt idx="775">
                  <c:v>0.96232494865432905</c:v>
                </c:pt>
                <c:pt idx="776">
                  <c:v>0.96357292488107704</c:v>
                </c:pt>
                <c:pt idx="777">
                  <c:v>0.96482090110782504</c:v>
                </c:pt>
                <c:pt idx="778">
                  <c:v>0.96606887733457303</c:v>
                </c:pt>
                <c:pt idx="779">
                  <c:v>0.96731685356131802</c:v>
                </c:pt>
                <c:pt idx="780">
                  <c:v>0.96856482978806702</c:v>
                </c:pt>
                <c:pt idx="781">
                  <c:v>0.96981280601481301</c:v>
                </c:pt>
                <c:pt idx="782">
                  <c:v>0.971060782241563</c:v>
                </c:pt>
                <c:pt idx="783">
                  <c:v>0.972308758468306</c:v>
                </c:pt>
                <c:pt idx="784">
                  <c:v>0.97355673469505599</c:v>
                </c:pt>
                <c:pt idx="785">
                  <c:v>0.97480471092180099</c:v>
                </c:pt>
                <c:pt idx="786">
                  <c:v>0.97605268714854898</c:v>
                </c:pt>
                <c:pt idx="787">
                  <c:v>0.97730066337529298</c:v>
                </c:pt>
                <c:pt idx="788">
                  <c:v>0.97854863960204297</c:v>
                </c:pt>
                <c:pt idx="789">
                  <c:v>0.97979661582879096</c:v>
                </c:pt>
                <c:pt idx="790">
                  <c:v>0.98104459205553796</c:v>
                </c:pt>
                <c:pt idx="791">
                  <c:v>0.98229256828228695</c:v>
                </c:pt>
                <c:pt idx="792">
                  <c:v>0.98354054450903405</c:v>
                </c:pt>
                <c:pt idx="793">
                  <c:v>0.98478852073577905</c:v>
                </c:pt>
                <c:pt idx="794">
                  <c:v>0.98603649696252504</c:v>
                </c:pt>
                <c:pt idx="795">
                  <c:v>0.98728447318927304</c:v>
                </c:pt>
                <c:pt idx="796">
                  <c:v>0.98853244941602203</c:v>
                </c:pt>
                <c:pt idx="797">
                  <c:v>0.98978042564276603</c:v>
                </c:pt>
                <c:pt idx="798">
                  <c:v>0.99102840186951602</c:v>
                </c:pt>
                <c:pt idx="799">
                  <c:v>0.99227637809626501</c:v>
                </c:pt>
                <c:pt idx="800">
                  <c:v>0.99352435432301001</c:v>
                </c:pt>
                <c:pt idx="801">
                  <c:v>0.994772330549757</c:v>
                </c:pt>
                <c:pt idx="802">
                  <c:v>0.99602030677650399</c:v>
                </c:pt>
                <c:pt idx="803">
                  <c:v>0.99726828300324899</c:v>
                </c:pt>
                <c:pt idx="804">
                  <c:v>0.99851625922999698</c:v>
                </c:pt>
                <c:pt idx="805">
                  <c:v>0.99976423545674398</c:v>
                </c:pt>
                <c:pt idx="806">
                  <c:v>1.0010122116834901</c:v>
                </c:pt>
                <c:pt idx="807">
                  <c:v>1.00226018791024</c:v>
                </c:pt>
                <c:pt idx="808">
                  <c:v>1.0035081641369801</c:v>
                </c:pt>
                <c:pt idx="809">
                  <c:v>1.00475614036373</c:v>
                </c:pt>
                <c:pt idx="810">
                  <c:v>1.0060041165904701</c:v>
                </c:pt>
                <c:pt idx="811">
                  <c:v>1.0072520928172299</c:v>
                </c:pt>
                <c:pt idx="812">
                  <c:v>1.00850006904397</c:v>
                </c:pt>
                <c:pt idx="813">
                  <c:v>1.0097480452707199</c:v>
                </c:pt>
                <c:pt idx="814">
                  <c:v>1.01099602149747</c:v>
                </c:pt>
                <c:pt idx="815">
                  <c:v>1.0122439977242099</c:v>
                </c:pt>
                <c:pt idx="816">
                  <c:v>1.01349197395096</c:v>
                </c:pt>
                <c:pt idx="817">
                  <c:v>1.0147399501777099</c:v>
                </c:pt>
                <c:pt idx="818">
                  <c:v>1.01598792640445</c:v>
                </c:pt>
                <c:pt idx="819">
                  <c:v>1.0172359026311999</c:v>
                </c:pt>
                <c:pt idx="820">
                  <c:v>1.01848387885795</c:v>
                </c:pt>
                <c:pt idx="821">
                  <c:v>1.0197318550846901</c:v>
                </c:pt>
                <c:pt idx="822">
                  <c:v>1.02097983131144</c:v>
                </c:pt>
                <c:pt idx="823">
                  <c:v>1.0222278075381901</c:v>
                </c:pt>
                <c:pt idx="824">
                  <c:v>1.02347578376494</c:v>
                </c:pt>
                <c:pt idx="825">
                  <c:v>1.0247237599916901</c:v>
                </c:pt>
                <c:pt idx="826">
                  <c:v>1.02597173621843</c:v>
                </c:pt>
                <c:pt idx="827">
                  <c:v>1.0272197124451801</c:v>
                </c:pt>
                <c:pt idx="828">
                  <c:v>1.0284676886719299</c:v>
                </c:pt>
                <c:pt idx="829">
                  <c:v>1.0297156648986701</c:v>
                </c:pt>
                <c:pt idx="830">
                  <c:v>1.0309636411254199</c:v>
                </c:pt>
                <c:pt idx="831">
                  <c:v>1.03221161735217</c:v>
                </c:pt>
                <c:pt idx="832">
                  <c:v>1.0334595935789099</c:v>
                </c:pt>
                <c:pt idx="833">
                  <c:v>1.03470756980566</c:v>
                </c:pt>
                <c:pt idx="834">
                  <c:v>1.0359555460324099</c:v>
                </c:pt>
                <c:pt idx="835">
                  <c:v>1.03720352225916</c:v>
                </c:pt>
                <c:pt idx="836">
                  <c:v>1.0384514984858999</c:v>
                </c:pt>
                <c:pt idx="837">
                  <c:v>1.03969947471265</c:v>
                </c:pt>
                <c:pt idx="838">
                  <c:v>1.0409474509394001</c:v>
                </c:pt>
                <c:pt idx="839">
                  <c:v>1.04219542716615</c:v>
                </c:pt>
                <c:pt idx="840">
                  <c:v>1.0434434033929001</c:v>
                </c:pt>
                <c:pt idx="841">
                  <c:v>1.04469137961964</c:v>
                </c:pt>
                <c:pt idx="842">
                  <c:v>1.0459393558463901</c:v>
                </c:pt>
                <c:pt idx="843">
                  <c:v>1.04718733207314</c:v>
                </c:pt>
                <c:pt idx="844">
                  <c:v>1.0484353082998801</c:v>
                </c:pt>
                <c:pt idx="845">
                  <c:v>1.04968328452663</c:v>
                </c:pt>
                <c:pt idx="846">
                  <c:v>1.0509312607533701</c:v>
                </c:pt>
                <c:pt idx="847">
                  <c:v>1.0521792369801199</c:v>
                </c:pt>
                <c:pt idx="848">
                  <c:v>1.0534272132068701</c:v>
                </c:pt>
                <c:pt idx="849">
                  <c:v>1.0546751894336199</c:v>
                </c:pt>
                <c:pt idx="850">
                  <c:v>1.05592316566037</c:v>
                </c:pt>
                <c:pt idx="851">
                  <c:v>1.0571711418871099</c:v>
                </c:pt>
                <c:pt idx="852">
                  <c:v>1.05841911811386</c:v>
                </c:pt>
                <c:pt idx="853">
                  <c:v>1.0596670943406099</c:v>
                </c:pt>
                <c:pt idx="854">
                  <c:v>1.06091507056735</c:v>
                </c:pt>
                <c:pt idx="855">
                  <c:v>1.0621630467940999</c:v>
                </c:pt>
                <c:pt idx="856">
                  <c:v>1.06341102302085</c:v>
                </c:pt>
                <c:pt idx="857">
                  <c:v>1.0646589992476001</c:v>
                </c:pt>
                <c:pt idx="858">
                  <c:v>1.06590697547434</c:v>
                </c:pt>
                <c:pt idx="859">
                  <c:v>1.0671549517010901</c:v>
                </c:pt>
                <c:pt idx="860">
                  <c:v>1.06840292792784</c:v>
                </c:pt>
                <c:pt idx="861">
                  <c:v>1.0696509041545801</c:v>
                </c:pt>
                <c:pt idx="862">
                  <c:v>1.07089888038133</c:v>
                </c:pt>
                <c:pt idx="863">
                  <c:v>1.0721468566080801</c:v>
                </c:pt>
                <c:pt idx="864">
                  <c:v>1.0733948328348299</c:v>
                </c:pt>
                <c:pt idx="865">
                  <c:v>1.0746428090615701</c:v>
                </c:pt>
                <c:pt idx="866">
                  <c:v>1.0758907852883199</c:v>
                </c:pt>
                <c:pt idx="867">
                  <c:v>1.07713876151507</c:v>
                </c:pt>
              </c:numCache>
            </c:numRef>
          </c:xVal>
          <c:yVal>
            <c:numRef>
              <c:f>'ArcTan x_z'!$H$3:$H$870</c:f>
              <c:numCache>
                <c:formatCode>0.00E+00</c:formatCode>
                <c:ptCount val="868"/>
                <c:pt idx="0">
                  <c:v>-1.2986293639825452E-4</c:v>
                </c:pt>
                <c:pt idx="1">
                  <c:v>-7.4782163509565903E-5</c:v>
                </c:pt>
                <c:pt idx="2">
                  <c:v>-6.6681810554538533E-6</c:v>
                </c:pt>
                <c:pt idx="3">
                  <c:v>-1.5298884977010871E-5</c:v>
                </c:pt>
                <c:pt idx="4">
                  <c:v>-1.1523471338668853E-5</c:v>
                </c:pt>
                <c:pt idx="5">
                  <c:v>-9.2627786814392989E-6</c:v>
                </c:pt>
                <c:pt idx="6">
                  <c:v>-7.7609295752185802E-6</c:v>
                </c:pt>
                <c:pt idx="7">
                  <c:v>-6.6948892178408752E-6</c:v>
                </c:pt>
                <c:pt idx="8">
                  <c:v>-5.90348799954762E-6</c:v>
                </c:pt>
                <c:pt idx="9">
                  <c:v>-5.2965089964808149E-6</c:v>
                </c:pt>
                <c:pt idx="10">
                  <c:v>-4.8198302720401152E-6</c:v>
                </c:pt>
                <c:pt idx="11">
                  <c:v>-4.4387360951852517E-6</c:v>
                </c:pt>
                <c:pt idx="12">
                  <c:v>-4.1300831266504074E-6</c:v>
                </c:pt>
                <c:pt idx="13">
                  <c:v>-3.8771897649837733E-6</c:v>
                </c:pt>
                <c:pt idx="14">
                  <c:v>-3.6677804716659359E-6</c:v>
                </c:pt>
                <c:pt idx="15">
                  <c:v>-3.4929104563060396E-6</c:v>
                </c:pt>
                <c:pt idx="16">
                  <c:v>-3.3461260796425557E-6</c:v>
                </c:pt>
                <c:pt idx="17">
                  <c:v>-3.2224633318599851E-6</c:v>
                </c:pt>
                <c:pt idx="18">
                  <c:v>-3.1187285704446254E-6</c:v>
                </c:pt>
                <c:pt idx="19">
                  <c:v>-3.0329476990585623E-6</c:v>
                </c:pt>
                <c:pt idx="20">
                  <c:v>-2.9632466755683873E-6</c:v>
                </c:pt>
                <c:pt idx="21">
                  <c:v>-2.9085894685976638E-6</c:v>
                </c:pt>
                <c:pt idx="22">
                  <c:v>-2.8683733511187586E-6</c:v>
                </c:pt>
                <c:pt idx="23">
                  <c:v>-2.8419627053277727E-6</c:v>
                </c:pt>
                <c:pt idx="24">
                  <c:v>-2.8284079555329104E-6</c:v>
                </c:pt>
                <c:pt idx="25">
                  <c:v>-2.8269304369975463E-6</c:v>
                </c:pt>
                <c:pt idx="26">
                  <c:v>-2.8364653839344872E-6</c:v>
                </c:pt>
                <c:pt idx="27">
                  <c:v>-2.855752141848778E-6</c:v>
                </c:pt>
                <c:pt idx="28">
                  <c:v>-2.883516271428801E-6</c:v>
                </c:pt>
                <c:pt idx="29">
                  <c:v>-2.9185213494958788E-6</c:v>
                </c:pt>
                <c:pt idx="30">
                  <c:v>-2.9595705044717878E-6</c:v>
                </c:pt>
                <c:pt idx="31">
                  <c:v>-3.0055753585970179E-6</c:v>
                </c:pt>
                <c:pt idx="32">
                  <c:v>-3.0555959338555367E-6</c:v>
                </c:pt>
                <c:pt idx="33">
                  <c:v>-3.1088491821330846E-6</c:v>
                </c:pt>
                <c:pt idx="34">
                  <c:v>-3.1647239760863886E-6</c:v>
                </c:pt>
                <c:pt idx="35">
                  <c:v>-3.22277844884141E-6</c:v>
                </c:pt>
                <c:pt idx="36">
                  <c:v>-3.2827263722719788E-6</c:v>
                </c:pt>
                <c:pt idx="37">
                  <c:v>-3.3444147323724639E-6</c:v>
                </c:pt>
                <c:pt idx="38">
                  <c:v>-3.4077653410702679E-6</c:v>
                </c:pt>
                <c:pt idx="39">
                  <c:v>-3.4726522054146586E-6</c:v>
                </c:pt>
                <c:pt idx="40">
                  <c:v>-3.538771500685017E-6</c:v>
                </c:pt>
                <c:pt idx="41">
                  <c:v>-3.6056710584236083E-6</c:v>
                </c:pt>
                <c:pt idx="42">
                  <c:v>-3.6729087396376871E-6</c:v>
                </c:pt>
                <c:pt idx="43">
                  <c:v>-3.7400005350096423E-6</c:v>
                </c:pt>
                <c:pt idx="44">
                  <c:v>-3.8062649788183991E-6</c:v>
                </c:pt>
                <c:pt idx="45">
                  <c:v>-3.8710815408737166E-6</c:v>
                </c:pt>
                <c:pt idx="46">
                  <c:v>-3.9338210194898676E-6</c:v>
                </c:pt>
                <c:pt idx="47">
                  <c:v>-3.9939820235745373E-6</c:v>
                </c:pt>
                <c:pt idx="48">
                  <c:v>-4.0514885842462598E-6</c:v>
                </c:pt>
                <c:pt idx="49">
                  <c:v>-4.1063497681011367E-6</c:v>
                </c:pt>
                <c:pt idx="50">
                  <c:v>-4.1589051534804664E-6</c:v>
                </c:pt>
                <c:pt idx="51">
                  <c:v>-4.209888468047329E-6</c:v>
                </c:pt>
                <c:pt idx="52">
                  <c:v>-4.2597653268843558E-6</c:v>
                </c:pt>
                <c:pt idx="53">
                  <c:v>-4.3085447740725894E-6</c:v>
                </c:pt>
                <c:pt idx="54">
                  <c:v>-4.3564486496647668E-6</c:v>
                </c:pt>
                <c:pt idx="55">
                  <c:v>-4.4036921780593585E-6</c:v>
                </c:pt>
                <c:pt idx="56">
                  <c:v>-4.4499578003790574E-6</c:v>
                </c:pt>
                <c:pt idx="57">
                  <c:v>-4.4950418668617419E-6</c:v>
                </c:pt>
                <c:pt idx="58">
                  <c:v>-4.5389533343007335E-6</c:v>
                </c:pt>
                <c:pt idx="59">
                  <c:v>-4.5815201784900164E-6</c:v>
                </c:pt>
                <c:pt idx="60">
                  <c:v>-4.6223375229469313E-6</c:v>
                </c:pt>
                <c:pt idx="61">
                  <c:v>-4.6612587309839911E-6</c:v>
                </c:pt>
                <c:pt idx="62">
                  <c:v>-4.6982884567664429E-6</c:v>
                </c:pt>
                <c:pt idx="63">
                  <c:v>-4.7334934238229061E-6</c:v>
                </c:pt>
                <c:pt idx="64">
                  <c:v>-4.7670861103518425E-6</c:v>
                </c:pt>
                <c:pt idx="65">
                  <c:v>-4.7993480944038299E-6</c:v>
                </c:pt>
                <c:pt idx="66">
                  <c:v>-4.8305560771268133E-6</c:v>
                </c:pt>
                <c:pt idx="67">
                  <c:v>-4.8608632751219662E-6</c:v>
                </c:pt>
                <c:pt idx="68">
                  <c:v>-4.8902932392380257E-6</c:v>
                </c:pt>
                <c:pt idx="69">
                  <c:v>-4.9188296216093182E-6</c:v>
                </c:pt>
                <c:pt idx="70">
                  <c:v>-4.9464531539271595E-6</c:v>
                </c:pt>
                <c:pt idx="71">
                  <c:v>-4.9731641750518056E-6</c:v>
                </c:pt>
                <c:pt idx="72">
                  <c:v>-4.998975557077025E-6</c:v>
                </c:pt>
                <c:pt idx="73">
                  <c:v>-5.0238987185615762E-6</c:v>
                </c:pt>
                <c:pt idx="74">
                  <c:v>-5.0479585909142371E-6</c:v>
                </c:pt>
                <c:pt idx="75">
                  <c:v>-5.0711760801495609E-6</c:v>
                </c:pt>
                <c:pt idx="76">
                  <c:v>-5.0935751373854717E-6</c:v>
                </c:pt>
                <c:pt idx="77">
                  <c:v>-5.1151746795123684E-6</c:v>
                </c:pt>
                <c:pt idx="78">
                  <c:v>-5.135989999924552E-6</c:v>
                </c:pt>
                <c:pt idx="79">
                  <c:v>-5.1560371461165951E-6</c:v>
                </c:pt>
                <c:pt idx="80">
                  <c:v>-5.1753357209279833E-6</c:v>
                </c:pt>
                <c:pt idx="81">
                  <c:v>-5.1939035936710908E-6</c:v>
                </c:pt>
                <c:pt idx="82">
                  <c:v>-5.2117616735717947E-6</c:v>
                </c:pt>
                <c:pt idx="83">
                  <c:v>-5.2289320732536845E-6</c:v>
                </c:pt>
                <c:pt idx="84">
                  <c:v>-5.2454381817587002E-6</c:v>
                </c:pt>
                <c:pt idx="85">
                  <c:v>-5.2613038687056225E-6</c:v>
                </c:pt>
                <c:pt idx="86">
                  <c:v>-5.2765549685179341E-6</c:v>
                </c:pt>
                <c:pt idx="87">
                  <c:v>-5.2912188664837285E-6</c:v>
                </c:pt>
                <c:pt idx="88">
                  <c:v>-5.3053243682728362E-6</c:v>
                </c:pt>
                <c:pt idx="89">
                  <c:v>-5.3189027912192236E-6</c:v>
                </c:pt>
                <c:pt idx="90">
                  <c:v>-5.3319869377085967E-6</c:v>
                </c:pt>
                <c:pt idx="91">
                  <c:v>-5.3446108047390086E-6</c:v>
                </c:pt>
                <c:pt idx="92">
                  <c:v>-5.3568090863456092E-6</c:v>
                </c:pt>
                <c:pt idx="93">
                  <c:v>-5.3686165599769536E-6</c:v>
                </c:pt>
                <c:pt idx="94">
                  <c:v>-5.3800670601424319E-6</c:v>
                </c:pt>
                <c:pt idx="95">
                  <c:v>-5.3911929779663346E-6</c:v>
                </c:pt>
                <c:pt idx="96">
                  <c:v>-5.4020245866283792E-6</c:v>
                </c:pt>
                <c:pt idx="97">
                  <c:v>-5.4125896347585493E-6</c:v>
                </c:pt>
                <c:pt idx="98">
                  <c:v>-5.4229130438391922E-6</c:v>
                </c:pt>
                <c:pt idx="99">
                  <c:v>-5.4330167543344407E-6</c:v>
                </c:pt>
                <c:pt idx="100">
                  <c:v>-5.4429197989161289E-6</c:v>
                </c:pt>
                <c:pt idx="101">
                  <c:v>-5.4526384261889929E-6</c:v>
                </c:pt>
                <c:pt idx="102">
                  <c:v>-5.4621862548146478E-6</c:v>
                </c:pt>
                <c:pt idx="103">
                  <c:v>-5.4715745065999093E-6</c:v>
                </c:pt>
                <c:pt idx="104">
                  <c:v>-5.4808122461457801E-6</c:v>
                </c:pt>
                <c:pt idx="105">
                  <c:v>-5.4899066381314437E-6</c:v>
                </c:pt>
                <c:pt idx="106">
                  <c:v>-5.4988632419023348E-6</c:v>
                </c:pt>
                <c:pt idx="107">
                  <c:v>-5.5076862648875575E-6</c:v>
                </c:pt>
                <c:pt idx="108">
                  <c:v>-5.5163788186088687E-6</c:v>
                </c:pt>
                <c:pt idx="109">
                  <c:v>-5.5249431702982944E-6</c:v>
                </c:pt>
                <c:pt idx="110">
                  <c:v>-5.5333809774632357E-6</c:v>
                </c:pt>
                <c:pt idx="111">
                  <c:v>-5.5416925634204545E-6</c:v>
                </c:pt>
                <c:pt idx="112">
                  <c:v>-5.5498748736282162E-6</c:v>
                </c:pt>
                <c:pt idx="113">
                  <c:v>-5.557924632432352E-6</c:v>
                </c:pt>
                <c:pt idx="114">
                  <c:v>-5.5658391575054082E-6</c:v>
                </c:pt>
                <c:pt idx="115">
                  <c:v>-5.5736163393149687E-6</c:v>
                </c:pt>
                <c:pt idx="116">
                  <c:v>-5.5812555344826446E-6</c:v>
                </c:pt>
                <c:pt idx="117">
                  <c:v>-5.5887596522322254E-6</c:v>
                </c:pt>
                <c:pt idx="118">
                  <c:v>-5.5961322438558436E-6</c:v>
                </c:pt>
                <c:pt idx="119">
                  <c:v>-5.6033767372387348E-6</c:v>
                </c:pt>
                <c:pt idx="120">
                  <c:v>-5.6104964421735388E-6</c:v>
                </c:pt>
                <c:pt idx="121">
                  <c:v>-5.6174945554023312E-6</c:v>
                </c:pt>
                <c:pt idx="122">
                  <c:v>-5.6243741654025584E-6</c:v>
                </c:pt>
                <c:pt idx="123">
                  <c:v>-5.6311382569317219E-6</c:v>
                </c:pt>
                <c:pt idx="124">
                  <c:v>-5.6377897153452156E-6</c:v>
                </c:pt>
                <c:pt idx="125">
                  <c:v>-5.6443313307001348E-6</c:v>
                </c:pt>
                <c:pt idx="126">
                  <c:v>-5.6507658016575958E-6</c:v>
                </c:pt>
                <c:pt idx="127">
                  <c:v>-5.6570957391944461E-6</c:v>
                </c:pt>
                <c:pt idx="128">
                  <c:v>-5.6633236701362971E-6</c:v>
                </c:pt>
                <c:pt idx="129">
                  <c:v>-5.6694520405201978E-6</c:v>
                </c:pt>
                <c:pt idx="130">
                  <c:v>-5.6754832187980253E-6</c:v>
                </c:pt>
                <c:pt idx="131">
                  <c:v>-5.6814194988884585E-6</c:v>
                </c:pt>
                <c:pt idx="132">
                  <c:v>-5.6872631030857505E-6</c:v>
                </c:pt>
                <c:pt idx="133">
                  <c:v>-5.6930161848337115E-6</c:v>
                </c:pt>
                <c:pt idx="134">
                  <c:v>-5.6986808313715296E-6</c:v>
                </c:pt>
                <c:pt idx="135">
                  <c:v>-5.7042590662586052E-6</c:v>
                </c:pt>
                <c:pt idx="136">
                  <c:v>-5.7097528517846898E-6</c:v>
                </c:pt>
                <c:pt idx="137">
                  <c:v>-5.7151640912713591E-6</c:v>
                </c:pt>
                <c:pt idx="138">
                  <c:v>-5.7204946312704519E-6</c:v>
                </c:pt>
                <c:pt idx="139">
                  <c:v>-5.7257462636651816E-6</c:v>
                </c:pt>
                <c:pt idx="140">
                  <c:v>-5.7309207276782277E-6</c:v>
                </c:pt>
                <c:pt idx="141">
                  <c:v>-5.7360197117922128E-6</c:v>
                </c:pt>
                <c:pt idx="142">
                  <c:v>-5.7410448555866071E-6</c:v>
                </c:pt>
                <c:pt idx="143">
                  <c:v>-5.745997751495503E-6</c:v>
                </c:pt>
                <c:pt idx="144">
                  <c:v>-5.7508799464901595E-6</c:v>
                </c:pt>
                <c:pt idx="145">
                  <c:v>-5.7556929436897289E-6</c:v>
                </c:pt>
                <c:pt idx="146">
                  <c:v>-5.7604382039044141E-6</c:v>
                </c:pt>
                <c:pt idx="147">
                  <c:v>-5.7651171471133742E-6</c:v>
                </c:pt>
                <c:pt idx="148">
                  <c:v>-5.7697311538817188E-6</c:v>
                </c:pt>
                <c:pt idx="149">
                  <c:v>-5.774281566718307E-6</c:v>
                </c:pt>
                <c:pt idx="150">
                  <c:v>-5.778769691378417E-6</c:v>
                </c:pt>
                <c:pt idx="151">
                  <c:v>-5.7831967981125821E-6</c:v>
                </c:pt>
                <c:pt idx="152">
                  <c:v>-5.7875641228654266E-6</c:v>
                </c:pt>
                <c:pt idx="153">
                  <c:v>-5.7918728684259244E-6</c:v>
                </c:pt>
                <c:pt idx="154">
                  <c:v>-5.7961242055319552E-6</c:v>
                </c:pt>
                <c:pt idx="155">
                  <c:v>-5.8003192739306665E-6</c:v>
                </c:pt>
                <c:pt idx="156">
                  <c:v>-5.8044591833971584E-6</c:v>
                </c:pt>
                <c:pt idx="157">
                  <c:v>-5.8085450147134173E-6</c:v>
                </c:pt>
                <c:pt idx="158">
                  <c:v>-5.8125778206089774E-6</c:v>
                </c:pt>
                <c:pt idx="159">
                  <c:v>-5.8165586266649937E-6</c:v>
                </c:pt>
                <c:pt idx="160">
                  <c:v>-5.8204884321840145E-6</c:v>
                </c:pt>
                <c:pt idx="161">
                  <c:v>-5.8243682110262805E-6</c:v>
                </c:pt>
                <c:pt idx="162">
                  <c:v>-5.8281989124141295E-6</c:v>
                </c:pt>
                <c:pt idx="163">
                  <c:v>-5.8319814617063533E-6</c:v>
                </c:pt>
                <c:pt idx="164">
                  <c:v>-5.8357167611435907E-6</c:v>
                </c:pt>
                <c:pt idx="165">
                  <c:v>-5.8394056905654958E-6</c:v>
                </c:pt>
                <c:pt idx="166">
                  <c:v>-5.8430491081018621E-6</c:v>
                </c:pt>
                <c:pt idx="167">
                  <c:v>-5.8466478508380025E-6</c:v>
                </c:pt>
                <c:pt idx="168">
                  <c:v>-5.8502027354562007E-6</c:v>
                </c:pt>
                <c:pt idx="169">
                  <c:v>-5.8537145588532375E-6</c:v>
                </c:pt>
                <c:pt idx="170">
                  <c:v>-5.8571840987360345E-6</c:v>
                </c:pt>
                <c:pt idx="171">
                  <c:v>-5.8606121141960584E-6</c:v>
                </c:pt>
                <c:pt idx="172">
                  <c:v>-5.8639993462626836E-6</c:v>
                </c:pt>
                <c:pt idx="173">
                  <c:v>-5.8673465184373622E-6</c:v>
                </c:pt>
                <c:pt idx="174">
                  <c:v>-5.8706543372089506E-6</c:v>
                </c:pt>
                <c:pt idx="175">
                  <c:v>-5.8739234925506636E-6</c:v>
                </c:pt>
                <c:pt idx="176">
                  <c:v>-5.8771546583998901E-6</c:v>
                </c:pt>
                <c:pt idx="177">
                  <c:v>-5.8803484931214229E-6</c:v>
                </c:pt>
                <c:pt idx="178">
                  <c:v>-5.8835056399546844E-6</c:v>
                </c:pt>
                <c:pt idx="179">
                  <c:v>-5.8866267274456018E-6</c:v>
                </c:pt>
                <c:pt idx="180">
                  <c:v>-5.8897123698636348E-6</c:v>
                </c:pt>
                <c:pt idx="181">
                  <c:v>-5.8927631676051809E-6</c:v>
                </c:pt>
                <c:pt idx="182">
                  <c:v>-5.8957797075825788E-6</c:v>
                </c:pt>
                <c:pt idx="183">
                  <c:v>-5.89876256360082E-6</c:v>
                </c:pt>
                <c:pt idx="184">
                  <c:v>-5.9017122967213234E-6</c:v>
                </c:pt>
                <c:pt idx="185">
                  <c:v>-5.90462945561381E-6</c:v>
                </c:pt>
                <c:pt idx="186">
                  <c:v>-5.9075145768965362E-6</c:v>
                </c:pt>
                <c:pt idx="187">
                  <c:v>-5.9103681854653111E-6</c:v>
                </c:pt>
                <c:pt idx="188">
                  <c:v>-5.9131907948118072E-6</c:v>
                </c:pt>
                <c:pt idx="189">
                  <c:v>-5.9159829073318325E-6</c:v>
                </c:pt>
                <c:pt idx="190">
                  <c:v>-5.9187450146231467E-6</c:v>
                </c:pt>
                <c:pt idx="191">
                  <c:v>-5.9214775977741406E-6</c:v>
                </c:pt>
                <c:pt idx="192">
                  <c:v>-5.9241811276432824E-6</c:v>
                </c:pt>
                <c:pt idx="193">
                  <c:v>-5.9268560651294454E-6</c:v>
                </c:pt>
                <c:pt idx="194">
                  <c:v>-5.9295028614338662E-6</c:v>
                </c:pt>
                <c:pt idx="195">
                  <c:v>-5.9321219583138568E-6</c:v>
                </c:pt>
                <c:pt idx="196">
                  <c:v>-5.9347137883288476E-6</c:v>
                </c:pt>
                <c:pt idx="197">
                  <c:v>-5.9372787750780961E-6</c:v>
                </c:pt>
                <c:pt idx="198">
                  <c:v>-5.9398173334319423E-6</c:v>
                </c:pt>
                <c:pt idx="199">
                  <c:v>-5.9423298697550999E-6</c:v>
                </c:pt>
                <c:pt idx="200">
                  <c:v>-5.9448167821238264E-6</c:v>
                </c:pt>
                <c:pt idx="201">
                  <c:v>-5.9472784605360643E-6</c:v>
                </c:pt>
                <c:pt idx="202">
                  <c:v>-5.9497152871151999E-6</c:v>
                </c:pt>
                <c:pt idx="203">
                  <c:v>-5.9521276363081481E-6</c:v>
                </c:pt>
                <c:pt idx="204">
                  <c:v>-5.9545158750767696E-6</c:v>
                </c:pt>
                <c:pt idx="205">
                  <c:v>-5.9568803630840711E-6</c:v>
                </c:pt>
                <c:pt idx="206">
                  <c:v>-5.9592214528750985E-6</c:v>
                </c:pt>
                <c:pt idx="207">
                  <c:v>-5.9615394900516676E-6</c:v>
                </c:pt>
                <c:pt idx="208">
                  <c:v>-5.9638348134428182E-6</c:v>
                </c:pt>
                <c:pt idx="209">
                  <c:v>-5.9661077552696858E-6</c:v>
                </c:pt>
                <c:pt idx="210">
                  <c:v>-5.9683586413060301E-6</c:v>
                </c:pt>
                <c:pt idx="211">
                  <c:v>-5.9705877910336521E-6</c:v>
                </c:pt>
                <c:pt idx="212">
                  <c:v>-5.9727955177936499E-6</c:v>
                </c:pt>
                <c:pt idx="213">
                  <c:v>-5.9749821289334489E-6</c:v>
                </c:pt>
                <c:pt idx="214">
                  <c:v>-5.9771479259490589E-6</c:v>
                </c:pt>
                <c:pt idx="215">
                  <c:v>-5.9792932046240075E-6</c:v>
                </c:pt>
                <c:pt idx="216">
                  <c:v>-5.981418255163683E-6</c:v>
                </c:pt>
                <c:pt idx="217">
                  <c:v>-5.9835233623265551E-6</c:v>
                </c:pt>
                <c:pt idx="218">
                  <c:v>-5.9856088055511021E-6</c:v>
                </c:pt>
                <c:pt idx="219">
                  <c:v>-5.9876748590796785E-6</c:v>
                </c:pt>
                <c:pt idx="220">
                  <c:v>-5.9897217920783699E-6</c:v>
                </c:pt>
                <c:pt idx="221">
                  <c:v>-5.9917498687544537E-6</c:v>
                </c:pt>
                <c:pt idx="222">
                  <c:v>-5.9937593484695879E-6</c:v>
                </c:pt>
                <c:pt idx="223">
                  <c:v>-5.9957504858506855E-6</c:v>
                </c:pt>
                <c:pt idx="224">
                  <c:v>-5.9977235308973033E-6</c:v>
                </c:pt>
                <c:pt idx="225">
                  <c:v>-5.9996787290862302E-6</c:v>
                </c:pt>
                <c:pt idx="226">
                  <c:v>-6.0016163214735859E-6</c:v>
                </c:pt>
                <c:pt idx="227">
                  <c:v>-6.0035365447936629E-6</c:v>
                </c:pt>
                <c:pt idx="228">
                  <c:v>-6.0054396315553881E-6</c:v>
                </c:pt>
                <c:pt idx="229">
                  <c:v>-6.0073258101361465E-6</c:v>
                </c:pt>
                <c:pt idx="230">
                  <c:v>-6.0091953048732384E-6</c:v>
                </c:pt>
                <c:pt idx="231">
                  <c:v>-6.0110483361527155E-6</c:v>
                </c:pt>
                <c:pt idx="232">
                  <c:v>-6.0128851204961418E-6</c:v>
                </c:pt>
                <c:pt idx="233">
                  <c:v>-6.0147058706447603E-6</c:v>
                </c:pt>
                <c:pt idx="234">
                  <c:v>-6.0165107956416226E-6</c:v>
                </c:pt>
                <c:pt idx="235">
                  <c:v>-6.0183001009119279E-6</c:v>
                </c:pt>
                <c:pt idx="236">
                  <c:v>-6.0200739883404584E-6</c:v>
                </c:pt>
                <c:pt idx="237">
                  <c:v>-6.0218326563479327E-6</c:v>
                </c:pt>
                <c:pt idx="238">
                  <c:v>-6.0235762999648026E-6</c:v>
                </c:pt>
                <c:pt idx="239">
                  <c:v>-6.0253051109033766E-6</c:v>
                </c:pt>
                <c:pt idx="240">
                  <c:v>-6.0270192776280508E-6</c:v>
                </c:pt>
                <c:pt idx="241">
                  <c:v>-6.0287189854238834E-6</c:v>
                </c:pt>
                <c:pt idx="242">
                  <c:v>-6.0304044164633158E-6</c:v>
                </c:pt>
                <c:pt idx="243">
                  <c:v>-6.0320757498712948E-6</c:v>
                </c:pt>
                <c:pt idx="244">
                  <c:v>-6.0337331617885748E-6</c:v>
                </c:pt>
                <c:pt idx="245">
                  <c:v>-6.0353768254338409E-6</c:v>
                </c:pt>
                <c:pt idx="246">
                  <c:v>-6.0370069111639349E-6</c:v>
                </c:pt>
                <c:pt idx="247">
                  <c:v>-6.0386235865327023E-6</c:v>
                </c:pt>
                <c:pt idx="248">
                  <c:v>-6.0402270163483668E-6</c:v>
                </c:pt>
                <c:pt idx="249">
                  <c:v>-6.0418173627297125E-6</c:v>
                </c:pt>
                <c:pt idx="250">
                  <c:v>-6.043394785160487E-6</c:v>
                </c:pt>
                <c:pt idx="251">
                  <c:v>-6.0449594405429328E-6</c:v>
                </c:pt>
                <c:pt idx="252">
                  <c:v>-6.0465114832496256E-6</c:v>
                </c:pt>
                <c:pt idx="253">
                  <c:v>-6.0480510651744706E-6</c:v>
                </c:pt>
                <c:pt idx="254">
                  <c:v>-6.0495783357819041E-6</c:v>
                </c:pt>
                <c:pt idx="255">
                  <c:v>-6.0510934421558372E-6</c:v>
                </c:pt>
                <c:pt idx="256">
                  <c:v>-6.0525965290460869E-6</c:v>
                </c:pt>
                <c:pt idx="257">
                  <c:v>-6.0540877389152889E-6</c:v>
                </c:pt>
                <c:pt idx="258">
                  <c:v>-6.0555672119833263E-6</c:v>
                </c:pt>
                <c:pt idx="259">
                  <c:v>-6.0570350862714929E-6</c:v>
                </c:pt>
                <c:pt idx="260">
                  <c:v>-6.0584914976455624E-6</c:v>
                </c:pt>
                <c:pt idx="261">
                  <c:v>-6.059936579857404E-6</c:v>
                </c:pt>
                <c:pt idx="262">
                  <c:v>-6.0613704645861075E-6</c:v>
                </c:pt>
                <c:pt idx="263">
                  <c:v>-6.0627932814780835E-6</c:v>
                </c:pt>
                <c:pt idx="264">
                  <c:v>-6.0642051581857575E-6</c:v>
                </c:pt>
                <c:pt idx="265">
                  <c:v>-6.0656062204063582E-6</c:v>
                </c:pt>
                <c:pt idx="266">
                  <c:v>-6.0669965919185417E-6</c:v>
                </c:pt>
                <c:pt idx="267">
                  <c:v>-6.0683763946193911E-6</c:v>
                </c:pt>
                <c:pt idx="268">
                  <c:v>-6.0697457485596931E-6</c:v>
                </c:pt>
                <c:pt idx="269">
                  <c:v>-6.0711047719789751E-6</c:v>
                </c:pt>
                <c:pt idx="270">
                  <c:v>-6.0724535813393967E-6</c:v>
                </c:pt>
                <c:pt idx="271">
                  <c:v>-6.073792291359055E-6</c:v>
                </c:pt>
                <c:pt idx="272">
                  <c:v>-6.0751210150446295E-6</c:v>
                </c:pt>
                <c:pt idx="273">
                  <c:v>-6.0764398637229344E-6</c:v>
                </c:pt>
                <c:pt idx="274">
                  <c:v>-6.0777489470723358E-6</c:v>
                </c:pt>
                <c:pt idx="275">
                  <c:v>-6.0790483731528172E-6</c:v>
                </c:pt>
                <c:pt idx="276">
                  <c:v>-6.0803382484359796E-6</c:v>
                </c:pt>
                <c:pt idx="277">
                  <c:v>-6.0816186778339169E-6</c:v>
                </c:pt>
                <c:pt idx="278">
                  <c:v>-6.0828897647279439E-6</c:v>
                </c:pt>
                <c:pt idx="279">
                  <c:v>-6.0841516109960241E-6</c:v>
                </c:pt>
                <c:pt idx="280">
                  <c:v>-6.0854043170403396E-6</c:v>
                </c:pt>
                <c:pt idx="281">
                  <c:v>-6.0866479818137994E-6</c:v>
                </c:pt>
                <c:pt idx="282">
                  <c:v>-6.0878827028459995E-6</c:v>
                </c:pt>
                <c:pt idx="283">
                  <c:v>-6.0891085762689029E-6</c:v>
                </c:pt>
                <c:pt idx="284">
                  <c:v>-6.0903256968415416E-6</c:v>
                </c:pt>
                <c:pt idx="285">
                  <c:v>-6.0915341579747733E-6</c:v>
                </c:pt>
                <c:pt idx="286">
                  <c:v>-6.0927340517549038E-6</c:v>
                </c:pt>
                <c:pt idx="287">
                  <c:v>-6.093925468967087E-6</c:v>
                </c:pt>
                <c:pt idx="288">
                  <c:v>-6.0951084991183939E-6</c:v>
                </c:pt>
                <c:pt idx="289">
                  <c:v>-6.0962832304601192E-6</c:v>
                </c:pt>
                <c:pt idx="290">
                  <c:v>-6.0974497500097744E-6</c:v>
                </c:pt>
                <c:pt idx="291">
                  <c:v>-6.0986081435724485E-6</c:v>
                </c:pt>
                <c:pt idx="292">
                  <c:v>-6.0997584957620022E-6</c:v>
                </c:pt>
                <c:pt idx="293">
                  <c:v>-6.1009008900215552E-6</c:v>
                </c:pt>
                <c:pt idx="294">
                  <c:v>-6.1020354086438694E-6</c:v>
                </c:pt>
                <c:pt idx="295">
                  <c:v>-6.1031621327907219E-6</c:v>
                </c:pt>
                <c:pt idx="296">
                  <c:v>-6.1042811425127486E-6</c:v>
                </c:pt>
                <c:pt idx="297">
                  <c:v>-6.1053925167678832E-6</c:v>
                </c:pt>
                <c:pt idx="298">
                  <c:v>-6.1064963334404911E-6</c:v>
                </c:pt>
                <c:pt idx="299">
                  <c:v>-6.1075926693590049E-6</c:v>
                </c:pt>
                <c:pt idx="300">
                  <c:v>-6.1086816003141457E-6</c:v>
                </c:pt>
                <c:pt idx="301">
                  <c:v>-6.1097632010762696E-6</c:v>
                </c:pt>
                <c:pt idx="302">
                  <c:v>-6.1108375454123917E-6</c:v>
                </c:pt>
                <c:pt idx="303">
                  <c:v>-6.1119047061031083E-6</c:v>
                </c:pt>
                <c:pt idx="304">
                  <c:v>-6.1129647549589078E-6</c:v>
                </c:pt>
                <c:pt idx="305">
                  <c:v>-6.1140177628363265E-6</c:v>
                </c:pt>
                <c:pt idx="306">
                  <c:v>-6.1150637996537966E-6</c:v>
                </c:pt>
                <c:pt idx="307">
                  <c:v>-6.1161029344070523E-6</c:v>
                </c:pt>
                <c:pt idx="308">
                  <c:v>-6.1171352351842003E-6</c:v>
                </c:pt>
                <c:pt idx="309">
                  <c:v>-6.1181607691808987E-6</c:v>
                </c:pt>
                <c:pt idx="310">
                  <c:v>-6.1191796027145952E-6</c:v>
                </c:pt>
                <c:pt idx="311">
                  <c:v>-6.120191801239018E-6</c:v>
                </c:pt>
                <c:pt idx="312">
                  <c:v>-6.1211974293581016E-6</c:v>
                </c:pt>
                <c:pt idx="313">
                  <c:v>-6.1221965508398865E-6</c:v>
                </c:pt>
                <c:pt idx="314">
                  <c:v>-6.1231892286298253E-6</c:v>
                </c:pt>
                <c:pt idx="315">
                  <c:v>-6.1241755248639993E-6</c:v>
                </c:pt>
                <c:pt idx="316">
                  <c:v>-6.1251555008822129E-6</c:v>
                </c:pt>
                <c:pt idx="317">
                  <c:v>-6.126129217240715E-6</c:v>
                </c:pt>
                <c:pt idx="318">
                  <c:v>-6.1270967337245046E-6</c:v>
                </c:pt>
                <c:pt idx="319">
                  <c:v>-6.1280581093596394E-6</c:v>
                </c:pt>
                <c:pt idx="320">
                  <c:v>-6.1290134024253725E-6</c:v>
                </c:pt>
                <c:pt idx="321">
                  <c:v>-6.129962670465786E-6</c:v>
                </c:pt>
                <c:pt idx="322">
                  <c:v>-6.1309059703013526E-6</c:v>
                </c:pt>
                <c:pt idx="323">
                  <c:v>-6.1318433580402877E-6</c:v>
                </c:pt>
                <c:pt idx="324">
                  <c:v>-6.1327748890898056E-6</c:v>
                </c:pt>
                <c:pt idx="325">
                  <c:v>-6.1337006181668051E-6</c:v>
                </c:pt>
                <c:pt idx="326">
                  <c:v>-6.1346205993087422E-6</c:v>
                </c:pt>
                <c:pt idx="327">
                  <c:v>-6.1355348858840425E-6</c:v>
                </c:pt>
                <c:pt idx="328">
                  <c:v>-6.1364435306026525E-6</c:v>
                </c:pt>
                <c:pt idx="329">
                  <c:v>-6.1373465855258563E-6</c:v>
                </c:pt>
                <c:pt idx="330">
                  <c:v>-6.1382441020763203E-6</c:v>
                </c:pt>
                <c:pt idx="331">
                  <c:v>-6.1391361310479837E-6</c:v>
                </c:pt>
                <c:pt idx="332">
                  <c:v>-6.1400227226155978E-6</c:v>
                </c:pt>
                <c:pt idx="333">
                  <c:v>-6.1409039263439708E-6</c:v>
                </c:pt>
                <c:pt idx="334">
                  <c:v>-6.141779791197381E-6</c:v>
                </c:pt>
                <c:pt idx="335">
                  <c:v>-6.1426503655486147E-6</c:v>
                </c:pt>
                <c:pt idx="336">
                  <c:v>-6.1435156971877883E-6</c:v>
                </c:pt>
                <c:pt idx="337">
                  <c:v>-6.1443758333311474E-6</c:v>
                </c:pt>
                <c:pt idx="338">
                  <c:v>-6.1452308206297152E-6</c:v>
                </c:pt>
                <c:pt idx="339">
                  <c:v>-6.1460807051776534E-6</c:v>
                </c:pt>
                <c:pt idx="340">
                  <c:v>-6.146925532520463E-6</c:v>
                </c:pt>
                <c:pt idx="341">
                  <c:v>-6.1477653476634085E-6</c:v>
                </c:pt>
                <c:pt idx="342">
                  <c:v>-6.1486001950791017E-6</c:v>
                </c:pt>
                <c:pt idx="343">
                  <c:v>-6.1494301187157345E-6</c:v>
                </c:pt>
                <c:pt idx="344">
                  <c:v>-6.1502551620045731E-6</c:v>
                </c:pt>
                <c:pt idx="345">
                  <c:v>-6.151075367867573E-6</c:v>
                </c:pt>
                <c:pt idx="346">
                  <c:v>-6.1518907787248236E-6</c:v>
                </c:pt>
                <c:pt idx="347">
                  <c:v>-6.1527014365019713E-6</c:v>
                </c:pt>
                <c:pt idx="348">
                  <c:v>-6.1535073826371174E-6</c:v>
                </c:pt>
                <c:pt idx="349">
                  <c:v>-6.1543086580882968E-6</c:v>
                </c:pt>
                <c:pt idx="350">
                  <c:v>-6.1551053033400922E-6</c:v>
                </c:pt>
                <c:pt idx="351">
                  <c:v>-6.1558973584104973E-6</c:v>
                </c:pt>
                <c:pt idx="352">
                  <c:v>-6.1566848628577024E-6</c:v>
                </c:pt>
                <c:pt idx="353">
                  <c:v>-6.1574678557867376E-6</c:v>
                </c:pt>
                <c:pt idx="354">
                  <c:v>-6.1582463758557074E-6</c:v>
                </c:pt>
                <c:pt idx="355">
                  <c:v>-6.1590204612824281E-6</c:v>
                </c:pt>
                <c:pt idx="356">
                  <c:v>-6.1597901498504791E-6</c:v>
                </c:pt>
                <c:pt idx="357">
                  <c:v>-6.1605554789155541E-6</c:v>
                </c:pt>
                <c:pt idx="358">
                  <c:v>-6.1613164854111652E-6</c:v>
                </c:pt>
                <c:pt idx="359">
                  <c:v>-6.1620732058549552E-6</c:v>
                </c:pt>
                <c:pt idx="360">
                  <c:v>-6.1628256763543555E-6</c:v>
                </c:pt>
                <c:pt idx="361">
                  <c:v>-6.1635739326123646E-6</c:v>
                </c:pt>
                <c:pt idx="362">
                  <c:v>-6.1643180099331296E-6</c:v>
                </c:pt>
                <c:pt idx="363">
                  <c:v>-6.16505794322763E-6</c:v>
                </c:pt>
                <c:pt idx="364">
                  <c:v>-6.1657937670189577E-6</c:v>
                </c:pt>
                <c:pt idx="365">
                  <c:v>-6.1665255154479378E-6</c:v>
                </c:pt>
                <c:pt idx="366">
                  <c:v>-6.1672532222780658E-6</c:v>
                </c:pt>
                <c:pt idx="367">
                  <c:v>-6.1679769209011823E-6</c:v>
                </c:pt>
                <c:pt idx="368">
                  <c:v>-6.1686966443419819E-6</c:v>
                </c:pt>
                <c:pt idx="369">
                  <c:v>-6.1694124252635232E-6</c:v>
                </c:pt>
                <c:pt idx="370">
                  <c:v>-6.1701242959720543E-6</c:v>
                </c:pt>
                <c:pt idx="371">
                  <c:v>-6.1708322884216137E-6</c:v>
                </c:pt>
                <c:pt idx="372">
                  <c:v>-6.1715364342192197E-6</c:v>
                </c:pt>
                <c:pt idx="373">
                  <c:v>-6.1722367646291828E-6</c:v>
                </c:pt>
                <c:pt idx="374">
                  <c:v>-6.1729333105781598E-6</c:v>
                </c:pt>
                <c:pt idx="375">
                  <c:v>-6.1736261026592192E-6</c:v>
                </c:pt>
                <c:pt idx="376">
                  <c:v>-6.1743151711367039E-6</c:v>
                </c:pt>
                <c:pt idx="377">
                  <c:v>-6.1750005459504793E-6</c:v>
                </c:pt>
                <c:pt idx="378">
                  <c:v>-6.1756822567202525E-6</c:v>
                </c:pt>
                <c:pt idx="379">
                  <c:v>-6.1763603327498922E-6</c:v>
                </c:pt>
                <c:pt idx="380">
                  <c:v>-6.1770348030316575E-6</c:v>
                </c:pt>
                <c:pt idx="381">
                  <c:v>-6.1777056962502369E-6</c:v>
                </c:pt>
                <c:pt idx="382">
                  <c:v>-6.1783730407869407E-6</c:v>
                </c:pt>
                <c:pt idx="383">
                  <c:v>-6.1790368647234597E-6</c:v>
                </c:pt>
                <c:pt idx="384">
                  <c:v>-6.1796971958461643E-6</c:v>
                </c:pt>
                <c:pt idx="385">
                  <c:v>-6.1803540616496559E-6</c:v>
                </c:pt>
                <c:pt idx="386">
                  <c:v>-6.1810074893408132E-6</c:v>
                </c:pt>
                <c:pt idx="387">
                  <c:v>-6.1816575058423395E-6</c:v>
                </c:pt>
                <c:pt idx="388">
                  <c:v>-6.1823041377966838E-6</c:v>
                </c:pt>
                <c:pt idx="389">
                  <c:v>-6.1829474115694643E-6</c:v>
                </c:pt>
                <c:pt idx="390">
                  <c:v>-6.1835873532532905E-6</c:v>
                </c:pt>
                <c:pt idx="391">
                  <c:v>-6.1842239886710036E-6</c:v>
                </c:pt>
                <c:pt idx="392">
                  <c:v>-6.1848573433794147E-6</c:v>
                </c:pt>
                <c:pt idx="393">
                  <c:v>-6.1854874426725563E-6</c:v>
                </c:pt>
                <c:pt idx="394">
                  <c:v>-6.1861143115851014E-6</c:v>
                </c:pt>
                <c:pt idx="395">
                  <c:v>-6.1867379748958054E-6</c:v>
                </c:pt>
                <c:pt idx="396">
                  <c:v>-6.1873584571304649E-6</c:v>
                </c:pt>
                <c:pt idx="397">
                  <c:v>-6.1879757825653974E-6</c:v>
                </c:pt>
                <c:pt idx="398">
                  <c:v>-6.1885899752306251E-6</c:v>
                </c:pt>
                <c:pt idx="399">
                  <c:v>-6.1892010589126824E-6</c:v>
                </c:pt>
                <c:pt idx="400">
                  <c:v>-6.1898090571581586E-6</c:v>
                </c:pt>
                <c:pt idx="401">
                  <c:v>-6.1904139932762898E-6</c:v>
                </c:pt>
                <c:pt idx="402">
                  <c:v>-6.191015890342078E-6</c:v>
                </c:pt>
                <c:pt idx="403">
                  <c:v>-6.1916147711994107E-6</c:v>
                </c:pt>
                <c:pt idx="404">
                  <c:v>-6.1922106584637286E-6</c:v>
                </c:pt>
                <c:pt idx="405">
                  <c:v>-6.1928035745248681E-6</c:v>
                </c:pt>
                <c:pt idx="406">
                  <c:v>-6.193393541550098E-6</c:v>
                </c:pt>
                <c:pt idx="407">
                  <c:v>-6.1939805814865688E-6</c:v>
                </c:pt>
                <c:pt idx="408">
                  <c:v>-6.1945647160642596E-6</c:v>
                </c:pt>
                <c:pt idx="409">
                  <c:v>-6.1951459667986727E-6</c:v>
                </c:pt>
                <c:pt idx="410">
                  <c:v>-6.1957243549931934E-6</c:v>
                </c:pt>
                <c:pt idx="411">
                  <c:v>-6.1962999017420735E-6</c:v>
                </c:pt>
                <c:pt idx="412">
                  <c:v>-6.1968726279326873E-6</c:v>
                </c:pt>
                <c:pt idx="413">
                  <c:v>-6.1974425542483417E-6</c:v>
                </c:pt>
                <c:pt idx="414">
                  <c:v>-6.1980097011704206E-6</c:v>
                </c:pt>
                <c:pt idx="415">
                  <c:v>-6.1985740889812151E-6</c:v>
                </c:pt>
                <c:pt idx="416">
                  <c:v>-6.1991357377659296E-6</c:v>
                </c:pt>
                <c:pt idx="417">
                  <c:v>-6.1996946674155217E-6</c:v>
                </c:pt>
                <c:pt idx="418">
                  <c:v>-6.2002508976286346E-6</c:v>
                </c:pt>
                <c:pt idx="419">
                  <c:v>-6.2008044479142303E-6</c:v>
                </c:pt>
                <c:pt idx="420">
                  <c:v>-6.2013553375936698E-6</c:v>
                </c:pt>
                <c:pt idx="421">
                  <c:v>-6.2019035858030411E-6</c:v>
                </c:pt>
                <c:pt idx="422">
                  <c:v>-6.2024492114952424E-6</c:v>
                </c:pt>
                <c:pt idx="423">
                  <c:v>-6.2029922334425186E-6</c:v>
                </c:pt>
                <c:pt idx="424">
                  <c:v>-6.2035326702381993E-6</c:v>
                </c:pt>
                <c:pt idx="425">
                  <c:v>-6.2040705402989966E-6</c:v>
                </c:pt>
                <c:pt idx="426">
                  <c:v>-6.2046058618673065E-6</c:v>
                </c:pt>
                <c:pt idx="427">
                  <c:v>-6.2051386530127551E-6</c:v>
                </c:pt>
                <c:pt idx="428">
                  <c:v>-6.2056689316348002E-6</c:v>
                </c:pt>
                <c:pt idx="429">
                  <c:v>-6.2061967154642605E-6</c:v>
                </c:pt>
                <c:pt idx="430">
                  <c:v>-6.2067220220657889E-6</c:v>
                </c:pt>
                <c:pt idx="431">
                  <c:v>-6.2072448688392946E-6</c:v>
                </c:pt>
                <c:pt idx="432">
                  <c:v>-6.2077652730221497E-6</c:v>
                </c:pt>
                <c:pt idx="433">
                  <c:v>-6.2082832516912092E-6</c:v>
                </c:pt>
                <c:pt idx="434">
                  <c:v>-6.2087988217642901E-6</c:v>
                </c:pt>
                <c:pt idx="435">
                  <c:v>-6.2093120000024245E-6</c:v>
                </c:pt>
                <c:pt idx="436">
                  <c:v>-6.2098228030113232E-6</c:v>
                </c:pt>
                <c:pt idx="437">
                  <c:v>-6.2103312472435271E-6</c:v>
                </c:pt>
                <c:pt idx="438">
                  <c:v>-6.2108373489998329E-6</c:v>
                </c:pt>
                <c:pt idx="439">
                  <c:v>-6.2113411244311582E-6</c:v>
                </c:pt>
                <c:pt idx="440">
                  <c:v>-6.2118425895403941E-6</c:v>
                </c:pt>
                <c:pt idx="441">
                  <c:v>-6.2123417601839871E-6</c:v>
                </c:pt>
                <c:pt idx="442">
                  <c:v>-6.2128386520735191E-6</c:v>
                </c:pt>
                <c:pt idx="443">
                  <c:v>-6.213333280777516E-6</c:v>
                </c:pt>
                <c:pt idx="444">
                  <c:v>-6.2138256617229472E-6</c:v>
                </c:pt>
                <c:pt idx="445">
                  <c:v>-6.2143158101969651E-6</c:v>
                </c:pt>
                <c:pt idx="446">
                  <c:v>-6.2148037413483526E-6</c:v>
                </c:pt>
                <c:pt idx="447">
                  <c:v>-6.2152894701892218E-6</c:v>
                </c:pt>
                <c:pt idx="448">
                  <c:v>-6.2157730115963428E-6</c:v>
                </c:pt>
                <c:pt idx="449">
                  <c:v>-6.216254380312956E-6</c:v>
                </c:pt>
                <c:pt idx="450">
                  <c:v>-6.2167335909499206E-6</c:v>
                </c:pt>
                <c:pt idx="451">
                  <c:v>-6.2172106579875061E-6</c:v>
                </c:pt>
                <c:pt idx="452">
                  <c:v>-6.2176855957767844E-6</c:v>
                </c:pt>
                <c:pt idx="453">
                  <c:v>-6.2181584185408006E-6</c:v>
                </c:pt>
                <c:pt idx="454">
                  <c:v>-6.2186291403764531E-6</c:v>
                </c:pt>
                <c:pt idx="455">
                  <c:v>-6.2190977752554376E-6</c:v>
                </c:pt>
                <c:pt idx="456">
                  <c:v>-6.2195643370259152E-6</c:v>
                </c:pt>
                <c:pt idx="457">
                  <c:v>-6.220028839413789E-6</c:v>
                </c:pt>
                <c:pt idx="458">
                  <c:v>-6.2204912960241317E-6</c:v>
                </c:pt>
                <c:pt idx="459">
                  <c:v>-6.2209517203423186E-6</c:v>
                </c:pt>
                <c:pt idx="460">
                  <c:v>-6.2214101257355241E-6</c:v>
                </c:pt>
                <c:pt idx="461">
                  <c:v>-6.2218665254539403E-6</c:v>
                </c:pt>
                <c:pt idx="462">
                  <c:v>-6.2223209326321075E-6</c:v>
                </c:pt>
                <c:pt idx="463">
                  <c:v>-6.2227733602900265E-6</c:v>
                </c:pt>
                <c:pt idx="464">
                  <c:v>-6.223223821334616E-6</c:v>
                </c:pt>
                <c:pt idx="465">
                  <c:v>-6.2236723285607517E-6</c:v>
                </c:pt>
                <c:pt idx="466">
                  <c:v>-6.2241188946525775E-6</c:v>
                </c:pt>
                <c:pt idx="467">
                  <c:v>-6.2245635321847624E-6</c:v>
                </c:pt>
                <c:pt idx="468">
                  <c:v>-6.2250062536235122E-6</c:v>
                </c:pt>
                <c:pt idx="469">
                  <c:v>-6.2254470713277957E-6</c:v>
                </c:pt>
                <c:pt idx="470">
                  <c:v>-6.2258859975505569E-6</c:v>
                </c:pt>
                <c:pt idx="471">
                  <c:v>-6.2263230444398669E-6</c:v>
                </c:pt>
                <c:pt idx="472">
                  <c:v>-6.2267582240399379E-6</c:v>
                </c:pt>
                <c:pt idx="473">
                  <c:v>-6.2271915482922464E-6</c:v>
                </c:pt>
                <c:pt idx="474">
                  <c:v>-6.2276230290368026E-6</c:v>
                </c:pt>
                <c:pt idx="475">
                  <c:v>-6.2280526780128827E-6</c:v>
                </c:pt>
                <c:pt idx="476">
                  <c:v>-6.2284805068604957E-6</c:v>
                </c:pt>
                <c:pt idx="477">
                  <c:v>-6.2289065271210633E-6</c:v>
                </c:pt>
                <c:pt idx="478">
                  <c:v>-6.2293307502388063E-6</c:v>
                </c:pt>
                <c:pt idx="479">
                  <c:v>-6.2297531875614394E-6</c:v>
                </c:pt>
                <c:pt idx="480">
                  <c:v>-6.2301738503415142E-6</c:v>
                </c:pt>
                <c:pt idx="481">
                  <c:v>-6.2305927497370237E-6</c:v>
                </c:pt>
                <c:pt idx="482">
                  <c:v>-6.2310098968128014E-6</c:v>
                </c:pt>
                <c:pt idx="483">
                  <c:v>-6.2314253025411802E-6</c:v>
                </c:pt>
                <c:pt idx="484">
                  <c:v>-6.2318389778032045E-6</c:v>
                </c:pt>
                <c:pt idx="485">
                  <c:v>-6.23225093338925E-6</c:v>
                </c:pt>
                <c:pt idx="486">
                  <c:v>-6.2326611800003692E-6</c:v>
                </c:pt>
                <c:pt idx="487">
                  <c:v>-6.2330697282489074E-6</c:v>
                </c:pt>
                <c:pt idx="488">
                  <c:v>-6.2334765886595861E-6</c:v>
                </c:pt>
                <c:pt idx="489">
                  <c:v>-6.2338817716702502E-6</c:v>
                </c:pt>
                <c:pt idx="490">
                  <c:v>-6.2342852876329126E-6</c:v>
                </c:pt>
                <c:pt idx="491">
                  <c:v>-6.2346871468146419E-6</c:v>
                </c:pt>
                <c:pt idx="492">
                  <c:v>-6.2350873593982412E-6</c:v>
                </c:pt>
                <c:pt idx="493">
                  <c:v>-6.2354859354833528E-6</c:v>
                </c:pt>
                <c:pt idx="494">
                  <c:v>-6.235882885087083E-6</c:v>
                </c:pt>
                <c:pt idx="495">
                  <c:v>-6.2362782181450733E-6</c:v>
                </c:pt>
                <c:pt idx="496">
                  <c:v>-6.23667194451206E-6</c:v>
                </c:pt>
                <c:pt idx="497">
                  <c:v>-6.2370640739629422E-6</c:v>
                </c:pt>
                <c:pt idx="498">
                  <c:v>-6.2374546161935179E-6</c:v>
                </c:pt>
                <c:pt idx="499">
                  <c:v>-6.2378435808211204E-6</c:v>
                </c:pt>
                <c:pt idx="500">
                  <c:v>-6.2382309773857319E-6</c:v>
                </c:pt>
                <c:pt idx="501">
                  <c:v>-6.2386168153503138E-6</c:v>
                </c:pt>
                <c:pt idx="502">
                  <c:v>-6.2390011041020646E-6</c:v>
                </c:pt>
                <c:pt idx="503">
                  <c:v>-6.2393838529528632E-6</c:v>
                </c:pt>
                <c:pt idx="504">
                  <c:v>-6.2397650711400654E-6</c:v>
                </c:pt>
                <c:pt idx="505">
                  <c:v>-6.2401447678274149E-6</c:v>
                </c:pt>
                <c:pt idx="506">
                  <c:v>-6.2405229521055149E-6</c:v>
                </c:pt>
                <c:pt idx="507">
                  <c:v>-6.2408996329927787E-6</c:v>
                </c:pt>
                <c:pt idx="508">
                  <c:v>-6.2412748194360323E-6</c:v>
                </c:pt>
                <c:pt idx="509">
                  <c:v>-6.2416485203112604E-6</c:v>
                </c:pt>
                <c:pt idx="510">
                  <c:v>-6.2420207444242928E-6</c:v>
                </c:pt>
                <c:pt idx="511">
                  <c:v>-6.242391500511512E-6</c:v>
                </c:pt>
                <c:pt idx="512">
                  <c:v>-6.242760797240458E-6</c:v>
                </c:pt>
                <c:pt idx="513">
                  <c:v>-6.2431286432106938E-6</c:v>
                </c:pt>
                <c:pt idx="514">
                  <c:v>-6.2434950469542204E-6</c:v>
                </c:pt>
                <c:pt idx="515">
                  <c:v>-6.2438600169363816E-6</c:v>
                </c:pt>
                <c:pt idx="516">
                  <c:v>-6.2442235615563258E-6</c:v>
                </c:pt>
                <c:pt idx="517">
                  <c:v>-6.2445856891477204E-6</c:v>
                </c:pt>
                <c:pt idx="518">
                  <c:v>-6.244946407979434E-6</c:v>
                </c:pt>
                <c:pt idx="519">
                  <c:v>-6.2453057262560758E-6</c:v>
                </c:pt>
                <c:pt idx="520">
                  <c:v>-6.245663652118799E-6</c:v>
                </c:pt>
                <c:pt idx="521">
                  <c:v>-6.2460201936455737E-6</c:v>
                </c:pt>
                <c:pt idx="522">
                  <c:v>-6.2463753588521446E-6</c:v>
                </c:pt>
                <c:pt idx="523">
                  <c:v>-6.2467291556924713E-6</c:v>
                </c:pt>
                <c:pt idx="524">
                  <c:v>-6.2470815920593126E-6</c:v>
                </c:pt>
                <c:pt idx="525">
                  <c:v>-6.2474326757848859E-6</c:v>
                </c:pt>
                <c:pt idx="526">
                  <c:v>-6.2477824146413171E-6</c:v>
                </c:pt>
                <c:pt idx="527">
                  <c:v>-6.2481308163414512E-6</c:v>
                </c:pt>
                <c:pt idx="528">
                  <c:v>-6.2484778885391176E-6</c:v>
                </c:pt>
                <c:pt idx="529">
                  <c:v>-6.2488236388298947E-6</c:v>
                </c:pt>
                <c:pt idx="530">
                  <c:v>-6.2491680747516641E-6</c:v>
                </c:pt>
                <c:pt idx="531">
                  <c:v>-6.2495112037850548E-6</c:v>
                </c:pt>
                <c:pt idx="532">
                  <c:v>-6.2498530333540507E-6</c:v>
                </c:pt>
                <c:pt idx="533">
                  <c:v>-6.2501935708264332E-6</c:v>
                </c:pt>
                <c:pt idx="534">
                  <c:v>-6.2505328235145792E-6</c:v>
                </c:pt>
                <c:pt idx="535">
                  <c:v>-6.2508707986755908E-6</c:v>
                </c:pt>
                <c:pt idx="536">
                  <c:v>-6.2512075035121451E-6</c:v>
                </c:pt>
                <c:pt idx="537">
                  <c:v>-6.2515429451727596E-6</c:v>
                </c:pt>
                <c:pt idx="538">
                  <c:v>-6.2518771307526219E-6</c:v>
                </c:pt>
                <c:pt idx="539">
                  <c:v>-6.2522100672936005E-6</c:v>
                </c:pt>
                <c:pt idx="540">
                  <c:v>-6.2525417617852623E-6</c:v>
                </c:pt>
                <c:pt idx="541">
                  <c:v>-6.2528722211649942E-6</c:v>
                </c:pt>
                <c:pt idx="542">
                  <c:v>-6.2532014523186973E-6</c:v>
                </c:pt>
                <c:pt idx="543">
                  <c:v>-6.2535294620810618E-6</c:v>
                </c:pt>
                <c:pt idx="544">
                  <c:v>-6.253856257236276E-6</c:v>
                </c:pt>
                <c:pt idx="545">
                  <c:v>-6.2541818445183443E-6</c:v>
                </c:pt>
                <c:pt idx="546">
                  <c:v>-6.2545062306115603E-6</c:v>
                </c:pt>
                <c:pt idx="547">
                  <c:v>-6.2548294221509879E-6</c:v>
                </c:pt>
                <c:pt idx="548">
                  <c:v>-6.2551514257229461E-6</c:v>
                </c:pt>
                <c:pt idx="549">
                  <c:v>-6.2554722478654105E-6</c:v>
                </c:pt>
                <c:pt idx="550">
                  <c:v>-6.2557918950684625E-6</c:v>
                </c:pt>
                <c:pt idx="551">
                  <c:v>-6.2561103737746967E-6</c:v>
                </c:pt>
                <c:pt idx="552">
                  <c:v>-6.2564276903797615E-6</c:v>
                </c:pt>
                <c:pt idx="553">
                  <c:v>-6.2567438512327017E-6</c:v>
                </c:pt>
                <c:pt idx="554">
                  <c:v>-6.2570588626363393E-6</c:v>
                </c:pt>
                <c:pt idx="555">
                  <c:v>-6.257372730847783E-6</c:v>
                </c:pt>
                <c:pt idx="556">
                  <c:v>-6.2576854620788675E-6</c:v>
                </c:pt>
                <c:pt idx="557">
                  <c:v>-6.2579970624963967E-6</c:v>
                </c:pt>
                <c:pt idx="558">
                  <c:v>-6.2583075382227467E-6</c:v>
                </c:pt>
                <c:pt idx="559">
                  <c:v>-6.2586168953361184E-6</c:v>
                </c:pt>
                <c:pt idx="560">
                  <c:v>-6.2589251398710211E-6</c:v>
                </c:pt>
                <c:pt idx="561">
                  <c:v>-6.2592322778186711E-6</c:v>
                </c:pt>
                <c:pt idx="562">
                  <c:v>-6.259538315127238E-6</c:v>
                </c:pt>
                <c:pt idx="563">
                  <c:v>-6.2598432577024439E-6</c:v>
                </c:pt>
                <c:pt idx="564">
                  <c:v>-6.2601471114078209E-6</c:v>
                </c:pt>
                <c:pt idx="565">
                  <c:v>-6.260449882065023E-6</c:v>
                </c:pt>
                <c:pt idx="566">
                  <c:v>-6.260751575454365E-6</c:v>
                </c:pt>
                <c:pt idx="567">
                  <c:v>-6.2610521973150643E-6</c:v>
                </c:pt>
                <c:pt idx="568">
                  <c:v>-6.2613517533456493E-6</c:v>
                </c:pt>
                <c:pt idx="569">
                  <c:v>-6.2616502492043085E-6</c:v>
                </c:pt>
                <c:pt idx="570">
                  <c:v>-6.2619476905092262E-6</c:v>
                </c:pt>
                <c:pt idx="571">
                  <c:v>-6.2622440828390069E-6</c:v>
                </c:pt>
                <c:pt idx="572">
                  <c:v>-6.2625394317329742E-6</c:v>
                </c:pt>
                <c:pt idx="573">
                  <c:v>-6.2628337426914586E-6</c:v>
                </c:pt>
                <c:pt idx="574">
                  <c:v>-6.2631270211762607E-6</c:v>
                </c:pt>
                <c:pt idx="575">
                  <c:v>-6.2634192726109264E-6</c:v>
                </c:pt>
                <c:pt idx="576">
                  <c:v>-6.2637105023810082E-6</c:v>
                </c:pt>
                <c:pt idx="577">
                  <c:v>-6.2640007158346144E-6</c:v>
                </c:pt>
                <c:pt idx="578">
                  <c:v>-6.2642899182823969E-6</c:v>
                </c:pt>
                <c:pt idx="579">
                  <c:v>-6.2645781149982344E-6</c:v>
                </c:pt>
                <c:pt idx="580">
                  <c:v>-6.2648653112192748E-6</c:v>
                </c:pt>
                <c:pt idx="581">
                  <c:v>-6.2651515121465173E-6</c:v>
                </c:pt>
                <c:pt idx="582">
                  <c:v>-6.2654367229447951E-6</c:v>
                </c:pt>
                <c:pt idx="583">
                  <c:v>-6.2657209487433732E-6</c:v>
                </c:pt>
                <c:pt idx="584">
                  <c:v>-6.2660041946361332E-6</c:v>
                </c:pt>
                <c:pt idx="585">
                  <c:v>-6.2662864656818547E-6</c:v>
                </c:pt>
                <c:pt idx="586">
                  <c:v>-6.2665677669046664E-6</c:v>
                </c:pt>
                <c:pt idx="587">
                  <c:v>-6.2668481032940403E-6</c:v>
                </c:pt>
                <c:pt idx="588">
                  <c:v>-6.2671274798055105E-6</c:v>
                </c:pt>
                <c:pt idx="589">
                  <c:v>-6.267405901360535E-6</c:v>
                </c:pt>
                <c:pt idx="590">
                  <c:v>-6.2676833728470918E-6</c:v>
                </c:pt>
                <c:pt idx="591">
                  <c:v>-6.2679598991198021E-6</c:v>
                </c:pt>
                <c:pt idx="592">
                  <c:v>-6.2682354850003171E-6</c:v>
                </c:pt>
                <c:pt idx="593">
                  <c:v>-6.2685101352775653E-6</c:v>
                </c:pt>
                <c:pt idx="594">
                  <c:v>-6.2687838547079325E-6</c:v>
                </c:pt>
                <c:pt idx="595">
                  <c:v>-6.2690566480157066E-6</c:v>
                </c:pt>
                <c:pt idx="596">
                  <c:v>-6.2693285198931014E-6</c:v>
                </c:pt>
                <c:pt idx="597">
                  <c:v>-6.2695994750009402E-6</c:v>
                </c:pt>
                <c:pt idx="598">
                  <c:v>-6.2698695179684519E-6</c:v>
                </c:pt>
                <c:pt idx="599">
                  <c:v>-6.2701386533938549E-6</c:v>
                </c:pt>
                <c:pt idx="600">
                  <c:v>-6.2704068858444914E-6</c:v>
                </c:pt>
                <c:pt idx="601">
                  <c:v>-6.2706742198571013E-6</c:v>
                </c:pt>
                <c:pt idx="602">
                  <c:v>-6.270940659938032E-6</c:v>
                </c:pt>
                <c:pt idx="603">
                  <c:v>-6.2712062105636281E-6</c:v>
                </c:pt>
                <c:pt idx="604">
                  <c:v>-6.2714708761803458E-6</c:v>
                </c:pt>
                <c:pt idx="605">
                  <c:v>-6.2717346612051318E-6</c:v>
                </c:pt>
                <c:pt idx="606">
                  <c:v>-6.2719975700254259E-6</c:v>
                </c:pt>
                <c:pt idx="607">
                  <c:v>-6.2722596069997313E-6</c:v>
                </c:pt>
                <c:pt idx="608">
                  <c:v>-6.27252077645766E-6</c:v>
                </c:pt>
                <c:pt idx="609">
                  <c:v>-6.2727810827001414E-6</c:v>
                </c:pt>
                <c:pt idx="610">
                  <c:v>-6.2730405299997393E-6</c:v>
                </c:pt>
                <c:pt idx="611">
                  <c:v>-6.2732991226009137E-6</c:v>
                </c:pt>
                <c:pt idx="612">
                  <c:v>-6.2735568647201328E-6</c:v>
                </c:pt>
                <c:pt idx="613">
                  <c:v>-6.2738137605462548E-6</c:v>
                </c:pt>
                <c:pt idx="614">
                  <c:v>-6.2740698142406511E-6</c:v>
                </c:pt>
                <c:pt idx="615">
                  <c:v>-6.2743250299373837E-6</c:v>
                </c:pt>
                <c:pt idx="616">
                  <c:v>-6.2745794117435831E-6</c:v>
                </c:pt>
                <c:pt idx="617">
                  <c:v>-6.2748329637396121E-6</c:v>
                </c:pt>
                <c:pt idx="618">
                  <c:v>-6.2750856899791399E-6</c:v>
                </c:pt>
                <c:pt idx="619">
                  <c:v>-6.2753375944895449E-6</c:v>
                </c:pt>
                <c:pt idx="620">
                  <c:v>-6.2755886812720496E-6</c:v>
                </c:pt>
                <c:pt idx="621">
                  <c:v>-6.2758389543019797E-6</c:v>
                </c:pt>
                <c:pt idx="622">
                  <c:v>-6.2760884175288702E-6</c:v>
                </c:pt>
                <c:pt idx="623">
                  <c:v>-6.2763370748767223E-6</c:v>
                </c:pt>
                <c:pt idx="624">
                  <c:v>-6.2765849302443296E-6</c:v>
                </c:pt>
                <c:pt idx="625">
                  <c:v>-6.2768319875053321E-6</c:v>
                </c:pt>
                <c:pt idx="626">
                  <c:v>-6.2770782505083816E-6</c:v>
                </c:pt>
                <c:pt idx="627">
                  <c:v>-6.2773237230775219E-6</c:v>
                </c:pt>
                <c:pt idx="628">
                  <c:v>-6.2775684090122751E-6</c:v>
                </c:pt>
                <c:pt idx="629">
                  <c:v>-6.2778123120877789E-6</c:v>
                </c:pt>
                <c:pt idx="630">
                  <c:v>-6.2780554360551899E-6</c:v>
                </c:pt>
                <c:pt idx="631">
                  <c:v>-6.2782977846415649E-6</c:v>
                </c:pt>
                <c:pt idx="632">
                  <c:v>-6.2785393615503479E-6</c:v>
                </c:pt>
                <c:pt idx="633">
                  <c:v>-6.2787801704614582E-6</c:v>
                </c:pt>
                <c:pt idx="634">
                  <c:v>-6.279020215031306E-6</c:v>
                </c:pt>
                <c:pt idx="635">
                  <c:v>-6.2792594988932661E-6</c:v>
                </c:pt>
                <c:pt idx="636">
                  <c:v>-6.2794980256576683E-6</c:v>
                </c:pt>
                <c:pt idx="637">
                  <c:v>-6.2797357989120502E-6</c:v>
                </c:pt>
                <c:pt idx="638">
                  <c:v>-6.2799728222212983E-6</c:v>
                </c:pt>
                <c:pt idx="639">
                  <c:v>-6.280209099127822E-6</c:v>
                </c:pt>
                <c:pt idx="640">
                  <c:v>-6.2804446331518667E-6</c:v>
                </c:pt>
                <c:pt idx="641">
                  <c:v>-6.2806794277914107E-6</c:v>
                </c:pt>
                <c:pt idx="642">
                  <c:v>-6.2809134865226357E-6</c:v>
                </c:pt>
                <c:pt idx="643">
                  <c:v>-6.2811468127999412E-6</c:v>
                </c:pt>
                <c:pt idx="644">
                  <c:v>-6.2813794100560958E-6</c:v>
                </c:pt>
                <c:pt idx="645">
                  <c:v>-6.2816112817025027E-6</c:v>
                </c:pt>
                <c:pt idx="646">
                  <c:v>-6.2818424311292911E-6</c:v>
                </c:pt>
                <c:pt idx="647">
                  <c:v>-6.2820728617054498E-6</c:v>
                </c:pt>
                <c:pt idx="648">
                  <c:v>-6.2823025767791526E-6</c:v>
                </c:pt>
                <c:pt idx="649">
                  <c:v>-6.2825315796777092E-6</c:v>
                </c:pt>
                <c:pt idx="650">
                  <c:v>-6.2827598737079262E-6</c:v>
                </c:pt>
                <c:pt idx="651">
                  <c:v>-6.2829874621561135E-6</c:v>
                </c:pt>
                <c:pt idx="652">
                  <c:v>-6.2832143482883285E-6</c:v>
                </c:pt>
                <c:pt idx="653">
                  <c:v>-6.2834405353504176E-6</c:v>
                </c:pt>
                <c:pt idx="654">
                  <c:v>-6.2836660265683776E-6</c:v>
                </c:pt>
                <c:pt idx="655">
                  <c:v>-6.2838908251482911E-6</c:v>
                </c:pt>
                <c:pt idx="656">
                  <c:v>-6.284114934276673E-6</c:v>
                </c:pt>
                <c:pt idx="657">
                  <c:v>-6.284338357120378E-6</c:v>
                </c:pt>
                <c:pt idx="658">
                  <c:v>-6.2845610968270602E-6</c:v>
                </c:pt>
                <c:pt idx="659">
                  <c:v>-6.284783156525012E-6</c:v>
                </c:pt>
                <c:pt idx="660">
                  <c:v>-6.2850045393235577E-6</c:v>
                </c:pt>
                <c:pt idx="661">
                  <c:v>-6.2852252483130351E-6</c:v>
                </c:pt>
                <c:pt idx="662">
                  <c:v>-6.2854452865649957E-6</c:v>
                </c:pt>
                <c:pt idx="663">
                  <c:v>-6.2856646571324055E-6</c:v>
                </c:pt>
                <c:pt idx="664">
                  <c:v>-6.2858833630496947E-6</c:v>
                </c:pt>
                <c:pt idx="665">
                  <c:v>-6.2861014073328903E-6</c:v>
                </c:pt>
                <c:pt idx="666">
                  <c:v>-6.2863187929798662E-6</c:v>
                </c:pt>
                <c:pt idx="667">
                  <c:v>-6.2865355229704674E-6</c:v>
                </c:pt>
                <c:pt idx="668">
                  <c:v>-6.2867516002663794E-6</c:v>
                </c:pt>
                <c:pt idx="669">
                  <c:v>-6.2869670278116829E-6</c:v>
                </c:pt>
                <c:pt idx="670">
                  <c:v>-6.2871818085327268E-6</c:v>
                </c:pt>
                <c:pt idx="671">
                  <c:v>-6.2873959453382357E-6</c:v>
                </c:pt>
                <c:pt idx="672">
                  <c:v>-6.2876094411196303E-6</c:v>
                </c:pt>
                <c:pt idx="673">
                  <c:v>-6.2878222987509307E-6</c:v>
                </c:pt>
                <c:pt idx="674">
                  <c:v>-6.2880345210891332E-6</c:v>
                </c:pt>
                <c:pt idx="675">
                  <c:v>-6.2882461109740574E-6</c:v>
                </c:pt>
                <c:pt idx="676">
                  <c:v>-6.2884570712287919E-6</c:v>
                </c:pt>
                <c:pt idx="677">
                  <c:v>-6.2886674046595146E-6</c:v>
                </c:pt>
                <c:pt idx="678">
                  <c:v>-6.2888771140557795E-6</c:v>
                </c:pt>
                <c:pt idx="679">
                  <c:v>-6.2890862021905987E-6</c:v>
                </c:pt>
                <c:pt idx="680">
                  <c:v>-6.2892946718206706E-6</c:v>
                </c:pt>
                <c:pt idx="681">
                  <c:v>-6.2895025256863553E-6</c:v>
                </c:pt>
                <c:pt idx="682">
                  <c:v>-6.2897097665117749E-6</c:v>
                </c:pt>
                <c:pt idx="683">
                  <c:v>-6.2899163970050964E-6</c:v>
                </c:pt>
                <c:pt idx="684">
                  <c:v>-6.2901224198585283E-6</c:v>
                </c:pt>
                <c:pt idx="685">
                  <c:v>-6.2903278377485067E-6</c:v>
                </c:pt>
                <c:pt idx="686">
                  <c:v>-6.2905326533356926E-6</c:v>
                </c:pt>
                <c:pt idx="687">
                  <c:v>-6.2907368692652572E-6</c:v>
                </c:pt>
                <c:pt idx="688">
                  <c:v>-6.2909404881668067E-6</c:v>
                </c:pt>
                <c:pt idx="689">
                  <c:v>-6.2911435126546913E-6</c:v>
                </c:pt>
                <c:pt idx="690">
                  <c:v>-6.2913459453279596E-6</c:v>
                </c:pt>
                <c:pt idx="691">
                  <c:v>-6.291547788770539E-6</c:v>
                </c:pt>
                <c:pt idx="692">
                  <c:v>-6.2917490455513526E-6</c:v>
                </c:pt>
                <c:pt idx="693">
                  <c:v>-6.2919497182244612E-6</c:v>
                </c:pt>
                <c:pt idx="694">
                  <c:v>-6.2921498093289766E-6</c:v>
                </c:pt>
                <c:pt idx="695">
                  <c:v>-6.2923493213894187E-6</c:v>
                </c:pt>
                <c:pt idx="696">
                  <c:v>-6.2925482569157307E-6</c:v>
                </c:pt>
                <c:pt idx="697">
                  <c:v>-6.2927466184033438E-6</c:v>
                </c:pt>
                <c:pt idx="698">
                  <c:v>-6.2929444083332919E-6</c:v>
                </c:pt>
                <c:pt idx="699">
                  <c:v>-6.2931416291723052E-6</c:v>
                </c:pt>
                <c:pt idx="700">
                  <c:v>-6.293338283373049E-6</c:v>
                </c:pt>
                <c:pt idx="701">
                  <c:v>-6.2935343733740032E-6</c:v>
                </c:pt>
                <c:pt idx="702">
                  <c:v>-6.2937299015997496E-6</c:v>
                </c:pt>
                <c:pt idx="703">
                  <c:v>-6.2939248704609509E-6</c:v>
                </c:pt>
                <c:pt idx="704">
                  <c:v>-6.2941192823545128E-6</c:v>
                </c:pt>
                <c:pt idx="705">
                  <c:v>-6.2943131396636524E-6</c:v>
                </c:pt>
                <c:pt idx="706">
                  <c:v>-6.2945064447580662E-6</c:v>
                </c:pt>
                <c:pt idx="707">
                  <c:v>-6.2946991999938612E-6</c:v>
                </c:pt>
                <c:pt idx="708">
                  <c:v>-6.2948914077138899E-6</c:v>
                </c:pt>
                <c:pt idx="709">
                  <c:v>-6.2950830702475503E-6</c:v>
                </c:pt>
                <c:pt idx="710">
                  <c:v>-6.2952741899112863E-6</c:v>
                </c:pt>
                <c:pt idx="711">
                  <c:v>-6.2954647690081761E-6</c:v>
                </c:pt>
                <c:pt idx="712">
                  <c:v>-6.2956548098284478E-6</c:v>
                </c:pt>
                <c:pt idx="713">
                  <c:v>-6.2958443146493621E-6</c:v>
                </c:pt>
                <c:pt idx="714">
                  <c:v>-6.2960332857353964E-6</c:v>
                </c:pt>
                <c:pt idx="715">
                  <c:v>-6.2962217253382159E-6</c:v>
                </c:pt>
                <c:pt idx="716">
                  <c:v>-6.296409635696848E-6</c:v>
                </c:pt>
                <c:pt idx="717">
                  <c:v>-6.2965970190378745E-6</c:v>
                </c:pt>
                <c:pt idx="718">
                  <c:v>-6.2967838775751983E-6</c:v>
                </c:pt>
                <c:pt idx="719">
                  <c:v>-6.2969702135106121E-6</c:v>
                </c:pt>
                <c:pt idx="720">
                  <c:v>-6.2971560290333173E-6</c:v>
                </c:pt>
                <c:pt idx="721">
                  <c:v>-6.2973413263205148E-6</c:v>
                </c:pt>
                <c:pt idx="722">
                  <c:v>-6.2975261075372063E-6</c:v>
                </c:pt>
                <c:pt idx="723">
                  <c:v>-6.2977103748362922E-6</c:v>
                </c:pt>
                <c:pt idx="724">
                  <c:v>-6.2978941303588616E-6</c:v>
                </c:pt>
                <c:pt idx="725">
                  <c:v>-6.2980773762339954E-6</c:v>
                </c:pt>
                <c:pt idx="726">
                  <c:v>-6.2982601145790117E-6</c:v>
                </c:pt>
                <c:pt idx="727">
                  <c:v>-6.298442347499559E-6</c:v>
                </c:pt>
                <c:pt idx="728">
                  <c:v>-6.29862407708959E-6</c:v>
                </c:pt>
                <c:pt idx="729">
                  <c:v>-6.2988053054315402E-6</c:v>
                </c:pt>
                <c:pt idx="730">
                  <c:v>-6.2989860345964087E-6</c:v>
                </c:pt>
                <c:pt idx="731">
                  <c:v>-6.299166266643745E-6</c:v>
                </c:pt>
                <c:pt idx="732">
                  <c:v>-6.2993460036218299E-6</c:v>
                </c:pt>
                <c:pt idx="733">
                  <c:v>-6.299525247567669E-6</c:v>
                </c:pt>
                <c:pt idx="734">
                  <c:v>-6.2997040005070603E-6</c:v>
                </c:pt>
                <c:pt idx="735">
                  <c:v>-6.299882264454858E-6</c:v>
                </c:pt>
                <c:pt idx="736">
                  <c:v>-6.3000600414148406E-6</c:v>
                </c:pt>
                <c:pt idx="737">
                  <c:v>-6.3002373333797419E-6</c:v>
                </c:pt>
                <c:pt idx="738">
                  <c:v>-6.3004141423316351E-6</c:v>
                </c:pt>
                <c:pt idx="739">
                  <c:v>-6.3005904702416913E-6</c:v>
                </c:pt>
                <c:pt idx="740">
                  <c:v>-6.3007663190703624E-6</c:v>
                </c:pt>
                <c:pt idx="741">
                  <c:v>-6.3009416907675113E-6</c:v>
                </c:pt>
                <c:pt idx="742">
                  <c:v>-6.3011165872724175E-6</c:v>
                </c:pt>
                <c:pt idx="743">
                  <c:v>-6.301291010513819E-6</c:v>
                </c:pt>
                <c:pt idx="744">
                  <c:v>-6.3014649624100989E-6</c:v>
                </c:pt>
                <c:pt idx="745">
                  <c:v>-6.3016384448692702E-6</c:v>
                </c:pt>
                <c:pt idx="746">
                  <c:v>-6.3018114597890397E-6</c:v>
                </c:pt>
                <c:pt idx="747">
                  <c:v>-6.3019840090568993E-6</c:v>
                </c:pt>
                <c:pt idx="748">
                  <c:v>-6.3021560945502146E-6</c:v>
                </c:pt>
                <c:pt idx="749">
                  <c:v>-6.3023277181362552E-6</c:v>
                </c:pt>
                <c:pt idx="750">
                  <c:v>-6.3024988816722908E-6</c:v>
                </c:pt>
                <c:pt idx="751">
                  <c:v>-6.3026695870056672E-6</c:v>
                </c:pt>
                <c:pt idx="752">
                  <c:v>-6.3028398359737785E-6</c:v>
                </c:pt>
                <c:pt idx="753">
                  <c:v>-6.3030096304042863E-6</c:v>
                </c:pt>
                <c:pt idx="754">
                  <c:v>-6.3031789721150707E-6</c:v>
                </c:pt>
                <c:pt idx="755">
                  <c:v>-6.3033478629143802E-6</c:v>
                </c:pt>
                <c:pt idx="756">
                  <c:v>-6.3035163046007519E-6</c:v>
                </c:pt>
                <c:pt idx="757">
                  <c:v>-6.3036842989632415E-6</c:v>
                </c:pt>
                <c:pt idx="758">
                  <c:v>-6.3038518477813941E-6</c:v>
                </c:pt>
                <c:pt idx="759">
                  <c:v>-6.3040189528252992E-6</c:v>
                </c:pt>
                <c:pt idx="760">
                  <c:v>-6.3041856158557766E-6</c:v>
                </c:pt>
                <c:pt idx="761">
                  <c:v>-6.3043518386242423E-6</c:v>
                </c:pt>
                <c:pt idx="762">
                  <c:v>-6.3045176228729641E-6</c:v>
                </c:pt>
                <c:pt idx="763">
                  <c:v>-6.3046829703348556E-6</c:v>
                </c:pt>
                <c:pt idx="764">
                  <c:v>-6.3048478827339524E-6</c:v>
                </c:pt>
                <c:pt idx="765">
                  <c:v>-6.3050123617850149E-6</c:v>
                </c:pt>
                <c:pt idx="766">
                  <c:v>-6.3051764091939507E-6</c:v>
                </c:pt>
                <c:pt idx="767">
                  <c:v>-6.3053400266576319E-6</c:v>
                </c:pt>
                <c:pt idx="768">
                  <c:v>-6.3055032158641154E-6</c:v>
                </c:pt>
                <c:pt idx="769">
                  <c:v>-6.3056659784926044E-6</c:v>
                </c:pt>
                <c:pt idx="770">
                  <c:v>-6.3058283162135417E-6</c:v>
                </c:pt>
                <c:pt idx="771">
                  <c:v>-6.3059902306886257E-6</c:v>
                </c:pt>
                <c:pt idx="772">
                  <c:v>-6.3061517235709165E-6</c:v>
                </c:pt>
                <c:pt idx="773">
                  <c:v>-6.3063127965049395E-6</c:v>
                </c:pt>
                <c:pt idx="774">
                  <c:v>-6.3064734511265518E-6</c:v>
                </c:pt>
                <c:pt idx="775">
                  <c:v>-6.3066336890632848E-6</c:v>
                </c:pt>
                <c:pt idx="776">
                  <c:v>-6.3067935119340751E-6</c:v>
                </c:pt>
                <c:pt idx="777">
                  <c:v>-6.3069529213496278E-6</c:v>
                </c:pt>
                <c:pt idx="778">
                  <c:v>-6.307111918912182E-6</c:v>
                </c:pt>
                <c:pt idx="779">
                  <c:v>-6.307270506215869E-6</c:v>
                </c:pt>
                <c:pt idx="780">
                  <c:v>-6.3074286848464513E-6</c:v>
                </c:pt>
                <c:pt idx="781">
                  <c:v>-6.3075864563816362E-6</c:v>
                </c:pt>
                <c:pt idx="782">
                  <c:v>-6.3077438223909418E-6</c:v>
                </c:pt>
                <c:pt idx="783">
                  <c:v>-6.3079007844359718E-6</c:v>
                </c:pt>
                <c:pt idx="784">
                  <c:v>-6.3080573440700793E-6</c:v>
                </c:pt>
                <c:pt idx="785">
                  <c:v>-6.3082135028388981E-6</c:v>
                </c:pt>
                <c:pt idx="786">
                  <c:v>-6.3083692622799987E-6</c:v>
                </c:pt>
                <c:pt idx="787">
                  <c:v>-6.3085246239232082E-6</c:v>
                </c:pt>
                <c:pt idx="788">
                  <c:v>-6.3086795892904669E-6</c:v>
                </c:pt>
                <c:pt idx="789">
                  <c:v>-6.3088341598960368E-6</c:v>
                </c:pt>
                <c:pt idx="790">
                  <c:v>-6.3089883372463888E-6</c:v>
                </c:pt>
                <c:pt idx="791">
                  <c:v>-6.3091421228404146E-6</c:v>
                </c:pt>
                <c:pt idx="792">
                  <c:v>-6.3092955181693693E-6</c:v>
                </c:pt>
                <c:pt idx="793">
                  <c:v>-6.3094485247169494E-6</c:v>
                </c:pt>
                <c:pt idx="794">
                  <c:v>-6.30960114395932E-6</c:v>
                </c:pt>
                <c:pt idx="795">
                  <c:v>-6.3097533773651795E-6</c:v>
                </c:pt>
                <c:pt idx="796">
                  <c:v>-6.3099052263958689E-6</c:v>
                </c:pt>
                <c:pt idx="797">
                  <c:v>-6.3100566925053068E-6</c:v>
                </c:pt>
                <c:pt idx="798">
                  <c:v>-6.3102077771401017E-6</c:v>
                </c:pt>
                <c:pt idx="799">
                  <c:v>-6.3103584817395803E-6</c:v>
                </c:pt>
                <c:pt idx="800">
                  <c:v>-6.3105088077358178E-6</c:v>
                </c:pt>
                <c:pt idx="801">
                  <c:v>-6.3106587565537998E-6</c:v>
                </c:pt>
                <c:pt idx="802">
                  <c:v>-6.3108083296112205E-6</c:v>
                </c:pt>
                <c:pt idx="803">
                  <c:v>-6.3109575283188167E-6</c:v>
                </c:pt>
                <c:pt idx="804">
                  <c:v>-6.3111063540801484E-6</c:v>
                </c:pt>
                <c:pt idx="805">
                  <c:v>-6.3112548082918533E-6</c:v>
                </c:pt>
                <c:pt idx="806">
                  <c:v>-6.3114028923435898E-6</c:v>
                </c:pt>
                <c:pt idx="807">
                  <c:v>-6.311550607618057E-6</c:v>
                </c:pt>
                <c:pt idx="808">
                  <c:v>-6.3116979554911973E-6</c:v>
                </c:pt>
                <c:pt idx="809">
                  <c:v>-6.3118449373319024E-6</c:v>
                </c:pt>
                <c:pt idx="810">
                  <c:v>-6.3119915545024764E-6</c:v>
                </c:pt>
                <c:pt idx="811">
                  <c:v>-6.3121378083582594E-6</c:v>
                </c:pt>
                <c:pt idx="812">
                  <c:v>-6.3122837002482131E-6</c:v>
                </c:pt>
                <c:pt idx="813">
                  <c:v>-6.3124292315142724E-6</c:v>
                </c:pt>
                <c:pt idx="814">
                  <c:v>-6.3125744034919516E-6</c:v>
                </c:pt>
                <c:pt idx="815">
                  <c:v>-6.3127192175101877E-6</c:v>
                </c:pt>
                <c:pt idx="816">
                  <c:v>-6.3128636748912145E-6</c:v>
                </c:pt>
                <c:pt idx="817">
                  <c:v>-6.3130077769508764E-6</c:v>
                </c:pt>
                <c:pt idx="818">
                  <c:v>-6.3131515249986568E-6</c:v>
                </c:pt>
                <c:pt idx="819">
                  <c:v>-6.3132949203373245E-6</c:v>
                </c:pt>
                <c:pt idx="820">
                  <c:v>-6.3134379642635361E-6</c:v>
                </c:pt>
                <c:pt idx="821">
                  <c:v>-6.3135806580674856E-6</c:v>
                </c:pt>
                <c:pt idx="822">
                  <c:v>-6.3137230030330333E-6</c:v>
                </c:pt>
                <c:pt idx="823">
                  <c:v>-6.3138650004378185E-6</c:v>
                </c:pt>
                <c:pt idx="824">
                  <c:v>-6.3140066515532571E-6</c:v>
                </c:pt>
                <c:pt idx="825">
                  <c:v>-6.3141479576445104E-6</c:v>
                </c:pt>
                <c:pt idx="826">
                  <c:v>-6.3142889199707387E-6</c:v>
                </c:pt>
                <c:pt idx="827">
                  <c:v>-6.3144295397847021E-6</c:v>
                </c:pt>
                <c:pt idx="828">
                  <c:v>-6.3145698183333728E-6</c:v>
                </c:pt>
                <c:pt idx="829">
                  <c:v>-6.31470975685756E-6</c:v>
                </c:pt>
                <c:pt idx="830">
                  <c:v>-6.31484935659191E-6</c:v>
                </c:pt>
                <c:pt idx="831">
                  <c:v>-6.3149886187653812E-6</c:v>
                </c:pt>
                <c:pt idx="832">
                  <c:v>-6.315127544600885E-6</c:v>
                </c:pt>
                <c:pt idx="833">
                  <c:v>-6.3152661353152546E-6</c:v>
                </c:pt>
                <c:pt idx="834">
                  <c:v>-6.3154043921197243E-6</c:v>
                </c:pt>
                <c:pt idx="835">
                  <c:v>-6.3155423162195769E-6</c:v>
                </c:pt>
                <c:pt idx="836">
                  <c:v>-6.3156799088143543E-6</c:v>
                </c:pt>
                <c:pt idx="837">
                  <c:v>-6.3158171710976657E-6</c:v>
                </c:pt>
                <c:pt idx="838">
                  <c:v>-6.3159541042576248E-6</c:v>
                </c:pt>
                <c:pt idx="839">
                  <c:v>-6.3160907094765421E-6</c:v>
                </c:pt>
                <c:pt idx="840">
                  <c:v>-6.3162269879310844E-6</c:v>
                </c:pt>
                <c:pt idx="841">
                  <c:v>-6.3163629407923494E-6</c:v>
                </c:pt>
                <c:pt idx="842">
                  <c:v>-6.3164985692257019E-6</c:v>
                </c:pt>
                <c:pt idx="843">
                  <c:v>-6.3166338743910688E-6</c:v>
                </c:pt>
                <c:pt idx="844">
                  <c:v>-6.3167688574429155E-6</c:v>
                </c:pt>
                <c:pt idx="845">
                  <c:v>-6.3169035195299853E-6</c:v>
                </c:pt>
                <c:pt idx="846">
                  <c:v>-6.3170378617958669E-6</c:v>
                </c:pt>
                <c:pt idx="847">
                  <c:v>-6.3171718853784211E-6</c:v>
                </c:pt>
                <c:pt idx="848">
                  <c:v>-6.3173055914103503E-6</c:v>
                </c:pt>
                <c:pt idx="849">
                  <c:v>-6.3174389810188792E-6</c:v>
                </c:pt>
                <c:pt idx="850">
                  <c:v>-6.3175720553259436E-6</c:v>
                </c:pt>
                <c:pt idx="851">
                  <c:v>-6.3177048154482421E-6</c:v>
                </c:pt>
                <c:pt idx="852">
                  <c:v>-6.3178372624969735E-6</c:v>
                </c:pt>
                <c:pt idx="853">
                  <c:v>-6.3179693975783746E-6</c:v>
                </c:pt>
                <c:pt idx="854">
                  <c:v>-6.3181012217933851E-6</c:v>
                </c:pt>
                <c:pt idx="855">
                  <c:v>-6.3182327362376919E-6</c:v>
                </c:pt>
                <c:pt idx="856">
                  <c:v>-6.3183639420018594E-6</c:v>
                </c:pt>
                <c:pt idx="857">
                  <c:v>-6.318494840171495E-6</c:v>
                </c:pt>
                <c:pt idx="858">
                  <c:v>-6.3186254318270044E-6</c:v>
                </c:pt>
                <c:pt idx="859">
                  <c:v>-6.318755718043574E-6</c:v>
                </c:pt>
                <c:pt idx="860">
                  <c:v>-6.3188856998916772E-6</c:v>
                </c:pt>
                <c:pt idx="861">
                  <c:v>-6.3190153784366663E-6</c:v>
                </c:pt>
                <c:pt idx="862">
                  <c:v>-6.3191447547387539E-6</c:v>
                </c:pt>
                <c:pt idx="863">
                  <c:v>-6.3192738298535014E-6</c:v>
                </c:pt>
                <c:pt idx="864">
                  <c:v>-6.3194026048313956E-6</c:v>
                </c:pt>
                <c:pt idx="865">
                  <c:v>-6.3195310807181326E-6</c:v>
                </c:pt>
                <c:pt idx="866">
                  <c:v>-6.3196592585543433E-6</c:v>
                </c:pt>
                <c:pt idx="867">
                  <c:v>-6.3197871393761217E-6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49D-41DF-988F-17A150F1E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'ArcTan x_z'!$A$1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'ArcTan x_z'!$A$3:$A$870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'ArcTan x_z'!$B$3:$B$870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-2.1453342024277872E-2</c:v>
                      </c:pt>
                      <c:pt idx="1">
                        <c:v>-9.6136196334236576E-3</c:v>
                      </c:pt>
                      <c:pt idx="2">
                        <c:v>-1.6256909944812692E-3</c:v>
                      </c:pt>
                      <c:pt idx="3">
                        <c:v>-2.1835595658276042E-3</c:v>
                      </c:pt>
                      <c:pt idx="4">
                        <c:v>-1.7819002182698348E-3</c:v>
                      </c:pt>
                      <c:pt idx="5">
                        <c:v>-1.5875697407639071E-3</c:v>
                      </c:pt>
                      <c:pt idx="6">
                        <c:v>-1.49349880209739E-3</c:v>
                      </c:pt>
                      <c:pt idx="7">
                        <c:v>-1.4543961721077592E-3</c:v>
                      </c:pt>
                      <c:pt idx="8">
                        <c:v>-1.4490220729444288E-3</c:v>
                      </c:pt>
                      <c:pt idx="9">
                        <c:v>-1.466485756007488E-3</c:v>
                      </c:pt>
                      <c:pt idx="10">
                        <c:v>-1.5007596689928092E-3</c:v>
                      </c:pt>
                      <c:pt idx="11">
                        <c:v>-1.5481577591417381E-3</c:v>
                      </c:pt>
                      <c:pt idx="12">
                        <c:v>-1.6061922606056354E-3</c:v>
                      </c:pt>
                      <c:pt idx="13">
                        <c:v>-1.6731013249717984E-3</c:v>
                      </c:pt>
                      <c:pt idx="14">
                        <c:v>-1.7475871626756927E-3</c:v>
                      </c:pt>
                      <c:pt idx="15">
                        <c:v>-1.8285767442619081E-3</c:v>
                      </c:pt>
                      <c:pt idx="16">
                        <c:v>-1.914817462366564E-3</c:v>
                      </c:pt>
                      <c:pt idx="17">
                        <c:v>-2.0048677614336809E-3</c:v>
                      </c:pt>
                      <c:pt idx="18">
                        <c:v>-2.0972272182153582E-3</c:v>
                      </c:pt>
                      <c:pt idx="19">
                        <c:v>-2.1901449588056241E-3</c:v>
                      </c:pt>
                      <c:pt idx="20">
                        <c:v>-2.2812749019483188E-3</c:v>
                      </c:pt>
                      <c:pt idx="21">
                        <c:v>-2.3680917267660199E-3</c:v>
                      </c:pt>
                      <c:pt idx="22">
                        <c:v>-2.448145153822346E-3</c:v>
                      </c:pt>
                      <c:pt idx="23">
                        <c:v>-2.5190973121743333E-3</c:v>
                      </c:pt>
                      <c:pt idx="24">
                        <c:v>-2.5789146742947839E-3</c:v>
                      </c:pt>
                      <c:pt idx="25">
                        <c:v>-2.6263951021807817E-3</c:v>
                      </c:pt>
                      <c:pt idx="26">
                        <c:v>-2.6612926103520037E-3</c:v>
                      </c:pt>
                      <c:pt idx="27">
                        <c:v>-2.6840695638404416E-3</c:v>
                      </c:pt>
                      <c:pt idx="28">
                        <c:v>-2.6957115745101295E-3</c:v>
                      </c:pt>
                      <c:pt idx="29">
                        <c:v>-2.6975665741482851E-3</c:v>
                      </c:pt>
                      <c:pt idx="30">
                        <c:v>-2.6910902616627151E-3</c:v>
                      </c:pt>
                      <c:pt idx="31">
                        <c:v>-2.6776049920322598E-3</c:v>
                      </c:pt>
                      <c:pt idx="32">
                        <c:v>-2.6582391906783904E-3</c:v>
                      </c:pt>
                      <c:pt idx="33">
                        <c:v>-2.6339147086590336E-3</c:v>
                      </c:pt>
                      <c:pt idx="34">
                        <c:v>-2.6054101898103778E-3</c:v>
                      </c:pt>
                      <c:pt idx="35">
                        <c:v>-2.5733946974958186E-3</c:v>
                      </c:pt>
                      <c:pt idx="36">
                        <c:v>-2.5384766611251395E-3</c:v>
                      </c:pt>
                      <c:pt idx="37">
                        <c:v>-2.5012502500890502E-3</c:v>
                      </c:pt>
                      <c:pt idx="38">
                        <c:v>-2.4622922293894896E-3</c:v>
                      </c:pt>
                      <c:pt idx="39">
                        <c:v>-2.4221067169043166E-3</c:v>
                      </c:pt>
                      <c:pt idx="40">
                        <c:v>-2.3810934573582129E-3</c:v>
                      </c:pt>
                      <c:pt idx="41">
                        <c:v>-2.3395343371335094E-3</c:v>
                      </c:pt>
                      <c:pt idx="42">
                        <c:v>-2.2976128920029E-3</c:v>
                      </c:pt>
                      <c:pt idx="43">
                        <c:v>-2.2554456455752972E-3</c:v>
                      </c:pt>
                      <c:pt idx="44">
                        <c:v>-2.2131186653140526E-3</c:v>
                      </c:pt>
                      <c:pt idx="45">
                        <c:v>-2.1707610043113809E-3</c:v>
                      </c:pt>
                      <c:pt idx="46">
                        <c:v>-2.1286004858895769E-3</c:v>
                      </c:pt>
                      <c:pt idx="47">
                        <c:v>-2.0869791042500384E-3</c:v>
                      </c:pt>
                      <c:pt idx="48">
                        <c:v>-2.0463273875501457E-3</c:v>
                      </c:pt>
                      <c:pt idx="49">
                        <c:v>-2.0071357056076818E-3</c:v>
                      </c:pt>
                      <c:pt idx="50">
                        <c:v>-1.9698598455067514E-3</c:v>
                      </c:pt>
                      <c:pt idx="51">
                        <c:v>-1.9347425072286772E-3</c:v>
                      </c:pt>
                      <c:pt idx="52">
                        <c:v>-1.9016749067055987E-3</c:v>
                      </c:pt>
                      <c:pt idx="53">
                        <c:v>-1.8702014266826219E-3</c:v>
                      </c:pt>
                      <c:pt idx="54">
                        <c:v>-1.839604842644417E-3</c:v>
                      </c:pt>
                      <c:pt idx="55">
                        <c:v>-1.8091111967017794E-3</c:v>
                      </c:pt>
                      <c:pt idx="56">
                        <c:v>-1.7782156916352674E-3</c:v>
                      </c:pt>
                      <c:pt idx="57">
                        <c:v>-1.7468532722548227E-3</c:v>
                      </c:pt>
                      <c:pt idx="58">
                        <c:v>-1.7153918952301653E-3</c:v>
                      </c:pt>
                      <c:pt idx="59">
                        <c:v>-1.6845141575968598E-3</c:v>
                      </c:pt>
                      <c:pt idx="60">
                        <c:v>-1.6549210919175987E-3</c:v>
                      </c:pt>
                      <c:pt idx="61">
                        <c:v>-1.6269822551998705E-3</c:v>
                      </c:pt>
                      <c:pt idx="62">
                        <c:v>-1.6006518074323033E-3</c:v>
                      </c:pt>
                      <c:pt idx="63">
                        <c:v>-1.5755204621687026E-3</c:v>
                      </c:pt>
                      <c:pt idx="64">
                        <c:v>-1.5509598870665797E-3</c:v>
                      </c:pt>
                      <c:pt idx="65">
                        <c:v>-1.5264201247077375E-3</c:v>
                      </c:pt>
                      <c:pt idx="66">
                        <c:v>-1.5016515111595989E-3</c:v>
                      </c:pt>
                      <c:pt idx="67">
                        <c:v>-1.4767189468233382E-3</c:v>
                      </c:pt>
                      <c:pt idx="68">
                        <c:v>-1.4519487658180878E-3</c:v>
                      </c:pt>
                      <c:pt idx="69">
                        <c:v>-1.4278098553880856E-3</c:v>
                      </c:pt>
                      <c:pt idx="70">
                        <c:v>-1.4046703657795382E-3</c:v>
                      </c:pt>
                      <c:pt idx="71">
                        <c:v>-1.382641890280589E-3</c:v>
                      </c:pt>
                      <c:pt idx="72">
                        <c:v>-1.3616105017782393E-3</c:v>
                      </c:pt>
                      <c:pt idx="73">
                        <c:v>-1.3413069592605362E-3</c:v>
                      </c:pt>
                      <c:pt idx="74">
                        <c:v>-1.3213819383943502E-3</c:v>
                      </c:pt>
                      <c:pt idx="75">
                        <c:v>-1.301528181827147E-3</c:v>
                      </c:pt>
                      <c:pt idx="76">
                        <c:v>-1.2815853362086668E-3</c:v>
                      </c:pt>
                      <c:pt idx="77">
                        <c:v>-1.2615288233256711E-3</c:v>
                      </c:pt>
                      <c:pt idx="78">
                        <c:v>-1.2414262298637759E-3</c:v>
                      </c:pt>
                      <c:pt idx="79">
                        <c:v>-1.2213983270255545E-3</c:v>
                      </c:pt>
                      <c:pt idx="80">
                        <c:v>-1.2015800536576016E-3</c:v>
                      </c:pt>
                      <c:pt idx="81">
                        <c:v>-1.1820888989538009E-3</c:v>
                      </c:pt>
                      <c:pt idx="82">
                        <c:v>-1.1630123900600938E-3</c:v>
                      </c:pt>
                      <c:pt idx="83">
                        <c:v>-1.1444066080987644E-3</c:v>
                      </c:pt>
                      <c:pt idx="84">
                        <c:v>-1.1263006342327392E-3</c:v>
                      </c:pt>
                      <c:pt idx="85">
                        <c:v>-1.1087041246049894E-3</c:v>
                      </c:pt>
                      <c:pt idx="86">
                        <c:v>-1.0916133238188246E-3</c:v>
                      </c:pt>
                      <c:pt idx="87">
                        <c:v>-1.0750176391474786E-3</c:v>
                      </c:pt>
                      <c:pt idx="88">
                        <c:v>-1.0589031638250093E-3</c:v>
                      </c:pt>
                      <c:pt idx="89">
                        <c:v>-1.0432525622815667E-3</c:v>
                      </c:pt>
                      <c:pt idx="90">
                        <c:v>-1.0280477054924841E-3</c:v>
                      </c:pt>
                      <c:pt idx="91">
                        <c:v>-1.0132709427066757E-3</c:v>
                      </c:pt>
                      <c:pt idx="92">
                        <c:v>-9.989039515063572E-4</c:v>
                      </c:pt>
                      <c:pt idx="93">
                        <c:v>-9.8492786557174061E-4</c:v>
                      </c:pt>
                      <c:pt idx="94">
                        <c:v>-9.7132496030794208E-4</c:v>
                      </c:pt>
                      <c:pt idx="95">
                        <c:v>-9.5807917656685806E-4</c:v>
                      </c:pt>
                      <c:pt idx="96">
                        <c:v>-9.451843475193416E-4</c:v>
                      </c:pt>
                      <c:pt idx="97">
                        <c:v>-9.3266014620143017E-4</c:v>
                      </c:pt>
                      <c:pt idx="98">
                        <c:v>-9.2054971203193341E-4</c:v>
                      </c:pt>
                      <c:pt idx="99">
                        <c:v>-9.0890632959950862E-4</c:v>
                      </c:pt>
                      <c:pt idx="100">
                        <c:v>-8.9776935707334634E-4</c:v>
                      </c:pt>
                      <c:pt idx="101">
                        <c:v>-8.8713673467949894E-4</c:v>
                      </c:pt>
                      <c:pt idx="102">
                        <c:v>-8.7698192620193902E-4</c:v>
                      </c:pt>
                      <c:pt idx="103">
                        <c:v>-8.6727482217155948E-4</c:v>
                      </c:pt>
                      <c:pt idx="104">
                        <c:v>-8.579747424962012E-4</c:v>
                      </c:pt>
                      <c:pt idx="105">
                        <c:v>-8.4904939842214493E-4</c:v>
                      </c:pt>
                      <c:pt idx="106">
                        <c:v>-8.4050615186653896E-4</c:v>
                      </c:pt>
                      <c:pt idx="107">
                        <c:v>-8.3236684281984643E-4</c:v>
                      </c:pt>
                      <c:pt idx="108">
                        <c:v>-8.2451487039865315E-4</c:v>
                      </c:pt>
                      <c:pt idx="109">
                        <c:v>-8.166603735277352E-4</c:v>
                      </c:pt>
                      <c:pt idx="110">
                        <c:v>-8.0854228083016716E-4</c:v>
                      </c:pt>
                      <c:pt idx="111">
                        <c:v>-8.0000787591010859E-4</c:v>
                      </c:pt>
                      <c:pt idx="112">
                        <c:v>-7.9103332862888085E-4</c:v>
                      </c:pt>
                      <c:pt idx="113">
                        <c:v>-7.8179863499292315E-4</c:v>
                      </c:pt>
                      <c:pt idx="114">
                        <c:v>-7.725065806059578E-4</c:v>
                      </c:pt>
                      <c:pt idx="115">
                        <c:v>-7.6325701702985999E-4</c:v>
                      </c:pt>
                      <c:pt idx="116">
                        <c:v>-7.5417194758251765E-4</c:v>
                      </c:pt>
                      <c:pt idx="117">
                        <c:v>-7.4534174625359197E-4</c:v>
                      </c:pt>
                      <c:pt idx="118">
                        <c:v>-7.3675404213228545E-4</c:v>
                      </c:pt>
                      <c:pt idx="119">
                        <c:v>-7.2847163585574464E-4</c:v>
                      </c:pt>
                      <c:pt idx="120">
                        <c:v>-7.206026663970726E-4</c:v>
                      </c:pt>
                      <c:pt idx="121">
                        <c:v>-7.1311645886719432E-4</c:v>
                      </c:pt>
                      <c:pt idx="122">
                        <c:v>-7.059224951950526E-4</c:v>
                      </c:pt>
                      <c:pt idx="123">
                        <c:v>-6.9903957457411402E-4</c:v>
                      </c:pt>
                      <c:pt idx="124">
                        <c:v>-6.925792000260345E-4</c:v>
                      </c:pt>
                      <c:pt idx="125">
                        <c:v>-6.8665168480702135E-4</c:v>
                      </c:pt>
                      <c:pt idx="126">
                        <c:v>-6.8132201512907783E-4</c:v>
                      </c:pt>
                      <c:pt idx="127">
                        <c:v>-6.7660548235459869E-4</c:v>
                      </c:pt>
                      <c:pt idx="128">
                        <c:v>-6.7243141341248851E-4</c:v>
                      </c:pt>
                      <c:pt idx="129">
                        <c:v>-6.6865395194116366E-4</c:v>
                      </c:pt>
                      <c:pt idx="130">
                        <c:v>-6.6511443408180453E-4</c:v>
                      </c:pt>
                      <c:pt idx="131">
                        <c:v>-6.6169462356271665E-4</c:v>
                      </c:pt>
                      <c:pt idx="132">
                        <c:v>-6.5831390525985091E-4</c:v>
                      </c:pt>
                      <c:pt idx="133">
                        <c:v>-6.5491655900346089E-4</c:v>
                      </c:pt>
                      <c:pt idx="134">
                        <c:v>-6.5148986227066654E-4</c:v>
                      </c:pt>
                      <c:pt idx="135">
                        <c:v>-6.4806666721318746E-4</c:v>
                      </c:pt>
                      <c:pt idx="136">
                        <c:v>-6.4470710349677344E-4</c:v>
                      </c:pt>
                      <c:pt idx="137">
                        <c:v>-6.4145989173669744E-4</c:v>
                      </c:pt>
                      <c:pt idx="138">
                        <c:v>-6.3834517470193013E-4</c:v>
                      </c:pt>
                      <c:pt idx="139">
                        <c:v>-6.3536333600982154E-4</c:v>
                      </c:pt>
                      <c:pt idx="140">
                        <c:v>-6.3250257073709762E-4</c:v>
                      </c:pt>
                      <c:pt idx="141">
                        <c:v>-6.2974297298684125E-4</c:v>
                      </c:pt>
                      <c:pt idx="142">
                        <c:v>-6.2706202482204888E-4</c:v>
                      </c:pt>
                      <c:pt idx="143">
                        <c:v>-6.244433020032356E-4</c:v>
                      </c:pt>
                      <c:pt idx="144">
                        <c:v>-6.2187860744387295E-4</c:v>
                      </c:pt>
                      <c:pt idx="145">
                        <c:v>-6.1936444374290263E-4</c:v>
                      </c:pt>
                      <c:pt idx="146">
                        <c:v>-6.1689889529688551E-4</c:v>
                      </c:pt>
                      <c:pt idx="147">
                        <c:v>-6.1448068985508716E-4</c:v>
                      </c:pt>
                      <c:pt idx="148">
                        <c:v>-6.1210874499568199E-4</c:v>
                      </c:pt>
                      <c:pt idx="149">
                        <c:v>-6.0978208524042649E-4</c:v>
                      </c:pt>
                      <c:pt idx="150">
                        <c:v>-6.0750004089006398E-4</c:v>
                      </c:pt>
                      <c:pt idx="151">
                        <c:v>-6.052622592075174E-4</c:v>
                      </c:pt>
                      <c:pt idx="152">
                        <c:v>-6.0306844262558864E-4</c:v>
                      </c:pt>
                      <c:pt idx="153">
                        <c:v>-6.0091807213654238E-4</c:v>
                      </c:pt>
                      <c:pt idx="154">
                        <c:v>-5.9881040995995972E-4</c:v>
                      </c:pt>
                      <c:pt idx="155">
                        <c:v>-5.9674438073825285E-4</c:v>
                      </c:pt>
                      <c:pt idx="156">
                        <c:v>-5.9471871670505744E-4</c:v>
                      </c:pt>
                      <c:pt idx="157">
                        <c:v>-5.9273233097537862E-4</c:v>
                      </c:pt>
                      <c:pt idx="158">
                        <c:v>-5.9078460726676011E-4</c:v>
                      </c:pt>
                      <c:pt idx="159">
                        <c:v>-5.8887516559531599E-4</c:v>
                      </c:pt>
                      <c:pt idx="160">
                        <c:v>-5.870036585205339E-4</c:v>
                      </c:pt>
                      <c:pt idx="161">
                        <c:v>-5.8516961667926589E-4</c:v>
                      </c:pt>
                      <c:pt idx="162">
                        <c:v>-5.8337233304060537E-4</c:v>
                      </c:pt>
                      <c:pt idx="163">
                        <c:v>-5.8161084440056031E-4</c:v>
                      </c:pt>
                      <c:pt idx="164">
                        <c:v>-5.7988407244569063E-4</c:v>
                      </c:pt>
                      <c:pt idx="165">
                        <c:v>-5.7819091148679329E-4</c:v>
                      </c:pt>
                      <c:pt idx="166">
                        <c:v>-5.7653026286028737E-4</c:v>
                      </c:pt>
                      <c:pt idx="167">
                        <c:v>-5.7490108286960121E-4</c:v>
                      </c:pt>
                      <c:pt idx="168">
                        <c:v>-5.7330248792857811E-4</c:v>
                      </c:pt>
                      <c:pt idx="169">
                        <c:v>-5.7173379791076897E-4</c:v>
                      </c:pt>
                      <c:pt idx="170">
                        <c:v>-5.7019443896699328E-4</c:v>
                      </c:pt>
                      <c:pt idx="171">
                        <c:v>-5.6868387348442721E-4</c:v>
                      </c:pt>
                      <c:pt idx="172">
                        <c:v>-5.6720155009799139E-4</c:v>
                      </c:pt>
                      <c:pt idx="173">
                        <c:v>-5.65746799156141E-4</c:v>
                      </c:pt>
                      <c:pt idx="174">
                        <c:v>-5.6431880444892085E-4</c:v>
                      </c:pt>
                      <c:pt idx="175">
                        <c:v>-5.6291672740696637E-4</c:v>
                      </c:pt>
                      <c:pt idx="176">
                        <c:v>-5.6153979132532125E-4</c:v>
                      </c:pt>
                      <c:pt idx="177">
                        <c:v>-5.6018729885135769E-4</c:v>
                      </c:pt>
                      <c:pt idx="178">
                        <c:v>-5.5885860023550244E-4</c:v>
                      </c:pt>
                      <c:pt idx="179">
                        <c:v>-5.5755303388140313E-4</c:v>
                      </c:pt>
                      <c:pt idx="180">
                        <c:v>-5.5626993319344024E-4</c:v>
                      </c:pt>
                      <c:pt idx="181">
                        <c:v>-5.5500863077667716E-4</c:v>
                      </c:pt>
                      <c:pt idx="182">
                        <c:v>-5.5376846964461264E-4</c:v>
                      </c:pt>
                      <c:pt idx="183">
                        <c:v>-5.5254883641143505E-4</c:v>
                      </c:pt>
                      <c:pt idx="184">
                        <c:v>-5.5134919575971022E-4</c:v>
                      </c:pt>
                      <c:pt idx="185">
                        <c:v>-5.5016906534824514E-4</c:v>
                      </c:pt>
                      <c:pt idx="186">
                        <c:v>-5.4900799040212317E-4</c:v>
                      </c:pt>
                      <c:pt idx="187">
                        <c:v>-5.4786552206047994E-4</c:v>
                      </c:pt>
                      <c:pt idx="188">
                        <c:v>-5.4674118322626955E-4</c:v>
                      </c:pt>
                      <c:pt idx="189">
                        <c:v>-5.456344659822308E-4</c:v>
                      </c:pt>
                      <c:pt idx="190">
                        <c:v>-5.4454487902353571E-4</c:v>
                      </c:pt>
                      <c:pt idx="191">
                        <c:v>-5.4347195012898982E-4</c:v>
                      </c:pt>
                      <c:pt idx="192">
                        <c:v>-5.4241522428578979E-4</c:v>
                      </c:pt>
                      <c:pt idx="193">
                        <c:v>-5.4137429039172332E-4</c:v>
                      </c:pt>
                      <c:pt idx="194">
                        <c:v>-5.4034879308161477E-4</c:v>
                      </c:pt>
                      <c:pt idx="195">
                        <c:v>-5.393383915063332E-4</c:v>
                      </c:pt>
                      <c:pt idx="196">
                        <c:v>-5.3834275477831193E-4</c:v>
                      </c:pt>
                      <c:pt idx="197">
                        <c:v>-5.373615616102457E-4</c:v>
                      </c:pt>
                      <c:pt idx="198">
                        <c:v>-5.3639449996945292E-4</c:v>
                      </c:pt>
                      <c:pt idx="199">
                        <c:v>-5.3544126674701337E-4</c:v>
                      </c:pt>
                      <c:pt idx="200">
                        <c:v>-5.3450156744103714E-4</c:v>
                      </c:pt>
                      <c:pt idx="201">
                        <c:v>-5.3357511585331099E-4</c:v>
                      </c:pt>
                      <c:pt idx="202">
                        <c:v>-5.3266163379867807E-4</c:v>
                      </c:pt>
                      <c:pt idx="203">
                        <c:v>-5.3176085082655064E-4</c:v>
                      </c:pt>
                      <c:pt idx="204">
                        <c:v>-5.3087250395396281E-4</c:v>
                      </c:pt>
                      <c:pt idx="205">
                        <c:v>-5.2999633740958977E-4</c:v>
                      </c:pt>
                      <c:pt idx="206">
                        <c:v>-5.2913210238821648E-4</c:v>
                      </c:pt>
                      <c:pt idx="207">
                        <c:v>-5.2827955681520981E-4</c:v>
                      </c:pt>
                      <c:pt idx="208">
                        <c:v>-5.2743846512043335E-4</c:v>
                      </c:pt>
                      <c:pt idx="209">
                        <c:v>-5.2660859802123976E-4</c:v>
                      </c:pt>
                      <c:pt idx="210">
                        <c:v>-5.2578973231411097E-4</c:v>
                      </c:pt>
                      <c:pt idx="211">
                        <c:v>-5.2498165067447566E-4</c:v>
                      </c:pt>
                      <c:pt idx="212">
                        <c:v>-5.2418414146445129E-4</c:v>
                      </c:pt>
                      <c:pt idx="213">
                        <c:v>-5.2339699854802994E-4</c:v>
                      </c:pt>
                      <c:pt idx="214">
                        <c:v>-5.2262002111345745E-4</c:v>
                      </c:pt>
                      <c:pt idx="215">
                        <c:v>-5.2185301350242007E-4</c:v>
                      </c:pt>
                      <c:pt idx="216">
                        <c:v>-5.2109578504580371E-4</c:v>
                      </c:pt>
                      <c:pt idx="217">
                        <c:v>-5.2034814990565886E-4</c:v>
                      </c:pt>
                      <c:pt idx="218">
                        <c:v>-5.1960992692314813E-4</c:v>
                      </c:pt>
                      <c:pt idx="219">
                        <c:v>-5.1888093947221388E-4</c:v>
                      </c:pt>
                      <c:pt idx="220">
                        <c:v>-5.1816101531867824E-4</c:v>
                      </c:pt>
                      <c:pt idx="221">
                        <c:v>-5.1744998648458218E-4</c:v>
                      </c:pt>
                      <c:pt idx="222">
                        <c:v>-5.1674768911752923E-4</c:v>
                      </c:pt>
                      <c:pt idx="223">
                        <c:v>-5.1605396336478534E-4</c:v>
                      </c:pt>
                      <c:pt idx="224">
                        <c:v>-5.1536865325199546E-4</c:v>
                      </c:pt>
                      <c:pt idx="225">
                        <c:v>-5.1469160656625595E-4</c:v>
                      </c:pt>
                      <c:pt idx="226">
                        <c:v>-5.1402267474341505E-4</c:v>
                      </c:pt>
                      <c:pt idx="227">
                        <c:v>-5.1336171275939398E-4</c:v>
                      </c:pt>
                      <c:pt idx="228">
                        <c:v>-5.1270857902536288E-4</c:v>
                      </c:pt>
                      <c:pt idx="229">
                        <c:v>-5.1206313528661361E-4</c:v>
                      </c:pt>
                      <c:pt idx="230">
                        <c:v>-5.1142524652502221E-4</c:v>
                      </c:pt>
                      <c:pt idx="231">
                        <c:v>-5.1079478086486286E-4</c:v>
                      </c:pt>
                      <c:pt idx="232">
                        <c:v>-5.1017160948192794E-4</c:v>
                      </c:pt>
                      <c:pt idx="233">
                        <c:v>-5.0955560651576748E-4</c:v>
                      </c:pt>
                      <c:pt idx="234">
                        <c:v>-5.0894664898495858E-4</c:v>
                      </c:pt>
                      <c:pt idx="235">
                        <c:v>-5.0834461670523049E-4</c:v>
                      </c:pt>
                      <c:pt idx="236">
                        <c:v>-5.0774939221041025E-4</c:v>
                      </c:pt>
                      <c:pt idx="237">
                        <c:v>-5.0716086067600615E-4</c:v>
                      </c:pt>
                      <c:pt idx="238">
                        <c:v>-5.0657890984534971E-4</c:v>
                      </c:pt>
                      <c:pt idx="239">
                        <c:v>-5.0600342995824217E-4</c:v>
                      </c:pt>
                      <c:pt idx="240">
                        <c:v>-5.0543431368191489E-4</c:v>
                      </c:pt>
                      <c:pt idx="241">
                        <c:v>-5.048714560442996E-4</c:v>
                      </c:pt>
                      <c:pt idx="242">
                        <c:v>-5.0431475436948827E-4</c:v>
                      </c:pt>
                      <c:pt idx="243">
                        <c:v>-5.0376410821528165E-4</c:v>
                      </c:pt>
                      <c:pt idx="244">
                        <c:v>-5.0321941931278302E-4</c:v>
                      </c:pt>
                      <c:pt idx="245">
                        <c:v>-5.0268059150792947E-4</c:v>
                      </c:pt>
                      <c:pt idx="246">
                        <c:v>-5.0214753070490633E-4</c:v>
                      </c:pt>
                      <c:pt idx="247">
                        <c:v>-5.0162014481137625E-4</c:v>
                      </c:pt>
                      <c:pt idx="248">
                        <c:v>-5.0109834368540821E-4</c:v>
                      </c:pt>
                      <c:pt idx="249">
                        <c:v>-5.0058203908415644E-4</c:v>
                      </c:pt>
                      <c:pt idx="250">
                        <c:v>-5.0007114461408768E-4</c:v>
                      </c:pt>
                      <c:pt idx="251">
                        <c:v>-4.9956557568279147E-4</c:v>
                      </c:pt>
                      <c:pt idx="252">
                        <c:v>-4.9906524945227972E-4</c:v>
                      </c:pt>
                      <c:pt idx="253">
                        <c:v>-4.9857008479376093E-4</c:v>
                      </c:pt>
                      <c:pt idx="254">
                        <c:v>-4.9808000224376803E-4</c:v>
                      </c:pt>
                      <c:pt idx="255">
                        <c:v>-4.9759492396163297E-4</c:v>
                      </c:pt>
                      <c:pt idx="256">
                        <c:v>-4.9711477368829539E-4</c:v>
                      </c:pt>
                      <c:pt idx="257">
                        <c:v>-4.9663947670632415E-4</c:v>
                      </c:pt>
                      <c:pt idx="258">
                        <c:v>-4.9616895980117643E-4</c:v>
                      </c:pt>
                      <c:pt idx="259">
                        <c:v>-4.9570315122355658E-4</c:v>
                      </c:pt>
                      <c:pt idx="260">
                        <c:v>-4.9524198065298134E-4</c:v>
                      </c:pt>
                      <c:pt idx="261">
                        <c:v>-4.9478537916237779E-4</c:v>
                      </c:pt>
                      <c:pt idx="262">
                        <c:v>-4.943332791837471E-4</c:v>
                      </c:pt>
                      <c:pt idx="263">
                        <c:v>-4.938856144748111E-4</c:v>
                      </c:pt>
                      <c:pt idx="264">
                        <c:v>-4.9344232008668206E-4</c:v>
                      </c:pt>
                      <c:pt idx="265">
                        <c:v>-4.9300333233242579E-4</c:v>
                      </c:pt>
                      <c:pt idx="266">
                        <c:v>-4.9256858875659012E-4</c:v>
                      </c:pt>
                      <c:pt idx="267">
                        <c:v>-4.9213802810553953E-4</c:v>
                      </c:pt>
                      <c:pt idx="268">
                        <c:v>-4.9171159029873495E-4</c:v>
                      </c:pt>
                      <c:pt idx="269">
                        <c:v>-4.9128921640073924E-4</c:v>
                      </c:pt>
                      <c:pt idx="270">
                        <c:v>-4.9087084859410657E-4</c:v>
                      </c:pt>
                      <c:pt idx="271">
                        <c:v>-4.90456430152952E-4</c:v>
                      </c:pt>
                      <c:pt idx="272">
                        <c:v>-4.9004590541736157E-4</c:v>
                      </c:pt>
                      <c:pt idx="273">
                        <c:v>-4.8963921976842822E-4</c:v>
                      </c:pt>
                      <c:pt idx="274">
                        <c:v>-4.8923631960405664E-4</c:v>
                      </c:pt>
                      <c:pt idx="275">
                        <c:v>-4.8883715231539055E-4</c:v>
                      </c:pt>
                      <c:pt idx="276">
                        <c:v>-4.8844166626393101E-4</c:v>
                      </c:pt>
                      <c:pt idx="277">
                        <c:v>-4.8804981075924945E-4</c:v>
                      </c:pt>
                      <c:pt idx="278">
                        <c:v>-4.8766153603734593E-4</c:v>
                      </c:pt>
                      <c:pt idx="279">
                        <c:v>-4.8727679323956174E-4</c:v>
                      </c:pt>
                      <c:pt idx="280">
                        <c:v>-4.8689553439210581E-4</c:v>
                      </c:pt>
                      <c:pt idx="281">
                        <c:v>-4.8651771238610454E-4</c:v>
                      </c:pt>
                      <c:pt idx="282">
                        <c:v>-4.8614328095818057E-4</c:v>
                      </c:pt>
                      <c:pt idx="283">
                        <c:v>-4.8577219467158922E-4</c:v>
                      </c:pt>
                      <c:pt idx="284">
                        <c:v>-4.8540440889783892E-4</c:v>
                      </c:pt>
                      <c:pt idx="285">
                        <c:v>-4.8503987979879392E-4</c:v>
                      </c:pt>
                      <c:pt idx="286">
                        <c:v>-4.8467856430923687E-4</c:v>
                      </c:pt>
                      <c:pt idx="287">
                        <c:v>-4.8432042011994203E-4</c:v>
                      </c:pt>
                      <c:pt idx="288">
                        <c:v>-4.8396540566113239E-4</c:v>
                      </c:pt>
                      <c:pt idx="289">
                        <c:v>-4.8361348008641147E-4</c:v>
                      </c:pt>
                      <c:pt idx="290">
                        <c:v>-4.8326460325708883E-4</c:v>
                      </c:pt>
                      <c:pt idx="291">
                        <c:v>-4.8291873572691888E-4</c:v>
                      </c:pt>
                      <c:pt idx="292">
                        <c:v>-4.8257583872724511E-4</c:v>
                      </c:pt>
                      <c:pt idx="293">
                        <c:v>-4.8223587415248306E-4</c:v>
                      </c:pt>
                      <c:pt idx="294">
                        <c:v>-4.8189880454604635E-4</c:v>
                      </c:pt>
                      <c:pt idx="295">
                        <c:v>-4.8156459308655553E-4</c:v>
                      </c:pt>
                      <c:pt idx="296">
                        <c:v>-4.8123320357443272E-4</c:v>
                      </c:pt>
                      <c:pt idx="297">
                        <c:v>-4.8090460041886349E-4</c:v>
                      </c:pt>
                      <c:pt idx="298">
                        <c:v>-4.8057874862500992E-4</c:v>
                      </c:pt>
                      <c:pt idx="299">
                        <c:v>-4.802556137816104E-4</c:v>
                      </c:pt>
                      <c:pt idx="300">
                        <c:v>-4.7993516204887396E-4</c:v>
                      </c:pt>
                      <c:pt idx="301">
                        <c:v>-4.7961736014664542E-4</c:v>
                      </c:pt>
                      <c:pt idx="302">
                        <c:v>-4.7930217534288434E-4</c:v>
                      </c:pt>
                      <c:pt idx="303">
                        <c:v>-4.7898957544246519E-4</c:v>
                      </c:pt>
                      <c:pt idx="304">
                        <c:v>-4.7867952877616009E-4</c:v>
                      </c:pt>
                      <c:pt idx="305">
                        <c:v>-4.7837200418997255E-4</c:v>
                      </c:pt>
                      <c:pt idx="306">
                        <c:v>-4.7806697103471235E-4</c:v>
                      </c:pt>
                      <c:pt idx="307">
                        <c:v>-4.7776439915577732E-4</c:v>
                      </c:pt>
                      <c:pt idx="308">
                        <c:v>-4.7746425888326051E-4</c:v>
                      </c:pt>
                      <c:pt idx="309">
                        <c:v>-4.7716652102220564E-4</c:v>
                      </c:pt>
                      <c:pt idx="310">
                        <c:v>-4.7687115684318462E-4</c:v>
                      </c:pt>
                      <c:pt idx="311">
                        <c:v>-4.7657813807301929E-4</c:v>
                      </c:pt>
                      <c:pt idx="312">
                        <c:v>-4.7628743688578166E-4</c:v>
                      </c:pt>
                      <c:pt idx="313">
                        <c:v>-4.7599902589398596E-4</c:v>
                      </c:pt>
                      <c:pt idx="314">
                        <c:v>-4.7571287813996568E-4</c:v>
                      </c:pt>
                      <c:pt idx="315">
                        <c:v>-4.7542896708749582E-4</c:v>
                      </c:pt>
                      <c:pt idx="316">
                        <c:v>-4.7514726661358227E-4</c:v>
                      </c:pt>
                      <c:pt idx="317">
                        <c:v>-4.748677510004532E-4</c:v>
                      </c:pt>
                      <c:pt idx="318">
                        <c:v>-4.7459039492772263E-4</c:v>
                      </c:pt>
                      <c:pt idx="319">
                        <c:v>-4.7431517346475396E-4</c:v>
                      </c:pt>
                      <c:pt idx="320">
                        <c:v>-4.7404206206317999E-4</c:v>
                      </c:pt>
                      <c:pt idx="321">
                        <c:v>-4.7377103654961739E-4</c:v>
                      </c:pt>
                      <c:pt idx="322">
                        <c:v>-4.7350207311851894E-4</c:v>
                      </c:pt>
                      <c:pt idx="323">
                        <c:v>-4.7323514832521872E-4</c:v>
                      </c:pt>
                      <c:pt idx="324">
                        <c:v>-4.7297023907910381E-4</c:v>
                      </c:pt>
                      <c:pt idx="325">
                        <c:v>-4.7270732263697166E-4</c:v>
                      </c:pt>
                      <c:pt idx="326">
                        <c:v>-4.7244637659650361E-4</c:v>
                      </c:pt>
                      <c:pt idx="327">
                        <c:v>-4.7218737888992459E-4</c:v>
                      </c:pt>
                      <c:pt idx="328">
                        <c:v>-4.7193030777775371E-4</c:v>
                      </c:pt>
                      <c:pt idx="329">
                        <c:v>-4.7167514184274953E-4</c:v>
                      </c:pt>
                      <c:pt idx="330">
                        <c:v>-4.7142185998394476E-4</c:v>
                      </c:pt>
                      <c:pt idx="331">
                        <c:v>-4.7117044141082047E-4</c:v>
                      </c:pt>
                      <c:pt idx="332">
                        <c:v>-4.7092086563766062E-4</c:v>
                      </c:pt>
                      <c:pt idx="333">
                        <c:v>-4.706731124779219E-4</c:v>
                      </c:pt>
                      <c:pt idx="334">
                        <c:v>-4.7042716203885552E-4</c:v>
                      </c:pt>
                      <c:pt idx="335">
                        <c:v>-4.7018299471613165E-4</c:v>
                      </c:pt>
                      <c:pt idx="336">
                        <c:v>-4.6994059118867122E-4</c:v>
                      </c:pt>
                      <c:pt idx="337">
                        <c:v>-4.6969993241351669E-4</c:v>
                      </c:pt>
                      <c:pt idx="338">
                        <c:v>-4.6946099962086833E-4</c:v>
                      </c:pt>
                      <c:pt idx="339">
                        <c:v>-4.6922377430918584E-4</c:v>
                      </c:pt>
                      <c:pt idx="340">
                        <c:v>-4.6898823824043572E-4</c:v>
                      </c:pt>
                      <c:pt idx="341">
                        <c:v>-4.6875437343538444E-4</c:v>
                      </c:pt>
                      <c:pt idx="342">
                        <c:v>-4.6852216216906092E-4</c:v>
                      </c:pt>
                      <c:pt idx="343">
                        <c:v>-4.6829158696624619E-4</c:v>
                      </c:pt>
                      <c:pt idx="344">
                        <c:v>-4.6806263059711163E-4</c:v>
                      </c:pt>
                      <c:pt idx="345">
                        <c:v>-4.6783527607290943E-4</c:v>
                      </c:pt>
                      <c:pt idx="346">
                        <c:v>-4.676095066417932E-4</c:v>
                      </c:pt>
                      <c:pt idx="347">
                        <c:v>-4.6738530578467147E-4</c:v>
                      </c:pt>
                      <c:pt idx="348">
                        <c:v>-4.6716265721121126E-4</c:v>
                      </c:pt>
                      <c:pt idx="349">
                        <c:v>-4.6694154485587804E-4</c:v>
                      </c:pt>
                      <c:pt idx="350">
                        <c:v>-4.6672195287405523E-4</c:v>
                      </c:pt>
                      <c:pt idx="351">
                        <c:v>-4.6650386563829916E-4</c:v>
                      </c:pt>
                      <c:pt idx="352">
                        <c:v>-4.6628726773458604E-4</c:v>
                      </c:pt>
                      <c:pt idx="353">
                        <c:v>-4.6607214395871663E-4</c:v>
                      </c:pt>
                      <c:pt idx="354">
                        <c:v>-4.6585847931273586E-4</c:v>
                      </c:pt>
                      <c:pt idx="355">
                        <c:v>-4.656462590014608E-4</c:v>
                      </c:pt>
                      <c:pt idx="356">
                        <c:v>-4.6543546842905823E-4</c:v>
                      </c:pt>
                      <c:pt idx="357">
                        <c:v>-4.6522609319570263E-4</c:v>
                      </c:pt>
                      <c:pt idx="358">
                        <c:v>-4.6501811909428937E-4</c:v>
                      </c:pt>
                      <c:pt idx="359">
                        <c:v>-4.6481153210723195E-4</c:v>
                      </c:pt>
                      <c:pt idx="360">
                        <c:v>-4.6460631840330503E-4</c:v>
                      </c:pt>
                      <c:pt idx="361">
                        <c:v>-4.6440246433456016E-4</c:v>
                      </c:pt>
                      <c:pt idx="362">
                        <c:v>-4.6419995643330109E-4</c:v>
                      </c:pt>
                      <c:pt idx="363">
                        <c:v>-4.6399878140911452E-4</c:v>
                      </c:pt>
                      <c:pt idx="364">
                        <c:v>-4.6379892614595856E-4</c:v>
                      </c:pt>
                      <c:pt idx="365">
                        <c:v>-4.6360037769932867E-4</c:v>
                      </c:pt>
                      <c:pt idx="366">
                        <c:v>-4.6340312329345198E-4</c:v>
                      </c:pt>
                      <c:pt idx="367">
                        <c:v>-4.6320715031853202E-4</c:v>
                      </c:pt>
                      <c:pt idx="368">
                        <c:v>-4.6301244632809938E-4</c:v>
                      </c:pt>
                      <c:pt idx="369">
                        <c:v>-4.6281899903633135E-4</c:v>
                      </c:pt>
                      <c:pt idx="370">
                        <c:v>-4.6262679631550979E-4</c:v>
                      </c:pt>
                      <c:pt idx="371">
                        <c:v>-4.6243582619344908E-4</c:v>
                      </c:pt>
                      <c:pt idx="372">
                        <c:v>-4.6224607685104645E-4</c:v>
                      </c:pt>
                      <c:pt idx="373">
                        <c:v>-4.6205753661980733E-4</c:v>
                      </c:pt>
                      <c:pt idx="374">
                        <c:v>-4.6187019397948798E-4</c:v>
                      </c:pt>
                      <c:pt idx="375">
                        <c:v>-4.6168403755572044E-4</c:v>
                      </c:pt>
                      <c:pt idx="376">
                        <c:v>-4.6149905611773197E-4</c:v>
                      </c:pt>
                      <c:pt idx="377">
                        <c:v>-4.6131523857606365E-4</c:v>
                      </c:pt>
                      <c:pt idx="378">
                        <c:v>-4.611325739803865E-4</c:v>
                      </c:pt>
                      <c:pt idx="379">
                        <c:v>-4.6095105151728921E-4</c:v>
                      </c:pt>
                      <c:pt idx="380">
                        <c:v>-4.6077066050818146E-4</c:v>
                      </c:pt>
                      <c:pt idx="381">
                        <c:v>-4.6059139040716926E-4</c:v>
                      </c:pt>
                      <c:pt idx="382">
                        <c:v>-4.6041323079900947E-4</c:v>
                      </c:pt>
                      <c:pt idx="383">
                        <c:v>-4.6023617139710993E-4</c:v>
                      </c:pt>
                      <c:pt idx="384">
                        <c:v>-4.6006020204151767E-4</c:v>
                      </c:pt>
                      <c:pt idx="385">
                        <c:v>-4.5988531269701037E-4</c:v>
                      </c:pt>
                      <c:pt idx="386">
                        <c:v>-4.5971149345115517E-4</c:v>
                      </c:pt>
                      <c:pt idx="387">
                        <c:v>-4.5953873451246241E-4</c:v>
                      </c:pt>
                      <c:pt idx="388">
                        <c:v>-4.5936702620853151E-4</c:v>
                      </c:pt>
                      <c:pt idx="389">
                        <c:v>-4.5919635898425561E-4</c:v>
                      </c:pt>
                      <c:pt idx="390">
                        <c:v>-4.5902672340004144E-4</c:v>
                      </c:pt>
                      <c:pt idx="391">
                        <c:v>-4.5885811013006845E-4</c:v>
                      </c:pt>
                      <c:pt idx="392">
                        <c:v>-4.586905099605891E-4</c:v>
                      </c:pt>
                      <c:pt idx="393">
                        <c:v>-4.5852391378823737E-4</c:v>
                      </c:pt>
                      <c:pt idx="394">
                        <c:v>-4.5835831261840026E-4</c:v>
                      </c:pt>
                      <c:pt idx="395">
                        <c:v>-4.5819369756356564E-4</c:v>
                      </c:pt>
                      <c:pt idx="396">
                        <c:v>-4.5803005984177618E-4</c:v>
                      </c:pt>
                      <c:pt idx="397">
                        <c:v>-4.5786739077502815E-4</c:v>
                      </c:pt>
                      <c:pt idx="398">
                        <c:v>-4.5770568178776208E-4</c:v>
                      </c:pt>
                      <c:pt idx="399">
                        <c:v>-4.5754492440534117E-4</c:v>
                      </c:pt>
                      <c:pt idx="400">
                        <c:v>-4.5738511025258022E-4</c:v>
                      </c:pt>
                      <c:pt idx="401">
                        <c:v>-4.5722623105229321E-4</c:v>
                      </c:pt>
                      <c:pt idx="402">
                        <c:v>-4.5706827862384815E-4</c:v>
                      </c:pt>
                      <c:pt idx="403">
                        <c:v>-4.5691124488177724E-4</c:v>
                      </c:pt>
                      <c:pt idx="404">
                        <c:v>-4.5675512183439965E-4</c:v>
                      </c:pt>
                      <c:pt idx="405">
                        <c:v>-4.5659990158245563E-4</c:v>
                      </c:pt>
                      <c:pt idx="406">
                        <c:v>-4.5644557631777555E-4</c:v>
                      </c:pt>
                      <c:pt idx="407">
                        <c:v>-4.5629213832197645E-4</c:v>
                      </c:pt>
                      <c:pt idx="408">
                        <c:v>-4.5613957996517727E-4</c:v>
                      </c:pt>
                      <c:pt idx="409">
                        <c:v>-4.5598789370471574E-4</c:v>
                      </c:pt>
                      <c:pt idx="410">
                        <c:v>-4.5583707208393762E-4</c:v>
                      </c:pt>
                      <c:pt idx="411">
                        <c:v>-4.5568710773093016E-4</c:v>
                      </c:pt>
                      <c:pt idx="412">
                        <c:v>-4.5553799335737314E-4</c:v>
                      </c:pt>
                      <c:pt idx="413">
                        <c:v>-4.5538972175731358E-4</c:v>
                      </c:pt>
                      <c:pt idx="414">
                        <c:v>-4.5524228580603451E-4</c:v>
                      </c:pt>
                      <c:pt idx="415">
                        <c:v>-4.5509567845889267E-4</c:v>
                      </c:pt>
                      <c:pt idx="416">
                        <c:v>-4.5494989275021323E-4</c:v>
                      </c:pt>
                      <c:pt idx="417">
                        <c:v>-4.5480492179217097E-4</c:v>
                      </c:pt>
                      <c:pt idx="418">
                        <c:v>-4.5466075877372843E-4</c:v>
                      </c:pt>
                      <c:pt idx="419">
                        <c:v>-4.545173969595376E-4</c:v>
                      </c:pt>
                      <c:pt idx="420">
                        <c:v>-4.5437482968891741E-4</c:v>
                      </c:pt>
                      <c:pt idx="421">
                        <c:v>-4.5423305037481631E-4</c:v>
                      </c:pt>
                      <c:pt idx="422">
                        <c:v>-4.540920525027842E-4</c:v>
                      </c:pt>
                      <c:pt idx="423">
                        <c:v>-4.5395182962998848E-4</c:v>
                      </c:pt>
                      <c:pt idx="424">
                        <c:v>-4.5381237538423357E-4</c:v>
                      </c:pt>
                      <c:pt idx="425">
                        <c:v>-4.5367368346298795E-4</c:v>
                      </c:pt>
                      <c:pt idx="426">
                        <c:v>-4.5353574763243304E-4</c:v>
                      </c:pt>
                      <c:pt idx="427">
                        <c:v>-4.5339856172654341E-4</c:v>
                      </c:pt>
                      <c:pt idx="428">
                        <c:v>-4.5326211964614874E-4</c:v>
                      </c:pt>
                      <c:pt idx="429">
                        <c:v>-4.5312641535804672E-4</c:v>
                      </c:pt>
                      <c:pt idx="430">
                        <c:v>-4.5299144289409962E-4</c:v>
                      </c:pt>
                      <c:pt idx="431">
                        <c:v>-4.5285719635037685E-4</c:v>
                      </c:pt>
                      <c:pt idx="432">
                        <c:v>-4.5272366988627057E-4</c:v>
                      </c:pt>
                      <c:pt idx="433">
                        <c:v>-4.5259085772367253E-4</c:v>
                      </c:pt>
                      <c:pt idx="434">
                        <c:v>-4.5245875414611858E-4</c:v>
                      </c:pt>
                      <c:pt idx="435">
                        <c:v>-4.5232735349799719E-4</c:v>
                      </c:pt>
                      <c:pt idx="436">
                        <c:v>-4.5219665018370991E-4</c:v>
                      </c:pt>
                      <c:pt idx="437">
                        <c:v>-4.5206663866689264E-4</c:v>
                      </c:pt>
                      <c:pt idx="438">
                        <c:v>-4.5193731346963926E-4</c:v>
                      </c:pt>
                      <c:pt idx="439">
                        <c:v>-4.5180866917172356E-4</c:v>
                      </c:pt>
                      <c:pt idx="440">
                        <c:v>-4.5168070040984626E-4</c:v>
                      </c:pt>
                      <c:pt idx="441">
                        <c:v>-4.5155340187688262E-4</c:v>
                      </c:pt>
                      <c:pt idx="442">
                        <c:v>-4.5142676832116434E-4</c:v>
                      </c:pt>
                      <c:pt idx="443">
                        <c:v>-4.5130079454573364E-4</c:v>
                      </c:pt>
                      <c:pt idx="444">
                        <c:v>-4.5117547540766154E-4</c:v>
                      </c:pt>
                      <c:pt idx="445">
                        <c:v>-4.5105080581731445E-4</c:v>
                      </c:pt>
                      <c:pt idx="446">
                        <c:v>-4.5092678073769957E-4</c:v>
                      </c:pt>
                      <c:pt idx="447">
                        <c:v>-4.508033951837579E-4</c:v>
                      </c:pt>
                      <c:pt idx="448">
                        <c:v>-4.5068064422171662E-4</c:v>
                      </c:pt>
                      <c:pt idx="449">
                        <c:v>-4.5055852296842116E-4</c:v>
                      </c:pt>
                      <c:pt idx="450">
                        <c:v>-4.5043702659068201E-4</c:v>
                      </c:pt>
                      <c:pt idx="451">
                        <c:v>-4.5031615030465357E-4</c:v>
                      </c:pt>
                      <c:pt idx="452">
                        <c:v>-4.501958893752016E-4</c:v>
                      </c:pt>
                      <c:pt idx="453">
                        <c:v>-4.5007623911526236E-4</c:v>
                      </c:pt>
                      <c:pt idx="454">
                        <c:v>-4.49957194885274E-4</c:v>
                      </c:pt>
                      <c:pt idx="455">
                        <c:v>-4.4983875209253765E-4</c:v>
                      </c:pt>
                      <c:pt idx="456">
                        <c:v>-4.4972090619065444E-4</c:v>
                      </c:pt>
                      <c:pt idx="457">
                        <c:v>-4.4960365267892883E-4</c:v>
                      </c:pt>
                      <c:pt idx="458">
                        <c:v>-4.4948698710179979E-4</c:v>
                      </c:pt>
                      <c:pt idx="459">
                        <c:v>-4.4937090504828202E-4</c:v>
                      </c:pt>
                      <c:pt idx="460">
                        <c:v>-4.4925540215139538E-4</c:v>
                      </c:pt>
                      <c:pt idx="461">
                        <c:v>-4.4914047408763704E-4</c:v>
                      </c:pt>
                      <c:pt idx="462">
                        <c:v>-4.4902611657642727E-4</c:v>
                      </c:pt>
                      <c:pt idx="463">
                        <c:v>-4.4891232537957749E-4</c:v>
                      </c:pt>
                      <c:pt idx="464">
                        <c:v>-4.487990963007844E-4</c:v>
                      </c:pt>
                      <c:pt idx="465">
                        <c:v>-4.4868642518508523E-4</c:v>
                      </c:pt>
                      <c:pt idx="466">
                        <c:v>-4.4857430791837833E-4</c:v>
                      </c:pt>
                      <c:pt idx="467">
                        <c:v>-4.4846274042690512E-4</c:v>
                      </c:pt>
                      <c:pt idx="468">
                        <c:v>-4.4835171867675872E-4</c:v>
                      </c:pt>
                      <c:pt idx="469">
                        <c:v>-4.4824123867340417E-4</c:v>
                      </c:pt>
                      <c:pt idx="470">
                        <c:v>-4.4813129646119467E-4</c:v>
                      </c:pt>
                      <c:pt idx="471">
                        <c:v>-4.4802188812289901E-4</c:v>
                      </c:pt>
                      <c:pt idx="472">
                        <c:v>-4.4791300977923572E-4</c:v>
                      </c:pt>
                      <c:pt idx="473">
                        <c:v>-4.4780465758842365E-4</c:v>
                      </c:pt>
                      <c:pt idx="474">
                        <c:v>-4.4769682774571456E-4</c:v>
                      </c:pt>
                      <c:pt idx="475">
                        <c:v>-4.4758951648296325E-4</c:v>
                      </c:pt>
                      <c:pt idx="476">
                        <c:v>-4.4748272006817227E-4</c:v>
                      </c:pt>
                      <c:pt idx="477">
                        <c:v>-4.4737643480507794E-4</c:v>
                      </c:pt>
                      <c:pt idx="478">
                        <c:v>-4.47270657032713E-4</c:v>
                      </c:pt>
                      <c:pt idx="479">
                        <c:v>-4.4716538312497951E-4</c:v>
                      </c:pt>
                      <c:pt idx="480">
                        <c:v>-4.4706060949025291E-4</c:v>
                      </c:pt>
                      <c:pt idx="481">
                        <c:v>-4.4695633257095871E-4</c:v>
                      </c:pt>
                      <c:pt idx="482">
                        <c:v>-4.4685254884317135E-4</c:v>
                      </c:pt>
                      <c:pt idx="483">
                        <c:v>-4.4674925481622945E-4</c:v>
                      </c:pt>
                      <c:pt idx="484">
                        <c:v>-4.4664644703232292E-4</c:v>
                      </c:pt>
                      <c:pt idx="485">
                        <c:v>-4.4654412206613411E-4</c:v>
                      </c:pt>
                      <c:pt idx="486">
                        <c:v>-4.4644227652442686E-4</c:v>
                      </c:pt>
                      <c:pt idx="487">
                        <c:v>-4.463409070456989E-4</c:v>
                      </c:pt>
                      <c:pt idx="488">
                        <c:v>-4.4624001029979496E-4</c:v>
                      </c:pt>
                      <c:pt idx="489">
                        <c:v>-4.4613958298755604E-4</c:v>
                      </c:pt>
                      <c:pt idx="490">
                        <c:v>-4.4603962184043848E-4</c:v>
                      </c:pt>
                      <c:pt idx="491">
                        <c:v>-4.4594012362018015E-4</c:v>
                      </c:pt>
                      <c:pt idx="492">
                        <c:v>-4.45841085118445E-4</c:v>
                      </c:pt>
                      <c:pt idx="493">
                        <c:v>-4.4574250315646918E-4</c:v>
                      </c:pt>
                      <c:pt idx="494">
                        <c:v>-4.4564437458472969E-4</c:v>
                      </c:pt>
                      <c:pt idx="495">
                        <c:v>-4.4554669628261209E-4</c:v>
                      </c:pt>
                      <c:pt idx="496">
                        <c:v>-4.4544946515806977E-4</c:v>
                      </c:pt>
                      <c:pt idx="497">
                        <c:v>-4.4535267814730452E-4</c:v>
                      </c:pt>
                      <c:pt idx="498">
                        <c:v>-4.4525633221444345E-4</c:v>
                      </c:pt>
                      <c:pt idx="499">
                        <c:v>-4.4516042435121666E-4</c:v>
                      </c:pt>
                      <c:pt idx="500">
                        <c:v>-4.4506495157665792E-4</c:v>
                      </c:pt>
                      <c:pt idx="501">
                        <c:v>-4.4496991093677087E-4</c:v>
                      </c:pt>
                      <c:pt idx="502">
                        <c:v>-4.448752995042574E-4</c:v>
                      </c:pt>
                      <c:pt idx="503">
                        <c:v>-4.447811143781878E-4</c:v>
                      </c:pt>
                      <c:pt idx="504">
                        <c:v>-4.4468735268371809E-4</c:v>
                      </c:pt>
                      <c:pt idx="505">
                        <c:v>-4.4459401157179699E-4</c:v>
                      </c:pt>
                      <c:pt idx="506">
                        <c:v>-4.4450108821887934E-4</c:v>
                      </c:pt>
                      <c:pt idx="507">
                        <c:v>-4.4440857982662847E-4</c:v>
                      </c:pt>
                      <c:pt idx="508">
                        <c:v>-4.4431648362165422E-4</c:v>
                      </c:pt>
                      <c:pt idx="509">
                        <c:v>-4.4422479685521588E-4</c:v>
                      </c:pt>
                      <c:pt idx="510">
                        <c:v>-4.4413351680297198E-4</c:v>
                      </c:pt>
                      <c:pt idx="511">
                        <c:v>-4.4404264076468633E-4</c:v>
                      </c:pt>
                      <c:pt idx="512">
                        <c:v>-4.4395216606397958E-4</c:v>
                      </c:pt>
                      <c:pt idx="513">
                        <c:v>-4.4386209004805387E-4</c:v>
                      </c:pt>
                      <c:pt idx="514">
                        <c:v>-4.4377241008744712E-4</c:v>
                      </c:pt>
                      <c:pt idx="515">
                        <c:v>-4.4368312357576274E-4</c:v>
                      </c:pt>
                      <c:pt idx="516">
                        <c:v>-4.435942279294261E-4</c:v>
                      </c:pt>
                      <c:pt idx="517">
                        <c:v>-4.4350572058743864E-4</c:v>
                      </c:pt>
                      <c:pt idx="518">
                        <c:v>-4.4341759901111267E-4</c:v>
                      </c:pt>
                      <c:pt idx="519">
                        <c:v>-4.4332986068386002E-4</c:v>
                      </c:pt>
                      <c:pt idx="520">
                        <c:v>-4.4324250311091886E-4</c:v>
                      </c:pt>
                      <c:pt idx="521">
                        <c:v>-4.4315552381914348E-4</c:v>
                      </c:pt>
                      <c:pt idx="522">
                        <c:v>-4.4306892035676147E-4</c:v>
                      </c:pt>
                      <c:pt idx="523">
                        <c:v>-4.4298269029313192E-4</c:v>
                      </c:pt>
                      <c:pt idx="524">
                        <c:v>-4.4289683121853787E-4</c:v>
                      </c:pt>
                      <c:pt idx="525">
                        <c:v>-4.4281134074394834E-4</c:v>
                      </c:pt>
                      <c:pt idx="526">
                        <c:v>-4.427262165008086E-4</c:v>
                      </c:pt>
                      <c:pt idx="527">
                        <c:v>-4.4264145614080408E-4</c:v>
                      </c:pt>
                      <c:pt idx="528">
                        <c:v>-4.4255705733565586E-4</c:v>
                      </c:pt>
                      <c:pt idx="529">
                        <c:v>-4.4247301777690845E-4</c:v>
                      </c:pt>
                      <c:pt idx="530">
                        <c:v>-4.4238933517571965E-4</c:v>
                      </c:pt>
                      <c:pt idx="531">
                        <c:v>-4.4230600726264773E-4</c:v>
                      </c:pt>
                      <c:pt idx="532">
                        <c:v>-4.4222303178743862E-4</c:v>
                      </c:pt>
                      <c:pt idx="533">
                        <c:v>-4.4214040651884966E-4</c:v>
                      </c:pt>
                      <c:pt idx="534">
                        <c:v>-4.4205812924442148E-4</c:v>
                      </c:pt>
                      <c:pt idx="535">
                        <c:v>-4.4197619777029413E-4</c:v>
                      </c:pt>
                      <c:pt idx="536">
                        <c:v>-4.4189460992101416E-4</c:v>
                      </c:pt>
                      <c:pt idx="537">
                        <c:v>-4.4181336353932993E-4</c:v>
                      </c:pt>
                      <c:pt idx="538">
                        <c:v>-4.4173245648601909E-4</c:v>
                      </c:pt>
                      <c:pt idx="539">
                        <c:v>-4.4165188663968039E-4</c:v>
                      </c:pt>
                      <c:pt idx="540">
                        <c:v>-4.4157165189657386E-4</c:v>
                      </c:pt>
                      <c:pt idx="541">
                        <c:v>-4.4149175017040747E-4</c:v>
                      </c:pt>
                      <c:pt idx="542">
                        <c:v>-4.4141217939218158E-4</c:v>
                      </c:pt>
                      <c:pt idx="543">
                        <c:v>-4.4133293750999239E-4</c:v>
                      </c:pt>
                      <c:pt idx="544">
                        <c:v>-4.4125402248887413E-4</c:v>
                      </c:pt>
                      <c:pt idx="545">
                        <c:v>-4.4117543231060651E-4</c:v>
                      </c:pt>
                      <c:pt idx="546">
                        <c:v>-4.4109716497355228E-4</c:v>
                      </c:pt>
                      <c:pt idx="547">
                        <c:v>-4.4101921849248378E-4</c:v>
                      </c:pt>
                      <c:pt idx="548">
                        <c:v>-4.409415908984262E-4</c:v>
                      </c:pt>
                      <c:pt idx="549">
                        <c:v>-4.408642802384664E-4</c:v>
                      </c:pt>
                      <c:pt idx="550">
                        <c:v>-4.4078728457562234E-4</c:v>
                      </c:pt>
                      <c:pt idx="551">
                        <c:v>-4.4071060198865231E-4</c:v>
                      </c:pt>
                      <c:pt idx="552">
                        <c:v>-4.4063423057190626E-4</c:v>
                      </c:pt>
                      <c:pt idx="553">
                        <c:v>-4.4055816843518086E-4</c:v>
                      </c:pt>
                      <c:pt idx="554">
                        <c:v>-4.4048241370353938E-4</c:v>
                      </c:pt>
                      <c:pt idx="555">
                        <c:v>-4.4040696451717583E-4</c:v>
                      </c:pt>
                      <c:pt idx="556">
                        <c:v>-4.4033181903125322E-4</c:v>
                      </c:pt>
                      <c:pt idx="557">
                        <c:v>-4.402569754157578E-4</c:v>
                      </c:pt>
                      <c:pt idx="558">
                        <c:v>-4.4018243185534582E-4</c:v>
                      </c:pt>
                      <c:pt idx="559">
                        <c:v>-4.4010818654921247E-4</c:v>
                      </c:pt>
                      <c:pt idx="560">
                        <c:v>-4.4003423771091574E-4</c:v>
                      </c:pt>
                      <c:pt idx="561">
                        <c:v>-4.3996058356826791E-4</c:v>
                      </c:pt>
                      <c:pt idx="562">
                        <c:v>-4.3988722236317412E-4</c:v>
                      </c:pt>
                      <c:pt idx="563">
                        <c:v>-4.3981415235148566E-4</c:v>
                      </c:pt>
                      <c:pt idx="564">
                        <c:v>-4.397413718028865E-4</c:v>
                      </c:pt>
                      <c:pt idx="565">
                        <c:v>-4.3966887900073732E-4</c:v>
                      </c:pt>
                      <c:pt idx="566">
                        <c:v>-4.3959667224194294E-4</c:v>
                      </c:pt>
                      <c:pt idx="567">
                        <c:v>-4.3952474983682832E-4</c:v>
                      </c:pt>
                      <c:pt idx="568">
                        <c:v>-4.3945311010899378E-4</c:v>
                      </c:pt>
                      <c:pt idx="569">
                        <c:v>-4.3938175139519642E-4</c:v>
                      </c:pt>
                      <c:pt idx="570">
                        <c:v>-4.3931067204520995E-4</c:v>
                      </c:pt>
                      <c:pt idx="571">
                        <c:v>-4.3923987042171589E-4</c:v>
                      </c:pt>
                      <c:pt idx="572">
                        <c:v>-4.3916934490014837E-4</c:v>
                      </c:pt>
                      <c:pt idx="573">
                        <c:v>-4.3909909386860286E-4</c:v>
                      </c:pt>
                      <c:pt idx="574">
                        <c:v>-4.3902911572769231E-4</c:v>
                      </c:pt>
                      <c:pt idx="575">
                        <c:v>-4.3895940889042661E-4</c:v>
                      </c:pt>
                      <c:pt idx="576">
                        <c:v>-4.3888997178210268E-4</c:v>
                      </c:pt>
                      <c:pt idx="577">
                        <c:v>-4.3882080284018087E-4</c:v>
                      </c:pt>
                      <c:pt idx="578">
                        <c:v>-4.3875190051416278E-4</c:v>
                      </c:pt>
                      <c:pt idx="579">
                        <c:v>-4.3868326326548693E-4</c:v>
                      </c:pt>
                      <c:pt idx="580">
                        <c:v>-4.3861488956739781E-4</c:v>
                      </c:pt>
                      <c:pt idx="581">
                        <c:v>-4.3854677790485267E-4</c:v>
                      </c:pt>
                      <c:pt idx="582">
                        <c:v>-4.3847892677438874E-4</c:v>
                      </c:pt>
                      <c:pt idx="583">
                        <c:v>-4.3841133468403335E-4</c:v>
                      </c:pt>
                      <c:pt idx="584">
                        <c:v>-4.383440001531755E-4</c:v>
                      </c:pt>
                      <c:pt idx="585">
                        <c:v>-4.3827692171246696E-4</c:v>
                      </c:pt>
                      <c:pt idx="586">
                        <c:v>-4.3821009790372443E-4</c:v>
                      </c:pt>
                      <c:pt idx="587">
                        <c:v>-4.3814352727980787E-4</c:v>
                      </c:pt>
                      <c:pt idx="588">
                        <c:v>-4.3807720840451493E-4</c:v>
                      </c:pt>
                      <c:pt idx="589">
                        <c:v>-4.3801113985249599E-4</c:v>
                      </c:pt>
                      <c:pt idx="590">
                        <c:v>-4.3794532020914362E-4</c:v>
                      </c:pt>
                      <c:pt idx="591">
                        <c:v>-4.3787974807047526E-4</c:v>
                      </c:pt>
                      <c:pt idx="592">
                        <c:v>-4.3781442204305628E-4</c:v>
                      </c:pt>
                      <c:pt idx="593">
                        <c:v>-4.3774934074389916E-4</c:v>
                      </c:pt>
                      <c:pt idx="594">
                        <c:v>-4.3768450280034349E-4</c:v>
                      </c:pt>
                      <c:pt idx="595">
                        <c:v>-4.3761990684998729E-4</c:v>
                      </c:pt>
                      <c:pt idx="596">
                        <c:v>-4.3755555154057586E-4</c:v>
                      </c:pt>
                      <c:pt idx="597">
                        <c:v>-4.3749143552990823E-4</c:v>
                      </c:pt>
                      <c:pt idx="598">
                        <c:v>-4.3742755748575087E-4</c:v>
                      </c:pt>
                      <c:pt idx="599">
                        <c:v>-4.373639160857381E-4</c:v>
                      </c:pt>
                      <c:pt idx="600">
                        <c:v>-4.3730051001728389E-4</c:v>
                      </c:pt>
                      <c:pt idx="601">
                        <c:v>-4.3723733797749266E-4</c:v>
                      </c:pt>
                      <c:pt idx="602">
                        <c:v>-4.3717439867307044E-4</c:v>
                      </c:pt>
                      <c:pt idx="603">
                        <c:v>-4.3711169082023214E-4</c:v>
                      </c:pt>
                      <c:pt idx="604">
                        <c:v>-4.3704921314462295E-4</c:v>
                      </c:pt>
                      <c:pt idx="605">
                        <c:v>-4.369869643812142E-4</c:v>
                      </c:pt>
                      <c:pt idx="606">
                        <c:v>-4.3692494327424354E-4</c:v>
                      </c:pt>
                      <c:pt idx="607">
                        <c:v>-4.3686314857710809E-4</c:v>
                      </c:pt>
                      <c:pt idx="608">
                        <c:v>-4.3680157905229635E-4</c:v>
                      </c:pt>
                      <c:pt idx="609">
                        <c:v>-4.3674023347129321E-4</c:v>
                      </c:pt>
                      <c:pt idx="610">
                        <c:v>-4.3667911061450951E-4</c:v>
                      </c:pt>
                      <c:pt idx="611">
                        <c:v>-4.3661820927119223E-4</c:v>
                      </c:pt>
                      <c:pt idx="612">
                        <c:v>-4.3655752823934632E-4</c:v>
                      </c:pt>
                      <c:pt idx="613">
                        <c:v>-4.3649706632566712E-4</c:v>
                      </c:pt>
                      <c:pt idx="614">
                        <c:v>-4.3643682234543638E-4</c:v>
                      </c:pt>
                      <c:pt idx="615">
                        <c:v>-4.3637679512248086E-4</c:v>
                      </c:pt>
                      <c:pt idx="616">
                        <c:v>-4.3631698348905817E-4</c:v>
                      </c:pt>
                      <c:pt idx="617">
                        <c:v>-4.3625738628580749E-4</c:v>
                      </c:pt>
                      <c:pt idx="618">
                        <c:v>-4.3619800236166544E-4</c:v>
                      </c:pt>
                      <c:pt idx="619">
                        <c:v>-4.3613883057378887E-4</c:v>
                      </c:pt>
                      <c:pt idx="620">
                        <c:v>-4.3607986978749157E-4</c:v>
                      </c:pt>
                      <c:pt idx="621">
                        <c:v>-4.3602111887616036E-4</c:v>
                      </c:pt>
                      <c:pt idx="622">
                        <c:v>-4.3596257672119069E-4</c:v>
                      </c:pt>
                      <c:pt idx="623">
                        <c:v>-4.3590424221190969E-4</c:v>
                      </c:pt>
                      <c:pt idx="624">
                        <c:v>-4.3584611424551294E-4</c:v>
                      </c:pt>
                      <c:pt idx="625">
                        <c:v>-4.3578819172699181E-4</c:v>
                      </c:pt>
                      <c:pt idx="626">
                        <c:v>-4.357304735690606E-4</c:v>
                      </c:pt>
                      <c:pt idx="627">
                        <c:v>-4.3567295869209843E-4</c:v>
                      </c:pt>
                      <c:pt idx="628">
                        <c:v>-4.356156460240688E-4</c:v>
                      </c:pt>
                      <c:pt idx="629">
                        <c:v>-4.3555853450046717E-4</c:v>
                      </c:pt>
                      <c:pt idx="630">
                        <c:v>-4.3550162306424091E-4</c:v>
                      </c:pt>
                      <c:pt idx="631">
                        <c:v>-4.3544491066573819E-4</c:v>
                      </c:pt>
                      <c:pt idx="632">
                        <c:v>-4.3538839626263012E-4</c:v>
                      </c:pt>
                      <c:pt idx="633">
                        <c:v>-4.3533207881985453E-4</c:v>
                      </c:pt>
                      <c:pt idx="634">
                        <c:v>-4.3527595730955573E-4</c:v>
                      </c:pt>
                      <c:pt idx="635">
                        <c:v>-4.3522003071101321E-4</c:v>
                      </c:pt>
                      <c:pt idx="636">
                        <c:v>-4.3516429801058158E-4</c:v>
                      </c:pt>
                      <c:pt idx="637">
                        <c:v>-4.3510875820164022E-4</c:v>
                      </c:pt>
                      <c:pt idx="638">
                        <c:v>-4.3505341028451911E-4</c:v>
                      </c:pt>
                      <c:pt idx="639">
                        <c:v>-4.3499825326644267E-4</c:v>
                      </c:pt>
                      <c:pt idx="640">
                        <c:v>-4.3494328616147513E-4</c:v>
                      </c:pt>
                      <c:pt idx="641">
                        <c:v>-4.3488850799045724E-4</c:v>
                      </c:pt>
                      <c:pt idx="642">
                        <c:v>-4.3483391778094833E-4</c:v>
                      </c:pt>
                      <c:pt idx="643">
                        <c:v>-4.3477951456717396E-4</c:v>
                      </c:pt>
                      <c:pt idx="644">
                        <c:v>-4.3472529738995772E-4</c:v>
                      </c:pt>
                      <c:pt idx="645">
                        <c:v>-4.3467126529667783E-4</c:v>
                      </c:pt>
                      <c:pt idx="646">
                        <c:v>-4.3461741734120233E-4</c:v>
                      </c:pt>
                      <c:pt idx="647">
                        <c:v>-4.3456375258383987E-4</c:v>
                      </c:pt>
                      <c:pt idx="648">
                        <c:v>-4.3451027009128195E-4</c:v>
                      </c:pt>
                      <c:pt idx="649">
                        <c:v>-4.3445696893654423E-4</c:v>
                      </c:pt>
                      <c:pt idx="650">
                        <c:v>-4.344038481989214E-4</c:v>
                      </c:pt>
                      <c:pt idx="651">
                        <c:v>-4.3435090696393208E-4</c:v>
                      </c:pt>
                      <c:pt idx="652">
                        <c:v>-4.342981443232606E-4</c:v>
                      </c:pt>
                      <c:pt idx="653">
                        <c:v>-4.3424555937471488E-4</c:v>
                      </c:pt>
                      <c:pt idx="654">
                        <c:v>-4.3419315122216357E-4</c:v>
                      </c:pt>
                      <c:pt idx="655">
                        <c:v>-4.3414091897549614E-4</c:v>
                      </c:pt>
                      <c:pt idx="656">
                        <c:v>-4.3408886175056068E-4</c:v>
                      </c:pt>
                      <c:pt idx="657">
                        <c:v>-4.3403697866912735E-4</c:v>
                      </c:pt>
                      <c:pt idx="658">
                        <c:v>-4.3398526885883159E-4</c:v>
                      </c:pt>
                      <c:pt idx="659">
                        <c:v>-4.3393373145311813E-4</c:v>
                      </c:pt>
                      <c:pt idx="660">
                        <c:v>-4.3388236559121259E-4</c:v>
                      </c:pt>
                      <c:pt idx="661">
                        <c:v>-4.3383117041805383E-4</c:v>
                      </c:pt>
                      <c:pt idx="662">
                        <c:v>-4.3378014508424907E-4</c:v>
                      </c:pt>
                      <c:pt idx="663">
                        <c:v>-4.3372928874604828E-4</c:v>
                      </c:pt>
                      <c:pt idx="664">
                        <c:v>-4.3367860056525893E-4</c:v>
                      </c:pt>
                      <c:pt idx="665">
                        <c:v>-4.3362807970924303E-4</c:v>
                      </c:pt>
                      <c:pt idx="666">
                        <c:v>-4.3357772535083927E-4</c:v>
                      </c:pt>
                      <c:pt idx="667">
                        <c:v>-4.3352753666832953E-4</c:v>
                      </c:pt>
                      <c:pt idx="668">
                        <c:v>-4.3347751284540301E-4</c:v>
                      </c:pt>
                      <c:pt idx="669">
                        <c:v>-4.3342765307108691E-4</c:v>
                      </c:pt>
                      <c:pt idx="670">
                        <c:v>-4.3337795653973916E-4</c:v>
                      </c:pt>
                      <c:pt idx="671">
                        <c:v>-4.3332842245096757E-4</c:v>
                      </c:pt>
                      <c:pt idx="672">
                        <c:v>-4.3327905000960855E-4</c:v>
                      </c:pt>
                      <c:pt idx="673">
                        <c:v>-4.3322983842568509E-4</c:v>
                      </c:pt>
                      <c:pt idx="674">
                        <c:v>-4.331807869143532E-4</c:v>
                      </c:pt>
                      <c:pt idx="675">
                        <c:v>-4.3313189469587008E-4</c:v>
                      </c:pt>
                      <c:pt idx="676">
                        <c:v>-4.3308316099554574E-4</c:v>
                      </c:pt>
                      <c:pt idx="677">
                        <c:v>-4.3303458504370885E-4</c:v>
                      </c:pt>
                      <c:pt idx="678">
                        <c:v>-4.3298616607566299E-4</c:v>
                      </c:pt>
                      <c:pt idx="679">
                        <c:v>-4.3293790333164526E-4</c:v>
                      </c:pt>
                      <c:pt idx="680">
                        <c:v>-4.328897960567793E-4</c:v>
                      </c:pt>
                      <c:pt idx="681">
                        <c:v>-4.3284184350106159E-4</c:v>
                      </c:pt>
                      <c:pt idx="682">
                        <c:v>-4.3279404491929253E-4</c:v>
                      </c:pt>
                      <c:pt idx="683">
                        <c:v>-4.3274639957105243E-4</c:v>
                      </c:pt>
                      <c:pt idx="684">
                        <c:v>-4.3269890672066065E-4</c:v>
                      </c:pt>
                      <c:pt idx="685">
                        <c:v>-4.3265156563714448E-4</c:v>
                      </c:pt>
                      <c:pt idx="686">
                        <c:v>-4.3260437559418868E-4</c:v>
                      </c:pt>
                      <c:pt idx="687">
                        <c:v>-4.3255733587010801E-4</c:v>
                      </c:pt>
                      <c:pt idx="688">
                        <c:v>-4.3251044574780704E-4</c:v>
                      </c:pt>
                      <c:pt idx="689">
                        <c:v>-4.3246370451474641E-4</c:v>
                      </c:pt>
                      <c:pt idx="690">
                        <c:v>-4.3241711146290232E-4</c:v>
                      </c:pt>
                      <c:pt idx="691">
                        <c:v>-4.3237066588873132E-4</c:v>
                      </c:pt>
                      <c:pt idx="692">
                        <c:v>-4.3232436709314005E-4</c:v>
                      </c:pt>
                      <c:pt idx="693">
                        <c:v>-4.3227821438144697E-4</c:v>
                      </c:pt>
                      <c:pt idx="694">
                        <c:v>-4.3223220706334353E-4</c:v>
                      </c:pt>
                      <c:pt idx="695">
                        <c:v>-4.3218634445286991E-4</c:v>
                      </c:pt>
                      <c:pt idx="696">
                        <c:v>-4.3214062586836589E-4</c:v>
                      </c:pt>
                      <c:pt idx="697">
                        <c:v>-4.32095050632455E-4</c:v>
                      </c:pt>
                      <c:pt idx="698">
                        <c:v>-4.3204961807199815E-4</c:v>
                      </c:pt>
                      <c:pt idx="699">
                        <c:v>-4.3200432751806241E-4</c:v>
                      </c:pt>
                      <c:pt idx="700">
                        <c:v>-4.319591783058893E-4</c:v>
                      </c:pt>
                      <c:pt idx="701">
                        <c:v>-4.3191416977486678E-4</c:v>
                      </c:pt>
                      <c:pt idx="702">
                        <c:v>-4.318693012684944E-4</c:v>
                      </c:pt>
                      <c:pt idx="703">
                        <c:v>-4.3182457213434606E-4</c:v>
                      </c:pt>
                      <c:pt idx="704">
                        <c:v>-4.3177998172404003E-4</c:v>
                      </c:pt>
                      <c:pt idx="705">
                        <c:v>-4.3173552939322233E-4</c:v>
                      </c:pt>
                      <c:pt idx="706">
                        <c:v>-4.3169121450150727E-4</c:v>
                      </c:pt>
                      <c:pt idx="707">
                        <c:v>-4.3164703641247428E-4</c:v>
                      </c:pt>
                      <c:pt idx="708">
                        <c:v>-4.3160299449362233E-4</c:v>
                      </c:pt>
                      <c:pt idx="709">
                        <c:v>-4.3155908811634401E-4</c:v>
                      </c:pt>
                      <c:pt idx="710">
                        <c:v>-4.3151531665589448E-4</c:v>
                      </c:pt>
                      <c:pt idx="711">
                        <c:v>-4.3147167949136422E-4</c:v>
                      </c:pt>
                      <c:pt idx="712">
                        <c:v>-4.3142817600564694E-4</c:v>
                      </c:pt>
                      <c:pt idx="713">
                        <c:v>-4.3138480558541098E-4</c:v>
                      </c:pt>
                      <c:pt idx="714">
                        <c:v>-4.3134156762106855E-4</c:v>
                      </c:pt>
                      <c:pt idx="715">
                        <c:v>-4.3129846150675457E-4</c:v>
                      </c:pt>
                      <c:pt idx="716">
                        <c:v>-4.3125548664029183E-4</c:v>
                      </c:pt>
                      <c:pt idx="717">
                        <c:v>-4.3121264242316278E-4</c:v>
                      </c:pt>
                      <c:pt idx="718">
                        <c:v>-4.3116992826048716E-4</c:v>
                      </c:pt>
                      <c:pt idx="719">
                        <c:v>-4.3112734356098284E-4</c:v>
                      </c:pt>
                      <c:pt idx="720">
                        <c:v>-4.3108488773695484E-4</c:v>
                      </c:pt>
                      <c:pt idx="721">
                        <c:v>-4.3104256020425877E-4</c:v>
                      </c:pt>
                      <c:pt idx="722">
                        <c:v>-4.3100036038227303E-4</c:v>
                      </c:pt>
                      <c:pt idx="723">
                        <c:v>-4.3095828769386656E-4</c:v>
                      </c:pt>
                      <c:pt idx="724">
                        <c:v>-4.309163415654028E-4</c:v>
                      </c:pt>
                      <c:pt idx="725">
                        <c:v>-4.3087452142666523E-4</c:v>
                      </c:pt>
                      <c:pt idx="726">
                        <c:v>-4.3083282671087432E-4</c:v>
                      </c:pt>
                      <c:pt idx="727">
                        <c:v>-4.3079125685464083E-4</c:v>
                      </c:pt>
                      <c:pt idx="728">
                        <c:v>-4.307498112979428E-4</c:v>
                      </c:pt>
                      <c:pt idx="729">
                        <c:v>-4.3070848948410263E-4</c:v>
                      </c:pt>
                      <c:pt idx="730">
                        <c:v>-4.3066729085976415E-4</c:v>
                      </c:pt>
                      <c:pt idx="731">
                        <c:v>-4.3062621487486707E-4</c:v>
                      </c:pt>
                      <c:pt idx="732">
                        <c:v>-4.3058526098261175E-4</c:v>
                      </c:pt>
                      <c:pt idx="733">
                        <c:v>-4.3054442863945758E-4</c:v>
                      </c:pt>
                      <c:pt idx="734">
                        <c:v>-4.3050371730507623E-4</c:v>
                      </c:pt>
                      <c:pt idx="735">
                        <c:v>-4.3046312644233996E-4</c:v>
                      </c:pt>
                      <c:pt idx="736">
                        <c:v>-4.3042265551729444E-4</c:v>
                      </c:pt>
                      <c:pt idx="737">
                        <c:v>-4.3038230399913846E-4</c:v>
                      </c:pt>
                      <c:pt idx="738">
                        <c:v>-4.303420713601951E-4</c:v>
                      </c:pt>
                      <c:pt idx="739">
                        <c:v>-4.3030195707589538E-4</c:v>
                      </c:pt>
                      <c:pt idx="740">
                        <c:v>-4.3026196062474835E-4</c:v>
                      </c:pt>
                      <c:pt idx="741">
                        <c:v>-4.3022208148832777E-4</c:v>
                      </c:pt>
                      <c:pt idx="742">
                        <c:v>-4.3018231915123786E-4</c:v>
                      </c:pt>
                      <c:pt idx="743">
                        <c:v>-4.3014267310109884E-4</c:v>
                      </c:pt>
                      <c:pt idx="744">
                        <c:v>-4.3010314282853121E-4</c:v>
                      </c:pt>
                      <c:pt idx="745">
                        <c:v>-4.3006372782711298E-4</c:v>
                      </c:pt>
                      <c:pt idx="746">
                        <c:v>-4.3002442759338343E-4</c:v>
                      </c:pt>
                      <c:pt idx="747">
                        <c:v>-4.2998524162680295E-4</c:v>
                      </c:pt>
                      <c:pt idx="748">
                        <c:v>-4.2994616942973972E-4</c:v>
                      </c:pt>
                      <c:pt idx="749">
                        <c:v>-4.2990721050744583E-4</c:v>
                      </c:pt>
                      <c:pt idx="750">
                        <c:v>-4.2986836436803989E-4</c:v>
                      </c:pt>
                      <c:pt idx="751">
                        <c:v>-4.2982963052248715E-4</c:v>
                      </c:pt>
                      <c:pt idx="752">
                        <c:v>-4.297910084845708E-4</c:v>
                      </c:pt>
                      <c:pt idx="753">
                        <c:v>-4.2975249777087957E-4</c:v>
                      </c:pt>
                      <c:pt idx="754">
                        <c:v>-4.2971409790078122E-4</c:v>
                      </c:pt>
                      <c:pt idx="755">
                        <c:v>-4.2967580839641428E-4</c:v>
                      </c:pt>
                      <c:pt idx="756">
                        <c:v>-4.29637628782654E-4</c:v>
                      </c:pt>
                      <c:pt idx="757">
                        <c:v>-4.2959955858709841E-4</c:v>
                      </c:pt>
                      <c:pt idx="758">
                        <c:v>-4.2956159734005152E-4</c:v>
                      </c:pt>
                      <c:pt idx="759">
                        <c:v>-4.2952374457450531E-4</c:v>
                      </c:pt>
                      <c:pt idx="760">
                        <c:v>-4.2948599982611151E-4</c:v>
                      </c:pt>
                      <c:pt idx="761">
                        <c:v>-4.2944836263316576E-4</c:v>
                      </c:pt>
                      <c:pt idx="762">
                        <c:v>-4.294108325366018E-4</c:v>
                      </c:pt>
                      <c:pt idx="763">
                        <c:v>-4.2937340907995365E-4</c:v>
                      </c:pt>
                      <c:pt idx="764">
                        <c:v>-4.2933609180934663E-4</c:v>
                      </c:pt>
                      <c:pt idx="765">
                        <c:v>-4.2929888027348165E-4</c:v>
                      </c:pt>
                      <c:pt idx="766">
                        <c:v>-4.292617740236103E-4</c:v>
                      </c:pt>
                      <c:pt idx="767">
                        <c:v>-4.2922477261352169E-4</c:v>
                      </c:pt>
                      <c:pt idx="768">
                        <c:v>-4.2918787559951914E-4</c:v>
                      </c:pt>
                      <c:pt idx="769">
                        <c:v>-4.2915108254041565E-4</c:v>
                      </c:pt>
                      <c:pt idx="770">
                        <c:v>-4.2911439299749286E-4</c:v>
                      </c:pt>
                      <c:pt idx="771">
                        <c:v>-4.2907780653450806E-4</c:v>
                      </c:pt>
                      <c:pt idx="772">
                        <c:v>-4.2904132271766538E-4</c:v>
                      </c:pt>
                      <c:pt idx="773">
                        <c:v>-4.2900494111559266E-4</c:v>
                      </c:pt>
                      <c:pt idx="774">
                        <c:v>-4.2896866129934005E-4</c:v>
                      </c:pt>
                      <c:pt idx="775">
                        <c:v>-4.2893248284234681E-4</c:v>
                      </c:pt>
                      <c:pt idx="776">
                        <c:v>-4.2889640532044334E-4</c:v>
                      </c:pt>
                      <c:pt idx="777">
                        <c:v>-4.2886042831180929E-4</c:v>
                      </c:pt>
                      <c:pt idx="778">
                        <c:v>-4.2882455139698071E-4</c:v>
                      </c:pt>
                      <c:pt idx="779">
                        <c:v>-4.2878877415882292E-4</c:v>
                      </c:pt>
                      <c:pt idx="780">
                        <c:v>-4.2875309618251728E-4</c:v>
                      </c:pt>
                      <c:pt idx="781">
                        <c:v>-4.2871751705553766E-4</c:v>
                      </c:pt>
                      <c:pt idx="782">
                        <c:v>-4.2868203636764831E-4</c:v>
                      </c:pt>
                      <c:pt idx="783">
                        <c:v>-4.2864665371087723E-4</c:v>
                      </c:pt>
                      <c:pt idx="784">
                        <c:v>-4.2861136867949781E-4</c:v>
                      </c:pt>
                      <c:pt idx="785">
                        <c:v>-4.2857618087002903E-4</c:v>
                      </c:pt>
                      <c:pt idx="786">
                        <c:v>-4.2854108988120735E-4</c:v>
                      </c:pt>
                      <c:pt idx="787">
                        <c:v>-4.2850609531396873E-4</c:v>
                      </c:pt>
                      <c:pt idx="788">
                        <c:v>-4.2847119677144835E-4</c:v>
                      </c:pt>
                      <c:pt idx="789">
                        <c:v>-4.2843639385894841E-4</c:v>
                      </c:pt>
                      <c:pt idx="790">
                        <c:v>-4.2840168618393391E-4</c:v>
                      </c:pt>
                      <c:pt idx="791">
                        <c:v>-4.2836707335601741E-4</c:v>
                      </c:pt>
                      <c:pt idx="792">
                        <c:v>-4.2833255498693956E-4</c:v>
                      </c:pt>
                      <c:pt idx="793">
                        <c:v>-4.2829813069056186E-4</c:v>
                      </c:pt>
                      <c:pt idx="794">
                        <c:v>-4.2826380008283767E-4</c:v>
                      </c:pt>
                      <c:pt idx="795">
                        <c:v>-4.2822956278181748E-4</c:v>
                      </c:pt>
                      <c:pt idx="796">
                        <c:v>-4.2819541840762243E-4</c:v>
                      </c:pt>
                      <c:pt idx="797">
                        <c:v>-4.2816136658243399E-4</c:v>
                      </c:pt>
                      <c:pt idx="798">
                        <c:v>-4.2812740693047412E-4</c:v>
                      </c:pt>
                      <c:pt idx="799">
                        <c:v>-4.2809353907799957E-4</c:v>
                      </c:pt>
                      <c:pt idx="800">
                        <c:v>-4.2805976265328796E-4</c:v>
                      </c:pt>
                      <c:pt idx="801">
                        <c:v>-4.2802607728661734E-4</c:v>
                      </c:pt>
                      <c:pt idx="802">
                        <c:v>-4.2799248261025767E-4</c:v>
                      </c:pt>
                      <c:pt idx="803">
                        <c:v>-4.2795897825845741E-4</c:v>
                      </c:pt>
                      <c:pt idx="804">
                        <c:v>-4.2792556386742617E-4</c:v>
                      </c:pt>
                      <c:pt idx="805">
                        <c:v>-4.2789223907532559E-4</c:v>
                      </c:pt>
                      <c:pt idx="806">
                        <c:v>-4.2785900352225844E-4</c:v>
                      </c:pt>
                      <c:pt idx="807">
                        <c:v>-4.2782585685024831E-4</c:v>
                      </c:pt>
                      <c:pt idx="808">
                        <c:v>-4.2779279870323324E-4</c:v>
                      </c:pt>
                      <c:pt idx="809">
                        <c:v>-4.2775982872705014E-4</c:v>
                      </c:pt>
                      <c:pt idx="810">
                        <c:v>-4.2772694656942025E-4</c:v>
                      </c:pt>
                      <c:pt idx="811">
                        <c:v>-4.2769415187994607E-4</c:v>
                      </c:pt>
                      <c:pt idx="812">
                        <c:v>-4.2766144431008002E-4</c:v>
                      </c:pt>
                      <c:pt idx="813">
                        <c:v>-4.2762882351313599E-4</c:v>
                      </c:pt>
                      <c:pt idx="814">
                        <c:v>-4.275962891442575E-4</c:v>
                      </c:pt>
                      <c:pt idx="815">
                        <c:v>-4.2756384086041428E-4</c:v>
                      </c:pt>
                      <c:pt idx="816">
                        <c:v>-4.275314783203918E-4</c:v>
                      </c:pt>
                      <c:pt idx="817">
                        <c:v>-4.2749920118477231E-4</c:v>
                      </c:pt>
                      <c:pt idx="818">
                        <c:v>-4.2746700911593371E-4</c:v>
                      </c:pt>
                      <c:pt idx="819">
                        <c:v>-4.2743490177802105E-4</c:v>
                      </c:pt>
                      <c:pt idx="820">
                        <c:v>-4.2740287883695515E-4</c:v>
                      </c:pt>
                      <c:pt idx="821">
                        <c:v>-4.2737093996040432E-4</c:v>
                      </c:pt>
                      <c:pt idx="822">
                        <c:v>-4.2733908481778089E-4</c:v>
                      </c:pt>
                      <c:pt idx="823">
                        <c:v>-4.2730731308023115E-4</c:v>
                      </c:pt>
                      <c:pt idx="824">
                        <c:v>-4.272756244206188E-4</c:v>
                      </c:pt>
                      <c:pt idx="825">
                        <c:v>-4.2724401851351219E-4</c:v>
                      </c:pt>
                      <c:pt idx="826">
                        <c:v>-4.2721249503518705E-4</c:v>
                      </c:pt>
                      <c:pt idx="827">
                        <c:v>-4.2718105366359766E-4</c:v>
                      </c:pt>
                      <c:pt idx="828">
                        <c:v>-4.2714969407837289E-4</c:v>
                      </c:pt>
                      <c:pt idx="829">
                        <c:v>-4.2711841596081656E-4</c:v>
                      </c:pt>
                      <c:pt idx="830">
                        <c:v>-4.270872189938667E-4</c:v>
                      </c:pt>
                      <c:pt idx="831">
                        <c:v>-4.2705610286212576E-4</c:v>
                      </c:pt>
                      <c:pt idx="832">
                        <c:v>-4.2702506725181689E-4</c:v>
                      </c:pt>
                      <c:pt idx="833">
                        <c:v>-4.2699411185078659E-4</c:v>
                      </c:pt>
                      <c:pt idx="834">
                        <c:v>-4.2696323634849583E-4</c:v>
                      </c:pt>
                      <c:pt idx="835">
                        <c:v>-4.2693244043600205E-4</c:v>
                      </c:pt>
                      <c:pt idx="836">
                        <c:v>-4.269017238059551E-4</c:v>
                      </c:pt>
                      <c:pt idx="837">
                        <c:v>-4.2687108615258745E-4</c:v>
                      </c:pt>
                      <c:pt idx="838">
                        <c:v>-4.268405271717012E-4</c:v>
                      </c:pt>
                      <c:pt idx="839">
                        <c:v>-4.2681004656065584E-4</c:v>
                      </c:pt>
                      <c:pt idx="840">
                        <c:v>-4.267796440183616E-4</c:v>
                      </c:pt>
                      <c:pt idx="841">
                        <c:v>-4.2674931924527543E-4</c:v>
                      </c:pt>
                      <c:pt idx="842">
                        <c:v>-4.2671907194337692E-4</c:v>
                      </c:pt>
                      <c:pt idx="843">
                        <c:v>-4.2668890181617094E-4</c:v>
                      </c:pt>
                      <c:pt idx="844">
                        <c:v>-4.2665880856866673E-4</c:v>
                      </c:pt>
                      <c:pt idx="845">
                        <c:v>-4.2662879190738794E-4</c:v>
                      </c:pt>
                      <c:pt idx="846">
                        <c:v>-4.2659885154033752E-4</c:v>
                      </c:pt>
                      <c:pt idx="847">
                        <c:v>-4.2656898717700545E-4</c:v>
                      </c:pt>
                      <c:pt idx="848">
                        <c:v>-4.2653919852835985E-4</c:v>
                      </c:pt>
                      <c:pt idx="849">
                        <c:v>-4.2650948530682358E-4</c:v>
                      </c:pt>
                      <c:pt idx="850">
                        <c:v>-4.2647984722627883E-4</c:v>
                      </c:pt>
                      <c:pt idx="851">
                        <c:v>-4.2645028400205141E-4</c:v>
                      </c:pt>
                      <c:pt idx="852">
                        <c:v>-4.2642079535090786E-4</c:v>
                      </c:pt>
                      <c:pt idx="853">
                        <c:v>-4.2639138099103427E-4</c:v>
                      </c:pt>
                      <c:pt idx="854">
                        <c:v>-4.2636204064204134E-4</c:v>
                      </c:pt>
                      <c:pt idx="855">
                        <c:v>-4.2633277402494328E-4</c:v>
                      </c:pt>
                      <c:pt idx="856">
                        <c:v>-4.2630358086216398E-4</c:v>
                      </c:pt>
                      <c:pt idx="857">
                        <c:v>-4.2627446087750991E-4</c:v>
                      </c:pt>
                      <c:pt idx="858">
                        <c:v>-4.2624541379617079E-4</c:v>
                      </c:pt>
                      <c:pt idx="859">
                        <c:v>-4.2621643934471825E-4</c:v>
                      </c:pt>
                      <c:pt idx="860">
                        <c:v>-4.261875372510785E-4</c:v>
                      </c:pt>
                      <c:pt idx="861">
                        <c:v>-4.2615870724454716E-4</c:v>
                      </c:pt>
                      <c:pt idx="862">
                        <c:v>-4.2612994905576049E-4</c:v>
                      </c:pt>
                      <c:pt idx="863">
                        <c:v>-4.2610126241669402E-4</c:v>
                      </c:pt>
                      <c:pt idx="864">
                        <c:v>-4.2607264706066405E-4</c:v>
                      </c:pt>
                      <c:pt idx="865">
                        <c:v>-4.2604410272230065E-4</c:v>
                      </c:pt>
                      <c:pt idx="866">
                        <c:v>-4.2601562913755544E-4</c:v>
                      </c:pt>
                      <c:pt idx="867">
                        <c:v>-4.2598722604368411E-4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D49D-41DF-988F-17A150F1E995}"/>
                  </c:ext>
                </c:extLst>
              </c15:ser>
            </c15:filteredScatterSeries>
            <c15:filteredScatter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x_z'!$I$1</c15:sqref>
                        </c15:formulaRef>
                      </c:ext>
                    </c:extLst>
                    <c:strCache>
                      <c:ptCount val="1"/>
                      <c:pt idx="0">
                        <c:v>-2.4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x_z'!$I$3:$I$870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x_z'!$J$3:$J$870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D49D-41DF-988F-17A150F1E995}"/>
                  </c:ext>
                </c:extLst>
              </c15:ser>
            </c15:filteredScatterSeries>
            <c15:filteredScatterSeries>
              <c15:ser>
                <c:idx val="9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x_z'!$K$1:$L$1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49D-41DF-988F-17A150F1E995}"/>
                  </c:ext>
                </c:extLst>
              </c15:ser>
            </c15:filteredScatterSeries>
            <c15:filteredScatterSeries>
              <c15:ser>
                <c:idx val="12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x_z'!$N$1:$N$2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x/z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D49D-41DF-988F-17A150F1E995}"/>
                  </c:ext>
                </c:extLst>
              </c15:ser>
            </c15:filteredScatterSeries>
            <c15:filteredScatterSeries>
              <c15:ser>
                <c:idx val="1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x_z'!$P$1:$P$2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x/z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D49D-41DF-988F-17A150F1E995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  <c:max val="0"/>
          <c:min val="-2.0000000000000008E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Angle </a:t>
                </a:r>
                <a:r>
                  <a:rPr lang="en-US" baseline="0"/>
                  <a:t>[mrad]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strRef>
              <c:f>'ArcTan y_z'!$C$1</c:f>
              <c:strCache>
                <c:ptCount val="1"/>
                <c:pt idx="0">
                  <c:v>-2.0 deg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21"/>
              <c:layout>
                <c:manualLayout>
                  <c:x val="-6.023960198563523E-2"/>
                  <c:y val="0.16444082567440135"/>
                </c:manualLayout>
              </c:layout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0-F329-4D35-A42F-AA5D2776E47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'ArcTan y_z'!$C$3:$C$870</c:f>
              <c:numCache>
                <c:formatCode>0.00E+00</c:formatCode>
                <c:ptCount val="868"/>
                <c:pt idx="0">
                  <c:v>1.3279254712679899E-3</c:v>
                </c:pt>
                <c:pt idx="1">
                  <c:v>1.8606777333940101E-3</c:v>
                </c:pt>
                <c:pt idx="2">
                  <c:v>2.39441026879919E-3</c:v>
                </c:pt>
                <c:pt idx="3">
                  <c:v>3.1960843470958799E-3</c:v>
                </c:pt>
                <c:pt idx="4">
                  <c:v>4.2661533267894401E-3</c:v>
                </c:pt>
                <c:pt idx="5">
                  <c:v>5.3393753287272697E-3</c:v>
                </c:pt>
                <c:pt idx="6">
                  <c:v>6.4159023149655599E-3</c:v>
                </c:pt>
                <c:pt idx="7">
                  <c:v>7.4958871287711401E-3</c:v>
                </c:pt>
                <c:pt idx="8">
                  <c:v>8.5794754073943297E-3</c:v>
                </c:pt>
                <c:pt idx="9">
                  <c:v>9.6668006337447508E-3</c:v>
                </c:pt>
                <c:pt idx="10">
                  <c:v>1.0757981401220499E-2</c:v>
                </c:pt>
                <c:pt idx="11">
                  <c:v>1.1853120105142299E-2</c:v>
                </c:pt>
                <c:pt idx="12">
                  <c:v>1.29523025280923E-2</c:v>
                </c:pt>
                <c:pt idx="13">
                  <c:v>1.4055598019293901E-2</c:v>
                </c:pt>
                <c:pt idx="14">
                  <c:v>1.51630600642223E-2</c:v>
                </c:pt>
                <c:pt idx="15">
                  <c:v>1.6274727109131502E-2</c:v>
                </c:pt>
                <c:pt idx="16">
                  <c:v>1.73906235683133E-2</c:v>
                </c:pt>
                <c:pt idx="17">
                  <c:v>1.8510760967311701E-2</c:v>
                </c:pt>
                <c:pt idx="18">
                  <c:v>1.9635139152214799E-2</c:v>
                </c:pt>
                <c:pt idx="19">
                  <c:v>2.0763747548059999E-2</c:v>
                </c:pt>
                <c:pt idx="20">
                  <c:v>2.18965664092616E-2</c:v>
                </c:pt>
                <c:pt idx="21">
                  <c:v>2.3033568056169899E-2</c:v>
                </c:pt>
                <c:pt idx="22">
                  <c:v>2.4174718054786101E-2</c:v>
                </c:pt>
                <c:pt idx="23">
                  <c:v>2.5319976334253699E-2</c:v>
                </c:pt>
                <c:pt idx="24">
                  <c:v>2.6469298225793799E-2</c:v>
                </c:pt>
                <c:pt idx="25">
                  <c:v>2.7622635409923001E-2</c:v>
                </c:pt>
                <c:pt idx="26">
                  <c:v>2.8779936765712801E-2</c:v>
                </c:pt>
                <c:pt idx="27">
                  <c:v>2.9941149127990299E-2</c:v>
                </c:pt>
                <c:pt idx="28">
                  <c:v>3.11062179406855E-2</c:v>
                </c:pt>
                <c:pt idx="29">
                  <c:v>3.2275087814017403E-2</c:v>
                </c:pt>
                <c:pt idx="30">
                  <c:v>3.3447702990141201E-2</c:v>
                </c:pt>
                <c:pt idx="31">
                  <c:v>3.4624007714512697E-2</c:v>
                </c:pt>
                <c:pt idx="32">
                  <c:v>3.5803946515141398E-2</c:v>
                </c:pt>
                <c:pt idx="33">
                  <c:v>3.6987464397279603E-2</c:v>
                </c:pt>
                <c:pt idx="34">
                  <c:v>3.8174506948021603E-2</c:v>
                </c:pt>
                <c:pt idx="35">
                  <c:v>3.9365020350737301E-2</c:v>
                </c:pt>
                <c:pt idx="36">
                  <c:v>4.0558951305108198E-2</c:v>
                </c:pt>
                <c:pt idx="37">
                  <c:v>4.1756246841134603E-2</c:v>
                </c:pt>
                <c:pt idx="38">
                  <c:v>4.29568540139975E-2</c:v>
                </c:pt>
                <c:pt idx="39">
                  <c:v>4.4160719457271201E-2</c:v>
                </c:pt>
                <c:pt idx="40">
                  <c:v>4.5367788762139899E-2</c:v>
                </c:pt>
                <c:pt idx="41">
                  <c:v>4.6578005643855502E-2</c:v>
                </c:pt>
                <c:pt idx="42">
                  <c:v>4.7791310853896402E-2</c:v>
                </c:pt>
                <c:pt idx="43">
                  <c:v>4.9007640766785203E-2</c:v>
                </c:pt>
                <c:pt idx="44">
                  <c:v>5.0226925606261401E-2</c:v>
                </c:pt>
                <c:pt idx="45">
                  <c:v>5.1449087245796998E-2</c:v>
                </c:pt>
                <c:pt idx="46">
                  <c:v>5.2674036602612197E-2</c:v>
                </c:pt>
                <c:pt idx="47">
                  <c:v>5.3901670677913599E-2</c:v>
                </c:pt>
                <c:pt idx="48">
                  <c:v>5.5131869513594597E-2</c:v>
                </c:pt>
                <c:pt idx="49">
                  <c:v>5.6364493446176903E-2</c:v>
                </c:pt>
                <c:pt idx="50">
                  <c:v>5.7599381268885398E-2</c:v>
                </c:pt>
                <c:pt idx="51">
                  <c:v>5.8836350069767403E-2</c:v>
                </c:pt>
                <c:pt idx="52">
                  <c:v>6.0075197458925998E-2</c:v>
                </c:pt>
                <c:pt idx="53">
                  <c:v>6.13157065139079E-2</c:v>
                </c:pt>
                <c:pt idx="54">
                  <c:v>6.2557653231161803E-2</c:v>
                </c:pt>
                <c:pt idx="55">
                  <c:v>6.3800815569890701E-2</c:v>
                </c:pt>
                <c:pt idx="56">
                  <c:v>6.5044982675748195E-2</c:v>
                </c:pt>
                <c:pt idx="57">
                  <c:v>6.6289962751949205E-2</c:v>
                </c:pt>
                <c:pt idx="58">
                  <c:v>6.7535588412203307E-2</c:v>
                </c:pt>
                <c:pt idx="59">
                  <c:v>6.8781719027868102E-2</c:v>
                </c:pt>
                <c:pt idx="60">
                  <c:v>7.0028240315270607E-2</c:v>
                </c:pt>
                <c:pt idx="61">
                  <c:v>7.1275061879410198E-2</c:v>
                </c:pt>
                <c:pt idx="62">
                  <c:v>7.2522113675297803E-2</c:v>
                </c:pt>
                <c:pt idx="63">
                  <c:v>7.3769342171801394E-2</c:v>
                </c:pt>
                <c:pt idx="64">
                  <c:v>7.50167067675475E-2</c:v>
                </c:pt>
                <c:pt idx="65">
                  <c:v>7.6264176752947499E-2</c:v>
                </c:pt>
                <c:pt idx="66">
                  <c:v>7.7511728867508997E-2</c:v>
                </c:pt>
                <c:pt idx="67">
                  <c:v>7.8759345408307604E-2</c:v>
                </c:pt>
                <c:pt idx="68">
                  <c:v>8.0007012816657896E-2</c:v>
                </c:pt>
                <c:pt idx="69">
                  <c:v>8.1254720630876895E-2</c:v>
                </c:pt>
                <c:pt idx="70">
                  <c:v>8.2502460710716902E-2</c:v>
                </c:pt>
                <c:pt idx="71">
                  <c:v>8.3750226673786801E-2</c:v>
                </c:pt>
                <c:pt idx="72">
                  <c:v>8.4998013477509196E-2</c:v>
                </c:pt>
                <c:pt idx="73">
                  <c:v>8.6245817114630793E-2</c:v>
                </c:pt>
                <c:pt idx="74">
                  <c:v>8.7493634385561098E-2</c:v>
                </c:pt>
                <c:pt idx="75">
                  <c:v>8.8741462728804205E-2</c:v>
                </c:pt>
                <c:pt idx="76">
                  <c:v>8.9989300093666597E-2</c:v>
                </c:pt>
                <c:pt idx="77">
                  <c:v>9.12371448434426E-2</c:v>
                </c:pt>
                <c:pt idx="78">
                  <c:v>9.2484995680233995E-2</c:v>
                </c:pt>
                <c:pt idx="79">
                  <c:v>9.3732851585537402E-2</c:v>
                </c:pt>
                <c:pt idx="80">
                  <c:v>9.4980711772816404E-2</c:v>
                </c:pt>
                <c:pt idx="81">
                  <c:v>9.6228575648638306E-2</c:v>
                </c:pt>
                <c:pt idx="82">
                  <c:v>9.7476442780143294E-2</c:v>
                </c:pt>
                <c:pt idx="83">
                  <c:v>9.8724312867449496E-2</c:v>
                </c:pt>
                <c:pt idx="84">
                  <c:v>9.9972185720084802E-2</c:v>
                </c:pt>
                <c:pt idx="85">
                  <c:v>0.101220061236151</c:v>
                </c:pt>
                <c:pt idx="86">
                  <c:v>0.10246793938407001</c:v>
                </c:pt>
                <c:pt idx="87">
                  <c:v>0.10371582018651999</c:v>
                </c:pt>
                <c:pt idx="88">
                  <c:v>0.104963703706153</c:v>
                </c:pt>
                <c:pt idx="89">
                  <c:v>0.10621159003309399</c:v>
                </c:pt>
                <c:pt idx="90">
                  <c:v>0.107459479274072</c:v>
                </c:pt>
                <c:pt idx="91">
                  <c:v>0.10870737154306</c:v>
                </c:pt>
                <c:pt idx="92">
                  <c:v>0.109955266953428</c:v>
                </c:pt>
                <c:pt idx="93">
                  <c:v>0.111203165611516</c:v>
                </c:pt>
                <c:pt idx="94">
                  <c:v>0.112451067611547</c:v>
                </c:pt>
                <c:pt idx="95">
                  <c:v>0.113698973031752</c:v>
                </c:pt>
                <c:pt idx="96">
                  <c:v>0.11494688193158099</c:v>
                </c:pt>
                <c:pt idx="97">
                  <c:v>0.116194794349881</c:v>
                </c:pt>
                <c:pt idx="98">
                  <c:v>0.11744271030393801</c:v>
                </c:pt>
                <c:pt idx="99">
                  <c:v>0.118690629789205</c:v>
                </c:pt>
                <c:pt idx="100">
                  <c:v>0.11993855277967699</c:v>
                </c:pt>
                <c:pt idx="101">
                  <c:v>0.12118647922881499</c:v>
                </c:pt>
                <c:pt idx="102">
                  <c:v>0.122434409070882</c:v>
                </c:pt>
                <c:pt idx="103">
                  <c:v>0.123682342222628</c:v>
                </c:pt>
                <c:pt idx="104">
                  <c:v>0.12493027858526801</c:v>
                </c:pt>
                <c:pt idx="105">
                  <c:v>0.12617821804658499</c:v>
                </c:pt>
                <c:pt idx="106">
                  <c:v>0.12742616048314701</c:v>
                </c:pt>
                <c:pt idx="107">
                  <c:v>0.12867410576253299</c:v>
                </c:pt>
                <c:pt idx="108">
                  <c:v>0.129922053745511</c:v>
                </c:pt>
                <c:pt idx="109">
                  <c:v>0.13117000428814299</c:v>
                </c:pt>
                <c:pt idx="110">
                  <c:v>0.132417957243535</c:v>
                </c:pt>
                <c:pt idx="111">
                  <c:v>0.13366591239668399</c:v>
                </c:pt>
                <c:pt idx="112">
                  <c:v>0.13491386929349999</c:v>
                </c:pt>
                <c:pt idx="113">
                  <c:v>0.136161827451412</c:v>
                </c:pt>
                <c:pt idx="114">
                  <c:v>0.137409786417726</c:v>
                </c:pt>
                <c:pt idx="115">
                  <c:v>0.13865774576908099</c:v>
                </c:pt>
                <c:pt idx="116">
                  <c:v>0.139905705178972</c:v>
                </c:pt>
                <c:pt idx="117">
                  <c:v>0.141153664588862</c:v>
                </c:pt>
                <c:pt idx="118">
                  <c:v>0.142401623998752</c:v>
                </c:pt>
                <c:pt idx="119">
                  <c:v>0.14364958340864301</c:v>
                </c:pt>
                <c:pt idx="120">
                  <c:v>0.14489754281853301</c:v>
                </c:pt>
                <c:pt idx="121">
                  <c:v>0.14614550222842401</c:v>
                </c:pt>
                <c:pt idx="122">
                  <c:v>0.14739346163831299</c:v>
                </c:pt>
                <c:pt idx="123">
                  <c:v>0.14864142104820399</c:v>
                </c:pt>
                <c:pt idx="124">
                  <c:v>0.149889380458094</c:v>
                </c:pt>
                <c:pt idx="125">
                  <c:v>0.151137339867985</c:v>
                </c:pt>
                <c:pt idx="126">
                  <c:v>0.152385299277875</c:v>
                </c:pt>
                <c:pt idx="127">
                  <c:v>0.15363325868776501</c:v>
                </c:pt>
                <c:pt idx="128">
                  <c:v>0.15488121809765601</c:v>
                </c:pt>
                <c:pt idx="129">
                  <c:v>0.15612917750754601</c:v>
                </c:pt>
                <c:pt idx="130">
                  <c:v>0.15737713691743699</c:v>
                </c:pt>
                <c:pt idx="131">
                  <c:v>0.15862509632732699</c:v>
                </c:pt>
                <c:pt idx="132">
                  <c:v>0.159873055737217</c:v>
                </c:pt>
                <c:pt idx="133">
                  <c:v>0.161121015147108</c:v>
                </c:pt>
                <c:pt idx="134">
                  <c:v>0.162368974556998</c:v>
                </c:pt>
                <c:pt idx="135">
                  <c:v>0.16361693396688901</c:v>
                </c:pt>
                <c:pt idx="136">
                  <c:v>0.16486489337677901</c:v>
                </c:pt>
                <c:pt idx="137">
                  <c:v>0.16611285278666901</c:v>
                </c:pt>
                <c:pt idx="138">
                  <c:v>0.16736081219655999</c:v>
                </c:pt>
                <c:pt idx="139">
                  <c:v>0.16860877160644999</c:v>
                </c:pt>
                <c:pt idx="140">
                  <c:v>0.16985673101634</c:v>
                </c:pt>
                <c:pt idx="141">
                  <c:v>0.17110469042623</c:v>
                </c:pt>
                <c:pt idx="142">
                  <c:v>0.172352649836121</c:v>
                </c:pt>
                <c:pt idx="143">
                  <c:v>0.17360060924601101</c:v>
                </c:pt>
                <c:pt idx="144">
                  <c:v>0.17484856865590101</c:v>
                </c:pt>
                <c:pt idx="145">
                  <c:v>0.17609652806579201</c:v>
                </c:pt>
                <c:pt idx="146">
                  <c:v>0.17734448747568299</c:v>
                </c:pt>
                <c:pt idx="147">
                  <c:v>0.17859244688557299</c:v>
                </c:pt>
                <c:pt idx="148">
                  <c:v>0.179840406295463</c:v>
                </c:pt>
                <c:pt idx="149">
                  <c:v>0.181088365705353</c:v>
                </c:pt>
                <c:pt idx="150">
                  <c:v>0.182336325115244</c:v>
                </c:pt>
                <c:pt idx="151">
                  <c:v>0.18358428452513401</c:v>
                </c:pt>
                <c:pt idx="152">
                  <c:v>0.18483224393502401</c:v>
                </c:pt>
                <c:pt idx="153">
                  <c:v>0.18608020334491501</c:v>
                </c:pt>
                <c:pt idx="154">
                  <c:v>0.18732816275480499</c:v>
                </c:pt>
                <c:pt idx="155">
                  <c:v>0.18857612216469499</c:v>
                </c:pt>
                <c:pt idx="156">
                  <c:v>0.189824081574586</c:v>
                </c:pt>
                <c:pt idx="157">
                  <c:v>0.191072040984477</c:v>
                </c:pt>
                <c:pt idx="158">
                  <c:v>0.192320000394367</c:v>
                </c:pt>
                <c:pt idx="159">
                  <c:v>0.19356795980425701</c:v>
                </c:pt>
                <c:pt idx="160">
                  <c:v>0.19481591921414701</c:v>
                </c:pt>
                <c:pt idx="161">
                  <c:v>0.19606387862403801</c:v>
                </c:pt>
                <c:pt idx="162">
                  <c:v>0.19731183803392799</c:v>
                </c:pt>
                <c:pt idx="163">
                  <c:v>0.19855979744381899</c:v>
                </c:pt>
                <c:pt idx="164">
                  <c:v>0.199807756853709</c:v>
                </c:pt>
                <c:pt idx="165">
                  <c:v>0.201055716263599</c:v>
                </c:pt>
                <c:pt idx="166">
                  <c:v>0.20230367567349</c:v>
                </c:pt>
                <c:pt idx="167">
                  <c:v>0.20355163508338001</c:v>
                </c:pt>
                <c:pt idx="168">
                  <c:v>0.20479959449327101</c:v>
                </c:pt>
                <c:pt idx="169">
                  <c:v>0.20604755390316101</c:v>
                </c:pt>
                <c:pt idx="170">
                  <c:v>0.20729551331305099</c:v>
                </c:pt>
                <c:pt idx="171">
                  <c:v>0.20854347272294099</c:v>
                </c:pt>
                <c:pt idx="172">
                  <c:v>0.209791432132832</c:v>
                </c:pt>
                <c:pt idx="173">
                  <c:v>0.211039391542722</c:v>
                </c:pt>
                <c:pt idx="174">
                  <c:v>0.212287350952612</c:v>
                </c:pt>
                <c:pt idx="175">
                  <c:v>0.21353531036250301</c:v>
                </c:pt>
                <c:pt idx="176">
                  <c:v>0.21478326977239401</c:v>
                </c:pt>
                <c:pt idx="177">
                  <c:v>0.21603122918228301</c:v>
                </c:pt>
                <c:pt idx="178">
                  <c:v>0.21727918859217399</c:v>
                </c:pt>
                <c:pt idx="179">
                  <c:v>0.21852714800206499</c:v>
                </c:pt>
                <c:pt idx="180">
                  <c:v>0.219775107411955</c:v>
                </c:pt>
                <c:pt idx="181">
                  <c:v>0.221023066821846</c:v>
                </c:pt>
                <c:pt idx="182">
                  <c:v>0.222271026231736</c:v>
                </c:pt>
                <c:pt idx="183">
                  <c:v>0.22351898564162601</c:v>
                </c:pt>
                <c:pt idx="184">
                  <c:v>0.22476694505151601</c:v>
                </c:pt>
                <c:pt idx="185">
                  <c:v>0.22601490446140601</c:v>
                </c:pt>
                <c:pt idx="186">
                  <c:v>0.22726286387129699</c:v>
                </c:pt>
                <c:pt idx="187">
                  <c:v>0.22851082328118799</c:v>
                </c:pt>
                <c:pt idx="188">
                  <c:v>0.229758782691078</c:v>
                </c:pt>
                <c:pt idx="189">
                  <c:v>0.231006742100968</c:v>
                </c:pt>
                <c:pt idx="190">
                  <c:v>0.232254701510859</c:v>
                </c:pt>
                <c:pt idx="191">
                  <c:v>0.23350266092074801</c:v>
                </c:pt>
                <c:pt idx="192">
                  <c:v>0.23475062033063901</c:v>
                </c:pt>
                <c:pt idx="193">
                  <c:v>0.23599857974053001</c:v>
                </c:pt>
                <c:pt idx="194">
                  <c:v>0.23724653915041999</c:v>
                </c:pt>
                <c:pt idx="195">
                  <c:v>0.23849449856031099</c:v>
                </c:pt>
                <c:pt idx="196">
                  <c:v>0.239742457970201</c:v>
                </c:pt>
                <c:pt idx="197">
                  <c:v>0.240990417380091</c:v>
                </c:pt>
                <c:pt idx="198">
                  <c:v>0.242238376789982</c:v>
                </c:pt>
                <c:pt idx="199">
                  <c:v>0.24348633619987201</c:v>
                </c:pt>
                <c:pt idx="200">
                  <c:v>0.24473429560976201</c:v>
                </c:pt>
                <c:pt idx="201">
                  <c:v>0.24598225501965201</c:v>
                </c:pt>
                <c:pt idx="202">
                  <c:v>0.24723021442954399</c:v>
                </c:pt>
                <c:pt idx="203">
                  <c:v>0.24847817383943299</c:v>
                </c:pt>
                <c:pt idx="204">
                  <c:v>0.24972613324932399</c:v>
                </c:pt>
                <c:pt idx="205">
                  <c:v>0.250974092659215</c:v>
                </c:pt>
                <c:pt idx="206">
                  <c:v>0.25222205206910497</c:v>
                </c:pt>
                <c:pt idx="207">
                  <c:v>0.25347001147899501</c:v>
                </c:pt>
                <c:pt idx="208">
                  <c:v>0.25471797088888598</c:v>
                </c:pt>
                <c:pt idx="209">
                  <c:v>0.25596593029877601</c:v>
                </c:pt>
                <c:pt idx="210">
                  <c:v>0.25721388970866699</c:v>
                </c:pt>
                <c:pt idx="211">
                  <c:v>0.25846184911855702</c:v>
                </c:pt>
                <c:pt idx="212">
                  <c:v>0.25970980852844699</c:v>
                </c:pt>
                <c:pt idx="213">
                  <c:v>0.26095776793833703</c:v>
                </c:pt>
                <c:pt idx="214">
                  <c:v>0.262205727348227</c:v>
                </c:pt>
                <c:pt idx="215">
                  <c:v>0.26345368675811798</c:v>
                </c:pt>
                <c:pt idx="216">
                  <c:v>0.26470164616800901</c:v>
                </c:pt>
                <c:pt idx="217">
                  <c:v>0.26594960557789898</c:v>
                </c:pt>
                <c:pt idx="218">
                  <c:v>0.26719756498779001</c:v>
                </c:pt>
                <c:pt idx="219">
                  <c:v>0.26844552439767999</c:v>
                </c:pt>
                <c:pt idx="220">
                  <c:v>0.26969348380757002</c:v>
                </c:pt>
                <c:pt idx="221">
                  <c:v>0.270941443217461</c:v>
                </c:pt>
                <c:pt idx="222">
                  <c:v>0.27218940262735097</c:v>
                </c:pt>
                <c:pt idx="223">
                  <c:v>0.273437362037242</c:v>
                </c:pt>
                <c:pt idx="224">
                  <c:v>0.27468532144713198</c:v>
                </c:pt>
                <c:pt idx="225">
                  <c:v>0.27593328085702101</c:v>
                </c:pt>
                <c:pt idx="226">
                  <c:v>0.27718124026691199</c:v>
                </c:pt>
                <c:pt idx="227">
                  <c:v>0.27842919967680302</c:v>
                </c:pt>
                <c:pt idx="228">
                  <c:v>0.27967715908669299</c:v>
                </c:pt>
                <c:pt idx="229">
                  <c:v>0.28092511849658502</c:v>
                </c:pt>
                <c:pt idx="230">
                  <c:v>0.282173077906474</c:v>
                </c:pt>
                <c:pt idx="231">
                  <c:v>0.28342103731636498</c:v>
                </c:pt>
                <c:pt idx="232">
                  <c:v>0.28466899672625501</c:v>
                </c:pt>
                <c:pt idx="233">
                  <c:v>0.28591695613614498</c:v>
                </c:pt>
                <c:pt idx="234">
                  <c:v>0.28716491554603601</c:v>
                </c:pt>
                <c:pt idx="235">
                  <c:v>0.28841287495592599</c:v>
                </c:pt>
                <c:pt idx="236">
                  <c:v>0.28966083436581702</c:v>
                </c:pt>
                <c:pt idx="237">
                  <c:v>0.290908793775706</c:v>
                </c:pt>
                <c:pt idx="238">
                  <c:v>0.29215675318559697</c:v>
                </c:pt>
                <c:pt idx="239">
                  <c:v>0.293404712595488</c:v>
                </c:pt>
                <c:pt idx="240">
                  <c:v>0.29465267200537798</c:v>
                </c:pt>
                <c:pt idx="241">
                  <c:v>0.29590063141526901</c:v>
                </c:pt>
                <c:pt idx="242">
                  <c:v>0.29714859082515999</c:v>
                </c:pt>
                <c:pt idx="243">
                  <c:v>0.29839655023504902</c:v>
                </c:pt>
                <c:pt idx="244">
                  <c:v>0.29964450964493899</c:v>
                </c:pt>
                <c:pt idx="245">
                  <c:v>0.30089246905483102</c:v>
                </c:pt>
                <c:pt idx="246">
                  <c:v>0.302140428464721</c:v>
                </c:pt>
                <c:pt idx="247">
                  <c:v>0.30338838787461098</c:v>
                </c:pt>
                <c:pt idx="248">
                  <c:v>0.30463634728450201</c:v>
                </c:pt>
                <c:pt idx="249">
                  <c:v>0.30588430669439198</c:v>
                </c:pt>
                <c:pt idx="250">
                  <c:v>0.30713226610428201</c:v>
                </c:pt>
                <c:pt idx="251">
                  <c:v>0.30838022551417199</c:v>
                </c:pt>
                <c:pt idx="252">
                  <c:v>0.30962818492406302</c:v>
                </c:pt>
                <c:pt idx="253">
                  <c:v>0.310876144333952</c:v>
                </c:pt>
                <c:pt idx="254">
                  <c:v>0.31212410374384297</c:v>
                </c:pt>
                <c:pt idx="255">
                  <c:v>0.313372063153734</c:v>
                </c:pt>
                <c:pt idx="256">
                  <c:v>0.31462002256362498</c:v>
                </c:pt>
                <c:pt idx="257">
                  <c:v>0.31586798197351501</c:v>
                </c:pt>
                <c:pt idx="258">
                  <c:v>0.31711594138340499</c:v>
                </c:pt>
                <c:pt idx="259">
                  <c:v>0.31836390079329502</c:v>
                </c:pt>
                <c:pt idx="260">
                  <c:v>0.31961186020318699</c:v>
                </c:pt>
                <c:pt idx="261">
                  <c:v>0.32085981961307702</c:v>
                </c:pt>
                <c:pt idx="262">
                  <c:v>0.322107779022967</c:v>
                </c:pt>
                <c:pt idx="263">
                  <c:v>0.32335573843285698</c:v>
                </c:pt>
                <c:pt idx="264">
                  <c:v>0.32460369784274701</c:v>
                </c:pt>
                <c:pt idx="265">
                  <c:v>0.32585165725263798</c:v>
                </c:pt>
                <c:pt idx="266">
                  <c:v>0.32709961666252801</c:v>
                </c:pt>
                <c:pt idx="267">
                  <c:v>0.32834757607241899</c:v>
                </c:pt>
                <c:pt idx="268">
                  <c:v>0.32959553548230902</c:v>
                </c:pt>
                <c:pt idx="269">
                  <c:v>0.3308434948922</c:v>
                </c:pt>
                <c:pt idx="270">
                  <c:v>0.33209145430208997</c:v>
                </c:pt>
                <c:pt idx="271">
                  <c:v>0.333339413711981</c:v>
                </c:pt>
                <c:pt idx="272">
                  <c:v>0.33458737312187098</c:v>
                </c:pt>
                <c:pt idx="273">
                  <c:v>0.33583533253176001</c:v>
                </c:pt>
                <c:pt idx="274">
                  <c:v>0.33708329194165099</c:v>
                </c:pt>
                <c:pt idx="275">
                  <c:v>0.33833125135154202</c:v>
                </c:pt>
                <c:pt idx="276">
                  <c:v>0.33957921076143299</c:v>
                </c:pt>
                <c:pt idx="277">
                  <c:v>0.34082717017132202</c:v>
                </c:pt>
                <c:pt idx="278">
                  <c:v>0.342075129581213</c:v>
                </c:pt>
                <c:pt idx="279">
                  <c:v>0.34332308899110398</c:v>
                </c:pt>
                <c:pt idx="280">
                  <c:v>0.34457104840099401</c:v>
                </c:pt>
                <c:pt idx="281">
                  <c:v>0.34581900781088398</c:v>
                </c:pt>
                <c:pt idx="282">
                  <c:v>0.34706696722077401</c:v>
                </c:pt>
                <c:pt idx="283">
                  <c:v>0.34831492663066499</c:v>
                </c:pt>
                <c:pt idx="284">
                  <c:v>0.34956288604055502</c:v>
                </c:pt>
                <c:pt idx="285">
                  <c:v>0.350810845450446</c:v>
                </c:pt>
                <c:pt idx="286">
                  <c:v>0.35205880486033497</c:v>
                </c:pt>
                <c:pt idx="287">
                  <c:v>0.353306764270226</c:v>
                </c:pt>
                <c:pt idx="288">
                  <c:v>0.35455472368011598</c:v>
                </c:pt>
                <c:pt idx="289">
                  <c:v>0.35580268309000801</c:v>
                </c:pt>
                <c:pt idx="290">
                  <c:v>0.35705064249989799</c:v>
                </c:pt>
                <c:pt idx="291">
                  <c:v>0.35829860190978802</c:v>
                </c:pt>
                <c:pt idx="292">
                  <c:v>0.35954656131967899</c:v>
                </c:pt>
                <c:pt idx="293">
                  <c:v>0.36079452072956802</c:v>
                </c:pt>
                <c:pt idx="294">
                  <c:v>0.362042480139459</c:v>
                </c:pt>
                <c:pt idx="295">
                  <c:v>0.36329043954934997</c:v>
                </c:pt>
                <c:pt idx="296">
                  <c:v>0.36453839895924101</c:v>
                </c:pt>
                <c:pt idx="297">
                  <c:v>0.36578635836913098</c:v>
                </c:pt>
                <c:pt idx="298">
                  <c:v>0.36703431777902101</c:v>
                </c:pt>
                <c:pt idx="299">
                  <c:v>0.36828227718891099</c:v>
                </c:pt>
                <c:pt idx="300">
                  <c:v>0.36953023659880102</c:v>
                </c:pt>
                <c:pt idx="301">
                  <c:v>0.370778196008692</c:v>
                </c:pt>
                <c:pt idx="302">
                  <c:v>0.37202615541858203</c:v>
                </c:pt>
                <c:pt idx="303">
                  <c:v>0.373274114828472</c:v>
                </c:pt>
                <c:pt idx="304">
                  <c:v>0.37452207423836298</c:v>
                </c:pt>
                <c:pt idx="305">
                  <c:v>0.37577003364825401</c:v>
                </c:pt>
                <c:pt idx="306">
                  <c:v>0.37701799305814399</c:v>
                </c:pt>
                <c:pt idx="307">
                  <c:v>0.37826595246803402</c:v>
                </c:pt>
                <c:pt idx="308">
                  <c:v>0.37951391187792499</c:v>
                </c:pt>
                <c:pt idx="309">
                  <c:v>0.38076187128781502</c:v>
                </c:pt>
                <c:pt idx="310">
                  <c:v>0.382009830697705</c:v>
                </c:pt>
                <c:pt idx="311">
                  <c:v>0.38325779010759398</c:v>
                </c:pt>
                <c:pt idx="312">
                  <c:v>0.38450574951748701</c:v>
                </c:pt>
                <c:pt idx="313">
                  <c:v>0.38575370892737598</c:v>
                </c:pt>
                <c:pt idx="314">
                  <c:v>0.38700166833726701</c:v>
                </c:pt>
                <c:pt idx="315">
                  <c:v>0.38824962774715799</c:v>
                </c:pt>
                <c:pt idx="316">
                  <c:v>0.38949758715704802</c:v>
                </c:pt>
                <c:pt idx="317">
                  <c:v>0.39074554656693899</c:v>
                </c:pt>
                <c:pt idx="318">
                  <c:v>0.39199350597682803</c:v>
                </c:pt>
                <c:pt idx="319">
                  <c:v>0.393241465386719</c:v>
                </c:pt>
                <c:pt idx="320">
                  <c:v>0.39448942479660898</c:v>
                </c:pt>
                <c:pt idx="321">
                  <c:v>0.39573738420650001</c:v>
                </c:pt>
                <c:pt idx="322">
                  <c:v>0.39698534361638999</c:v>
                </c:pt>
                <c:pt idx="323">
                  <c:v>0.39823330302628102</c:v>
                </c:pt>
                <c:pt idx="324">
                  <c:v>0.39948126243617199</c:v>
                </c:pt>
                <c:pt idx="325">
                  <c:v>0.40072922184606102</c:v>
                </c:pt>
                <c:pt idx="326">
                  <c:v>0.401977181255952</c:v>
                </c:pt>
                <c:pt idx="327">
                  <c:v>0.40322514066584098</c:v>
                </c:pt>
                <c:pt idx="328">
                  <c:v>0.40447310007573201</c:v>
                </c:pt>
                <c:pt idx="329">
                  <c:v>0.40572105948562298</c:v>
                </c:pt>
                <c:pt idx="330">
                  <c:v>0.40696901889551401</c:v>
                </c:pt>
                <c:pt idx="331">
                  <c:v>0.40821697830540399</c:v>
                </c:pt>
                <c:pt idx="332">
                  <c:v>0.40946493771529402</c:v>
                </c:pt>
                <c:pt idx="333">
                  <c:v>0.410712897125184</c:v>
                </c:pt>
                <c:pt idx="334">
                  <c:v>0.41196085653507503</c:v>
                </c:pt>
                <c:pt idx="335">
                  <c:v>0.413208815944965</c:v>
                </c:pt>
                <c:pt idx="336">
                  <c:v>0.41445677535485498</c:v>
                </c:pt>
                <c:pt idx="337">
                  <c:v>0.41570473476474601</c:v>
                </c:pt>
                <c:pt idx="338">
                  <c:v>0.41695269417463598</c:v>
                </c:pt>
                <c:pt idx="339">
                  <c:v>0.41820065358452602</c:v>
                </c:pt>
                <c:pt idx="340">
                  <c:v>0.41944861299441599</c:v>
                </c:pt>
                <c:pt idx="341">
                  <c:v>0.42069657240430702</c:v>
                </c:pt>
                <c:pt idx="342">
                  <c:v>0.421944531814199</c:v>
                </c:pt>
                <c:pt idx="343">
                  <c:v>0.42319249122408797</c:v>
                </c:pt>
                <c:pt idx="344">
                  <c:v>0.42444045063397801</c:v>
                </c:pt>
                <c:pt idx="345">
                  <c:v>0.42568841004386698</c:v>
                </c:pt>
                <c:pt idx="346">
                  <c:v>0.42693636945376001</c:v>
                </c:pt>
                <c:pt idx="347">
                  <c:v>0.42818432886364999</c:v>
                </c:pt>
                <c:pt idx="348">
                  <c:v>0.42943228827354002</c:v>
                </c:pt>
                <c:pt idx="349">
                  <c:v>0.43068024768343</c:v>
                </c:pt>
                <c:pt idx="350">
                  <c:v>0.43192820709332103</c:v>
                </c:pt>
                <c:pt idx="351">
                  <c:v>0.433176166503212</c:v>
                </c:pt>
                <c:pt idx="352">
                  <c:v>0.43442412591310198</c:v>
                </c:pt>
                <c:pt idx="353">
                  <c:v>0.43567208532299201</c:v>
                </c:pt>
                <c:pt idx="354">
                  <c:v>0.43692004473288298</c:v>
                </c:pt>
                <c:pt idx="355">
                  <c:v>0.43816800414277401</c:v>
                </c:pt>
                <c:pt idx="356">
                  <c:v>0.43941596355266299</c:v>
                </c:pt>
                <c:pt idx="357">
                  <c:v>0.44066392296255302</c:v>
                </c:pt>
                <c:pt idx="358">
                  <c:v>0.441911882372445</c:v>
                </c:pt>
                <c:pt idx="359">
                  <c:v>0.44315984178233497</c:v>
                </c:pt>
                <c:pt idx="360">
                  <c:v>0.444407801192225</c:v>
                </c:pt>
                <c:pt idx="361">
                  <c:v>0.44565576060211598</c:v>
                </c:pt>
                <c:pt idx="362">
                  <c:v>0.44690372001200601</c:v>
                </c:pt>
                <c:pt idx="363">
                  <c:v>0.44815167942189499</c:v>
                </c:pt>
                <c:pt idx="364">
                  <c:v>0.44939963883178702</c:v>
                </c:pt>
                <c:pt idx="365">
                  <c:v>0.450647598241676</c:v>
                </c:pt>
                <c:pt idx="366">
                  <c:v>0.45189555765156803</c:v>
                </c:pt>
                <c:pt idx="367">
                  <c:v>0.453143517061458</c:v>
                </c:pt>
                <c:pt idx="368">
                  <c:v>0.45439147647134798</c:v>
                </c:pt>
                <c:pt idx="369">
                  <c:v>0.45563943588123901</c:v>
                </c:pt>
                <c:pt idx="370">
                  <c:v>0.45688739529112898</c:v>
                </c:pt>
                <c:pt idx="371">
                  <c:v>0.45813535470102001</c:v>
                </c:pt>
                <c:pt idx="372">
                  <c:v>0.45938331411090899</c:v>
                </c:pt>
                <c:pt idx="373">
                  <c:v>0.46063127352080102</c:v>
                </c:pt>
                <c:pt idx="374">
                  <c:v>0.461879232930691</c:v>
                </c:pt>
                <c:pt idx="375">
                  <c:v>0.46312719234058097</c:v>
                </c:pt>
                <c:pt idx="376">
                  <c:v>0.464375151750472</c:v>
                </c:pt>
                <c:pt idx="377">
                  <c:v>0.46562311116036098</c:v>
                </c:pt>
                <c:pt idx="378">
                  <c:v>0.46687107057025201</c:v>
                </c:pt>
                <c:pt idx="379">
                  <c:v>0.46811902998014199</c:v>
                </c:pt>
                <c:pt idx="380">
                  <c:v>0.46936698939003202</c:v>
                </c:pt>
                <c:pt idx="381">
                  <c:v>0.47061494879992199</c:v>
                </c:pt>
                <c:pt idx="382">
                  <c:v>0.47186290820981303</c:v>
                </c:pt>
                <c:pt idx="383">
                  <c:v>0.473110867619704</c:v>
                </c:pt>
                <c:pt idx="384">
                  <c:v>0.47435882702959398</c:v>
                </c:pt>
                <c:pt idx="385">
                  <c:v>0.47560678643948401</c:v>
                </c:pt>
                <c:pt idx="386">
                  <c:v>0.47685474584937498</c:v>
                </c:pt>
                <c:pt idx="387">
                  <c:v>0.47810270525926402</c:v>
                </c:pt>
                <c:pt idx="388">
                  <c:v>0.47935066466915499</c:v>
                </c:pt>
                <c:pt idx="389">
                  <c:v>0.48059862407904502</c:v>
                </c:pt>
                <c:pt idx="390">
                  <c:v>0.481846583488935</c:v>
                </c:pt>
                <c:pt idx="391">
                  <c:v>0.48309454289882597</c:v>
                </c:pt>
                <c:pt idx="392">
                  <c:v>0.484342502308717</c:v>
                </c:pt>
                <c:pt idx="393">
                  <c:v>0.48559046171860798</c:v>
                </c:pt>
                <c:pt idx="394">
                  <c:v>0.48683842112849701</c:v>
                </c:pt>
                <c:pt idx="395">
                  <c:v>0.48808638053838699</c:v>
                </c:pt>
                <c:pt idx="396">
                  <c:v>0.48933433994827802</c:v>
                </c:pt>
                <c:pt idx="397">
                  <c:v>0.49058229935816899</c:v>
                </c:pt>
                <c:pt idx="398">
                  <c:v>0.49183025876805903</c:v>
                </c:pt>
                <c:pt idx="399">
                  <c:v>0.49307821817795</c:v>
                </c:pt>
                <c:pt idx="400">
                  <c:v>0.49432617758783998</c:v>
                </c:pt>
                <c:pt idx="401">
                  <c:v>0.49557413699772901</c:v>
                </c:pt>
                <c:pt idx="402">
                  <c:v>0.49682209640761898</c:v>
                </c:pt>
                <c:pt idx="403">
                  <c:v>0.49807005581750902</c:v>
                </c:pt>
                <c:pt idx="404">
                  <c:v>0.49931801522739999</c:v>
                </c:pt>
                <c:pt idx="405">
                  <c:v>0.50056597463729102</c:v>
                </c:pt>
                <c:pt idx="406">
                  <c:v>0.501813934047182</c:v>
                </c:pt>
                <c:pt idx="407">
                  <c:v>0.50306189345707097</c:v>
                </c:pt>
                <c:pt idx="408">
                  <c:v>0.50430985286696195</c:v>
                </c:pt>
                <c:pt idx="409">
                  <c:v>0.50555781227685304</c:v>
                </c:pt>
                <c:pt idx="410">
                  <c:v>0.50680577168674301</c:v>
                </c:pt>
                <c:pt idx="411">
                  <c:v>0.50805373109663299</c:v>
                </c:pt>
                <c:pt idx="412">
                  <c:v>0.50930169050652396</c:v>
                </c:pt>
                <c:pt idx="413">
                  <c:v>0.51054964991641405</c:v>
                </c:pt>
                <c:pt idx="414">
                  <c:v>0.51179760932630503</c:v>
                </c:pt>
                <c:pt idx="415">
                  <c:v>0.513045568736194</c:v>
                </c:pt>
                <c:pt idx="416">
                  <c:v>0.51429352814608398</c:v>
                </c:pt>
                <c:pt idx="417">
                  <c:v>0.51554148755597495</c:v>
                </c:pt>
                <c:pt idx="418">
                  <c:v>0.51678944696586604</c:v>
                </c:pt>
                <c:pt idx="419">
                  <c:v>0.51803740637575602</c:v>
                </c:pt>
                <c:pt idx="420">
                  <c:v>0.51928536578564599</c:v>
                </c:pt>
                <c:pt idx="421">
                  <c:v>0.52053332519553697</c:v>
                </c:pt>
                <c:pt idx="422">
                  <c:v>0.52178128460542605</c:v>
                </c:pt>
                <c:pt idx="423">
                  <c:v>0.52302924401531803</c:v>
                </c:pt>
                <c:pt idx="424">
                  <c:v>0.52427720342520701</c:v>
                </c:pt>
                <c:pt idx="425">
                  <c:v>0.52552516283509698</c:v>
                </c:pt>
                <c:pt idx="426">
                  <c:v>0.52677312224498896</c:v>
                </c:pt>
                <c:pt idx="427">
                  <c:v>0.52802108165487804</c:v>
                </c:pt>
                <c:pt idx="428">
                  <c:v>0.52926904106476902</c:v>
                </c:pt>
                <c:pt idx="429">
                  <c:v>0.53051700047465999</c:v>
                </c:pt>
                <c:pt idx="430">
                  <c:v>0.53176495988454897</c:v>
                </c:pt>
                <c:pt idx="431">
                  <c:v>0.53301291929443995</c:v>
                </c:pt>
                <c:pt idx="432">
                  <c:v>0.53426087870433003</c:v>
                </c:pt>
                <c:pt idx="433">
                  <c:v>0.53550883811422101</c:v>
                </c:pt>
                <c:pt idx="434">
                  <c:v>0.53675679752410999</c:v>
                </c:pt>
                <c:pt idx="435">
                  <c:v>0.53800475693400096</c:v>
                </c:pt>
                <c:pt idx="436">
                  <c:v>0.53925271634389205</c:v>
                </c:pt>
                <c:pt idx="437">
                  <c:v>0.54050067575378202</c:v>
                </c:pt>
                <c:pt idx="438">
                  <c:v>0.541748635163671</c:v>
                </c:pt>
                <c:pt idx="439">
                  <c:v>0.54299659457356297</c:v>
                </c:pt>
                <c:pt idx="440">
                  <c:v>0.54424455398345195</c:v>
                </c:pt>
                <c:pt idx="441">
                  <c:v>0.54549251339334304</c:v>
                </c:pt>
                <c:pt idx="442">
                  <c:v>0.54674047280323301</c:v>
                </c:pt>
                <c:pt idx="443">
                  <c:v>0.54798843221312299</c:v>
                </c:pt>
                <c:pt idx="444">
                  <c:v>0.54923639162301396</c:v>
                </c:pt>
                <c:pt idx="445">
                  <c:v>0.55048435103290605</c:v>
                </c:pt>
                <c:pt idx="446">
                  <c:v>0.55173231044279403</c:v>
                </c:pt>
                <c:pt idx="447">
                  <c:v>0.552980269852685</c:v>
                </c:pt>
                <c:pt idx="448">
                  <c:v>0.55422822926257598</c:v>
                </c:pt>
                <c:pt idx="449">
                  <c:v>0.55547618867246595</c:v>
                </c:pt>
                <c:pt idx="450">
                  <c:v>0.55672414808235804</c:v>
                </c:pt>
                <c:pt idx="451">
                  <c:v>0.55797210749224702</c:v>
                </c:pt>
                <c:pt idx="452">
                  <c:v>0.55922006690213799</c:v>
                </c:pt>
                <c:pt idx="453">
                  <c:v>0.56046802631202697</c:v>
                </c:pt>
                <c:pt idx="454">
                  <c:v>0.56171598572191805</c:v>
                </c:pt>
                <c:pt idx="455">
                  <c:v>0.56296394513180803</c:v>
                </c:pt>
                <c:pt idx="456">
                  <c:v>0.56421190454169901</c:v>
                </c:pt>
                <c:pt idx="457">
                  <c:v>0.56545986395158798</c:v>
                </c:pt>
                <c:pt idx="458">
                  <c:v>0.56670782336147896</c:v>
                </c:pt>
                <c:pt idx="459">
                  <c:v>0.56795578277136904</c:v>
                </c:pt>
                <c:pt idx="460">
                  <c:v>0.56920374218125802</c:v>
                </c:pt>
                <c:pt idx="461">
                  <c:v>0.57045170159115</c:v>
                </c:pt>
                <c:pt idx="462">
                  <c:v>0.57169966100103997</c:v>
                </c:pt>
                <c:pt idx="463">
                  <c:v>0.57294762041093095</c:v>
                </c:pt>
                <c:pt idx="464">
                  <c:v>0.57419557982082103</c:v>
                </c:pt>
                <c:pt idx="465">
                  <c:v>0.57544353923071101</c:v>
                </c:pt>
                <c:pt idx="466">
                  <c:v>0.57669149864060099</c:v>
                </c:pt>
                <c:pt idx="467">
                  <c:v>0.57793945805049196</c:v>
                </c:pt>
                <c:pt idx="468">
                  <c:v>0.57918741746038205</c:v>
                </c:pt>
                <c:pt idx="469">
                  <c:v>0.58043537687027302</c:v>
                </c:pt>
                <c:pt idx="470">
                  <c:v>0.581683336280164</c:v>
                </c:pt>
                <c:pt idx="471">
                  <c:v>0.58293129569005397</c:v>
                </c:pt>
                <c:pt idx="472">
                  <c:v>0.58417925509994295</c:v>
                </c:pt>
                <c:pt idx="473">
                  <c:v>0.58542721450983304</c:v>
                </c:pt>
                <c:pt idx="474">
                  <c:v>0.58667517391972401</c:v>
                </c:pt>
                <c:pt idx="475">
                  <c:v>0.58792313332961599</c:v>
                </c:pt>
                <c:pt idx="476">
                  <c:v>0.58917109273950397</c:v>
                </c:pt>
                <c:pt idx="477">
                  <c:v>0.59041905214939505</c:v>
                </c:pt>
                <c:pt idx="478">
                  <c:v>0.59166701155928503</c:v>
                </c:pt>
                <c:pt idx="479">
                  <c:v>0.592914970969178</c:v>
                </c:pt>
                <c:pt idx="480">
                  <c:v>0.59416293037906698</c:v>
                </c:pt>
                <c:pt idx="481">
                  <c:v>0.59541088978895795</c:v>
                </c:pt>
                <c:pt idx="482">
                  <c:v>0.59665884919884604</c:v>
                </c:pt>
                <c:pt idx="483">
                  <c:v>0.59790680860873802</c:v>
                </c:pt>
                <c:pt idx="484">
                  <c:v>0.59915476801862699</c:v>
                </c:pt>
                <c:pt idx="485">
                  <c:v>0.60040272742851797</c:v>
                </c:pt>
                <c:pt idx="486">
                  <c:v>0.60165068683840905</c:v>
                </c:pt>
                <c:pt idx="487">
                  <c:v>0.60289864624829803</c:v>
                </c:pt>
                <c:pt idx="488">
                  <c:v>0.60414660565818901</c:v>
                </c:pt>
                <c:pt idx="489">
                  <c:v>0.60539456506807898</c:v>
                </c:pt>
                <c:pt idx="490">
                  <c:v>0.60664252447796796</c:v>
                </c:pt>
                <c:pt idx="491">
                  <c:v>0.60789048388786104</c:v>
                </c:pt>
                <c:pt idx="492">
                  <c:v>0.60913844329775002</c:v>
                </c:pt>
                <c:pt idx="493">
                  <c:v>0.610386402707639</c:v>
                </c:pt>
                <c:pt idx="494">
                  <c:v>0.61163436211752997</c:v>
                </c:pt>
                <c:pt idx="495">
                  <c:v>0.61288232152742095</c:v>
                </c:pt>
                <c:pt idx="496">
                  <c:v>0.61413028093731103</c:v>
                </c:pt>
                <c:pt idx="497">
                  <c:v>0.61537824034720201</c:v>
                </c:pt>
                <c:pt idx="498">
                  <c:v>0.61662619975709398</c:v>
                </c:pt>
                <c:pt idx="499">
                  <c:v>0.61787415916698296</c:v>
                </c:pt>
                <c:pt idx="500">
                  <c:v>0.61912211857687405</c:v>
                </c:pt>
                <c:pt idx="501">
                  <c:v>0.62037007798676302</c:v>
                </c:pt>
                <c:pt idx="502">
                  <c:v>0.621618037396655</c:v>
                </c:pt>
                <c:pt idx="503">
                  <c:v>0.62286599680654497</c:v>
                </c:pt>
                <c:pt idx="504">
                  <c:v>0.62411395621643395</c:v>
                </c:pt>
                <c:pt idx="505">
                  <c:v>0.62536191562632504</c:v>
                </c:pt>
                <c:pt idx="506">
                  <c:v>0.62660987503621501</c:v>
                </c:pt>
                <c:pt idx="507">
                  <c:v>0.62785783444610499</c:v>
                </c:pt>
                <c:pt idx="508">
                  <c:v>0.62910579385599597</c:v>
                </c:pt>
                <c:pt idx="509">
                  <c:v>0.63035375326588705</c:v>
                </c:pt>
                <c:pt idx="510">
                  <c:v>0.63160171267577703</c:v>
                </c:pt>
                <c:pt idx="511">
                  <c:v>0.632849672085666</c:v>
                </c:pt>
                <c:pt idx="512">
                  <c:v>0.63409763149555898</c:v>
                </c:pt>
                <c:pt idx="513">
                  <c:v>0.63534559090544795</c:v>
                </c:pt>
                <c:pt idx="514">
                  <c:v>0.63659355031533804</c:v>
                </c:pt>
                <c:pt idx="515">
                  <c:v>0.63784150972522802</c:v>
                </c:pt>
                <c:pt idx="516">
                  <c:v>0.63908946913511899</c:v>
                </c:pt>
                <c:pt idx="517">
                  <c:v>0.64033742854500797</c:v>
                </c:pt>
                <c:pt idx="518">
                  <c:v>0.64158538795490005</c:v>
                </c:pt>
                <c:pt idx="519">
                  <c:v>0.64283334736478803</c:v>
                </c:pt>
                <c:pt idx="520">
                  <c:v>0.64408130677467801</c:v>
                </c:pt>
                <c:pt idx="521">
                  <c:v>0.64532926618456998</c:v>
                </c:pt>
                <c:pt idx="522">
                  <c:v>0.64657722559445996</c:v>
                </c:pt>
                <c:pt idx="523">
                  <c:v>0.64782518500435105</c:v>
                </c:pt>
                <c:pt idx="524">
                  <c:v>0.64907314441424202</c:v>
                </c:pt>
                <c:pt idx="525">
                  <c:v>0.650321103824131</c:v>
                </c:pt>
                <c:pt idx="526">
                  <c:v>0.65156906323402297</c:v>
                </c:pt>
                <c:pt idx="527">
                  <c:v>0.65281702264391195</c:v>
                </c:pt>
                <c:pt idx="528">
                  <c:v>0.65406498205380204</c:v>
                </c:pt>
                <c:pt idx="529">
                  <c:v>0.65531294146369301</c:v>
                </c:pt>
                <c:pt idx="530">
                  <c:v>0.65656090087358299</c:v>
                </c:pt>
                <c:pt idx="531">
                  <c:v>0.65780886028347396</c:v>
                </c:pt>
                <c:pt idx="532">
                  <c:v>0.65905681969336405</c:v>
                </c:pt>
                <c:pt idx="533">
                  <c:v>0.66030477910325502</c:v>
                </c:pt>
                <c:pt idx="534">
                  <c:v>0.661552738513146</c:v>
                </c:pt>
                <c:pt idx="535">
                  <c:v>0.66280069792303598</c:v>
                </c:pt>
                <c:pt idx="536">
                  <c:v>0.66404865733292595</c:v>
                </c:pt>
                <c:pt idx="537">
                  <c:v>0.66529661674281604</c:v>
                </c:pt>
                <c:pt idx="538">
                  <c:v>0.66654457615270402</c:v>
                </c:pt>
                <c:pt idx="539">
                  <c:v>0.66779253556259699</c:v>
                </c:pt>
                <c:pt idx="540">
                  <c:v>0.66904049497248697</c:v>
                </c:pt>
                <c:pt idx="541">
                  <c:v>0.67028845438237605</c:v>
                </c:pt>
                <c:pt idx="542">
                  <c:v>0.67153641379226803</c:v>
                </c:pt>
                <c:pt idx="543">
                  <c:v>0.67278437320215601</c:v>
                </c:pt>
                <c:pt idx="544">
                  <c:v>0.67403233261204698</c:v>
                </c:pt>
                <c:pt idx="545">
                  <c:v>0.67528029202193995</c:v>
                </c:pt>
                <c:pt idx="546">
                  <c:v>0.67652825143182904</c:v>
                </c:pt>
                <c:pt idx="547">
                  <c:v>0.67777621084171802</c:v>
                </c:pt>
                <c:pt idx="548">
                  <c:v>0.67902417025160799</c:v>
                </c:pt>
                <c:pt idx="549">
                  <c:v>0.68027212966149897</c:v>
                </c:pt>
                <c:pt idx="550">
                  <c:v>0.68152008907138895</c:v>
                </c:pt>
                <c:pt idx="551">
                  <c:v>0.68276804848128203</c:v>
                </c:pt>
                <c:pt idx="552">
                  <c:v>0.68401600789117101</c:v>
                </c:pt>
                <c:pt idx="553">
                  <c:v>0.68526396730106198</c:v>
                </c:pt>
                <c:pt idx="554">
                  <c:v>0.68651192671095196</c:v>
                </c:pt>
                <c:pt idx="555">
                  <c:v>0.68775988612084205</c:v>
                </c:pt>
                <c:pt idx="556">
                  <c:v>0.68900784553073402</c:v>
                </c:pt>
                <c:pt idx="557">
                  <c:v>0.690255804940623</c:v>
                </c:pt>
                <c:pt idx="558">
                  <c:v>0.69150376435051097</c:v>
                </c:pt>
                <c:pt idx="559">
                  <c:v>0.69275172376040295</c:v>
                </c:pt>
                <c:pt idx="560">
                  <c:v>0.69399968317029403</c:v>
                </c:pt>
                <c:pt idx="561">
                  <c:v>0.69524764258018301</c:v>
                </c:pt>
                <c:pt idx="562">
                  <c:v>0.69649560199007399</c:v>
                </c:pt>
                <c:pt idx="563">
                  <c:v>0.69774356139996596</c:v>
                </c:pt>
                <c:pt idx="564">
                  <c:v>0.69899152080985505</c:v>
                </c:pt>
                <c:pt idx="565">
                  <c:v>0.70023948021974403</c:v>
                </c:pt>
                <c:pt idx="566">
                  <c:v>0.701487439629635</c:v>
                </c:pt>
                <c:pt idx="567">
                  <c:v>0.70273539903952797</c:v>
                </c:pt>
                <c:pt idx="568">
                  <c:v>0.70398335844941495</c:v>
                </c:pt>
                <c:pt idx="569">
                  <c:v>0.70523131785930504</c:v>
                </c:pt>
                <c:pt idx="570">
                  <c:v>0.70647927726919602</c:v>
                </c:pt>
                <c:pt idx="571">
                  <c:v>0.70772723667908699</c:v>
                </c:pt>
                <c:pt idx="572">
                  <c:v>0.70897519608897697</c:v>
                </c:pt>
                <c:pt idx="573">
                  <c:v>0.71022315549886905</c:v>
                </c:pt>
                <c:pt idx="574">
                  <c:v>0.71147111490875703</c:v>
                </c:pt>
                <c:pt idx="575">
                  <c:v>0.712719074318648</c:v>
                </c:pt>
                <c:pt idx="576">
                  <c:v>0.71396703372853798</c:v>
                </c:pt>
                <c:pt idx="577">
                  <c:v>0.71521499313842796</c:v>
                </c:pt>
                <c:pt idx="578">
                  <c:v>0.71646295254831804</c:v>
                </c:pt>
                <c:pt idx="579">
                  <c:v>0.71771091195821102</c:v>
                </c:pt>
                <c:pt idx="580">
                  <c:v>0.718958871368099</c:v>
                </c:pt>
                <c:pt idx="581">
                  <c:v>0.72020683077799097</c:v>
                </c:pt>
                <c:pt idx="582">
                  <c:v>0.72145479018788095</c:v>
                </c:pt>
                <c:pt idx="583">
                  <c:v>0.72270274959777303</c:v>
                </c:pt>
                <c:pt idx="584">
                  <c:v>0.72395070900766201</c:v>
                </c:pt>
                <c:pt idx="585">
                  <c:v>0.72519866841754999</c:v>
                </c:pt>
                <c:pt idx="586">
                  <c:v>0.72644662782744196</c:v>
                </c:pt>
                <c:pt idx="587">
                  <c:v>0.72769458723733405</c:v>
                </c:pt>
                <c:pt idx="588">
                  <c:v>0.72894254664722402</c:v>
                </c:pt>
                <c:pt idx="589">
                  <c:v>0.730190506057114</c:v>
                </c:pt>
                <c:pt idx="590">
                  <c:v>0.73143846546700297</c:v>
                </c:pt>
                <c:pt idx="591">
                  <c:v>0.73268642487689395</c:v>
                </c:pt>
                <c:pt idx="592">
                  <c:v>0.73393438428678504</c:v>
                </c:pt>
                <c:pt idx="593">
                  <c:v>0.73518234369667501</c:v>
                </c:pt>
                <c:pt idx="594">
                  <c:v>0.73643030310656399</c:v>
                </c:pt>
                <c:pt idx="595">
                  <c:v>0.73767826251645496</c:v>
                </c:pt>
                <c:pt idx="596">
                  <c:v>0.73892622192634705</c:v>
                </c:pt>
                <c:pt idx="597">
                  <c:v>0.74017418133623603</c:v>
                </c:pt>
                <c:pt idx="598">
                  <c:v>0.741422140746128</c:v>
                </c:pt>
                <c:pt idx="599">
                  <c:v>0.74267010015601598</c:v>
                </c:pt>
                <c:pt idx="600">
                  <c:v>0.74391805956590795</c:v>
                </c:pt>
                <c:pt idx="601">
                  <c:v>0.74516601897579904</c:v>
                </c:pt>
                <c:pt idx="602">
                  <c:v>0.74641397838568901</c:v>
                </c:pt>
                <c:pt idx="603">
                  <c:v>0.74766193779557799</c:v>
                </c:pt>
                <c:pt idx="604">
                  <c:v>0.74890989720546997</c:v>
                </c:pt>
                <c:pt idx="605">
                  <c:v>0.75015785661536005</c:v>
                </c:pt>
                <c:pt idx="606">
                  <c:v>0.75140581602524903</c:v>
                </c:pt>
                <c:pt idx="607">
                  <c:v>0.75265377543513801</c:v>
                </c:pt>
                <c:pt idx="608">
                  <c:v>0.75390173484502898</c:v>
                </c:pt>
                <c:pt idx="609">
                  <c:v>0.75514969425491796</c:v>
                </c:pt>
                <c:pt idx="610">
                  <c:v>0.75639765366480805</c:v>
                </c:pt>
                <c:pt idx="611">
                  <c:v>0.75764561307470202</c:v>
                </c:pt>
                <c:pt idx="612">
                  <c:v>0.75889357248459099</c:v>
                </c:pt>
                <c:pt idx="613">
                  <c:v>0.76014153189448097</c:v>
                </c:pt>
                <c:pt idx="614">
                  <c:v>0.76138949130437195</c:v>
                </c:pt>
                <c:pt idx="615">
                  <c:v>0.76263745071426203</c:v>
                </c:pt>
                <c:pt idx="616">
                  <c:v>0.76388541012415301</c:v>
                </c:pt>
                <c:pt idx="617">
                  <c:v>0.76513336953404298</c:v>
                </c:pt>
                <c:pt idx="618">
                  <c:v>0.76638132894393296</c:v>
                </c:pt>
                <c:pt idx="619">
                  <c:v>0.76762928835382305</c:v>
                </c:pt>
                <c:pt idx="620">
                  <c:v>0.76887724776371402</c:v>
                </c:pt>
                <c:pt idx="621">
                  <c:v>0.770125207173605</c:v>
                </c:pt>
                <c:pt idx="622">
                  <c:v>0.77137316658349397</c:v>
                </c:pt>
                <c:pt idx="623">
                  <c:v>0.77262112599338395</c:v>
                </c:pt>
                <c:pt idx="624">
                  <c:v>0.77386908540327404</c:v>
                </c:pt>
                <c:pt idx="625">
                  <c:v>0.77511704481316501</c:v>
                </c:pt>
                <c:pt idx="626">
                  <c:v>0.77636500422305499</c:v>
                </c:pt>
                <c:pt idx="627">
                  <c:v>0.77761296363294596</c:v>
                </c:pt>
                <c:pt idx="628">
                  <c:v>0.77886092304283605</c:v>
                </c:pt>
                <c:pt idx="629">
                  <c:v>0.78010888245272603</c:v>
                </c:pt>
                <c:pt idx="630">
                  <c:v>0.781356841862616</c:v>
                </c:pt>
                <c:pt idx="631">
                  <c:v>0.78260480127250898</c:v>
                </c:pt>
                <c:pt idx="632">
                  <c:v>0.78385276068239695</c:v>
                </c:pt>
                <c:pt idx="633">
                  <c:v>0.78510072009228704</c:v>
                </c:pt>
                <c:pt idx="634">
                  <c:v>0.78634867950217802</c:v>
                </c:pt>
                <c:pt idx="635">
                  <c:v>0.78759663891206899</c:v>
                </c:pt>
                <c:pt idx="636">
                  <c:v>0.78884459832195897</c:v>
                </c:pt>
                <c:pt idx="637">
                  <c:v>0.79009255773185105</c:v>
                </c:pt>
                <c:pt idx="638">
                  <c:v>0.79134051714174103</c:v>
                </c:pt>
                <c:pt idx="639">
                  <c:v>0.792588476551631</c:v>
                </c:pt>
                <c:pt idx="640">
                  <c:v>0.79383643596151998</c:v>
                </c:pt>
                <c:pt idx="641">
                  <c:v>0.79508439537141096</c:v>
                </c:pt>
                <c:pt idx="642">
                  <c:v>0.79633235478130104</c:v>
                </c:pt>
                <c:pt idx="643">
                  <c:v>0.79758031419119202</c:v>
                </c:pt>
                <c:pt idx="644">
                  <c:v>0.79882827360108299</c:v>
                </c:pt>
                <c:pt idx="645">
                  <c:v>0.80007623301097097</c:v>
                </c:pt>
                <c:pt idx="646">
                  <c:v>0.80132419242086195</c:v>
                </c:pt>
                <c:pt idx="647">
                  <c:v>0.80257215183075303</c:v>
                </c:pt>
                <c:pt idx="648">
                  <c:v>0.80382011124064301</c:v>
                </c:pt>
                <c:pt idx="649">
                  <c:v>0.80506807065053398</c:v>
                </c:pt>
                <c:pt idx="650">
                  <c:v>0.80631603006042296</c:v>
                </c:pt>
                <c:pt idx="651">
                  <c:v>0.80756398947031605</c:v>
                </c:pt>
                <c:pt idx="652">
                  <c:v>0.80881194888020402</c:v>
                </c:pt>
                <c:pt idx="653">
                  <c:v>0.810059908290095</c:v>
                </c:pt>
                <c:pt idx="654">
                  <c:v>0.81130786769998597</c:v>
                </c:pt>
                <c:pt idx="655">
                  <c:v>0.81255582710987595</c:v>
                </c:pt>
                <c:pt idx="656">
                  <c:v>0.81380378651976604</c:v>
                </c:pt>
                <c:pt idx="657">
                  <c:v>0.81505174592965701</c:v>
                </c:pt>
                <c:pt idx="658">
                  <c:v>0.81629970533954599</c:v>
                </c:pt>
                <c:pt idx="659">
                  <c:v>0.81754766474943896</c:v>
                </c:pt>
                <c:pt idx="660">
                  <c:v>0.81879562415932805</c:v>
                </c:pt>
                <c:pt idx="661">
                  <c:v>0.82004358356921803</c:v>
                </c:pt>
                <c:pt idx="662">
                  <c:v>0.821291542979106</c:v>
                </c:pt>
                <c:pt idx="663">
                  <c:v>0.82253950238899698</c:v>
                </c:pt>
                <c:pt idx="664">
                  <c:v>0.82378746179888895</c:v>
                </c:pt>
                <c:pt idx="665">
                  <c:v>0.82503542120878004</c:v>
                </c:pt>
                <c:pt idx="666">
                  <c:v>0.82628338061866902</c:v>
                </c:pt>
                <c:pt idx="667">
                  <c:v>0.82753134002855899</c:v>
                </c:pt>
                <c:pt idx="668">
                  <c:v>0.82877929943845297</c:v>
                </c:pt>
                <c:pt idx="669">
                  <c:v>0.83002725884834205</c:v>
                </c:pt>
                <c:pt idx="670">
                  <c:v>0.83127521825823203</c:v>
                </c:pt>
                <c:pt idx="671">
                  <c:v>0.83252317766812001</c:v>
                </c:pt>
                <c:pt idx="672">
                  <c:v>0.83377113707801198</c:v>
                </c:pt>
                <c:pt idx="673">
                  <c:v>0.83501909648790196</c:v>
                </c:pt>
                <c:pt idx="674">
                  <c:v>0.83626705589779105</c:v>
                </c:pt>
                <c:pt idx="675">
                  <c:v>0.83751501530768402</c:v>
                </c:pt>
                <c:pt idx="676">
                  <c:v>0.838762974717573</c:v>
                </c:pt>
                <c:pt idx="677">
                  <c:v>0.84001093412746297</c:v>
                </c:pt>
                <c:pt idx="678">
                  <c:v>0.84125889353735295</c:v>
                </c:pt>
                <c:pt idx="679">
                  <c:v>0.84250685294724303</c:v>
                </c:pt>
                <c:pt idx="680">
                  <c:v>0.84375481235713401</c:v>
                </c:pt>
                <c:pt idx="681">
                  <c:v>0.84500277176702598</c:v>
                </c:pt>
                <c:pt idx="682">
                  <c:v>0.84625073117691396</c:v>
                </c:pt>
                <c:pt idx="683">
                  <c:v>0.84749869058680505</c:v>
                </c:pt>
                <c:pt idx="684">
                  <c:v>0.84874664999669303</c:v>
                </c:pt>
                <c:pt idx="685">
                  <c:v>0.849994609406584</c:v>
                </c:pt>
                <c:pt idx="686">
                  <c:v>0.85124256881647697</c:v>
                </c:pt>
                <c:pt idx="687">
                  <c:v>0.85249052822636595</c:v>
                </c:pt>
                <c:pt idx="688">
                  <c:v>0.85373848763625604</c:v>
                </c:pt>
                <c:pt idx="689">
                  <c:v>0.85498644704614402</c:v>
                </c:pt>
                <c:pt idx="690">
                  <c:v>0.85623440645603699</c:v>
                </c:pt>
                <c:pt idx="691">
                  <c:v>0.85748236586592896</c:v>
                </c:pt>
                <c:pt idx="692">
                  <c:v>0.85873032527581805</c:v>
                </c:pt>
                <c:pt idx="693">
                  <c:v>0.85997828468570903</c:v>
                </c:pt>
                <c:pt idx="694">
                  <c:v>0.8612262440956</c:v>
                </c:pt>
                <c:pt idx="695">
                  <c:v>0.86247420350548998</c:v>
                </c:pt>
                <c:pt idx="696">
                  <c:v>0.86372216291537995</c:v>
                </c:pt>
                <c:pt idx="697">
                  <c:v>0.86497012232526804</c:v>
                </c:pt>
                <c:pt idx="698">
                  <c:v>0.86621808173516102</c:v>
                </c:pt>
                <c:pt idx="699">
                  <c:v>0.86746604114505199</c:v>
                </c:pt>
                <c:pt idx="700">
                  <c:v>0.86871400055493997</c:v>
                </c:pt>
                <c:pt idx="701">
                  <c:v>0.86996195996482995</c:v>
                </c:pt>
                <c:pt idx="702">
                  <c:v>0.87120991937472203</c:v>
                </c:pt>
                <c:pt idx="703">
                  <c:v>0.87245787878461101</c:v>
                </c:pt>
                <c:pt idx="704">
                  <c:v>0.87370583819450298</c:v>
                </c:pt>
                <c:pt idx="705">
                  <c:v>0.87495379760439196</c:v>
                </c:pt>
                <c:pt idx="706">
                  <c:v>0.87620175701428304</c:v>
                </c:pt>
                <c:pt idx="707">
                  <c:v>0.87744971642417302</c:v>
                </c:pt>
                <c:pt idx="708">
                  <c:v>0.87869767583406599</c:v>
                </c:pt>
                <c:pt idx="709">
                  <c:v>0.87994563524395497</c:v>
                </c:pt>
                <c:pt idx="710">
                  <c:v>0.88119359465384495</c:v>
                </c:pt>
                <c:pt idx="711">
                  <c:v>0.88244155406373503</c:v>
                </c:pt>
                <c:pt idx="712">
                  <c:v>0.88368951347362701</c:v>
                </c:pt>
                <c:pt idx="713">
                  <c:v>0.88493747288351599</c:v>
                </c:pt>
                <c:pt idx="714">
                  <c:v>0.88618543229340696</c:v>
                </c:pt>
                <c:pt idx="715">
                  <c:v>0.88743339170329705</c:v>
                </c:pt>
                <c:pt idx="716">
                  <c:v>0.88868135111318403</c:v>
                </c:pt>
                <c:pt idx="717">
                  <c:v>0.889929310523077</c:v>
                </c:pt>
                <c:pt idx="718">
                  <c:v>0.89117726993296698</c:v>
                </c:pt>
                <c:pt idx="719">
                  <c:v>0.89242522934285495</c:v>
                </c:pt>
                <c:pt idx="720">
                  <c:v>0.89367318875274804</c:v>
                </c:pt>
                <c:pt idx="721">
                  <c:v>0.89492114816263801</c:v>
                </c:pt>
                <c:pt idx="722">
                  <c:v>0.89616910757252899</c:v>
                </c:pt>
                <c:pt idx="723">
                  <c:v>0.89741706698241697</c:v>
                </c:pt>
                <c:pt idx="724">
                  <c:v>0.89866502639230905</c:v>
                </c:pt>
                <c:pt idx="725">
                  <c:v>0.89991298580220103</c:v>
                </c:pt>
                <c:pt idx="726">
                  <c:v>0.901160945212092</c:v>
                </c:pt>
                <c:pt idx="727">
                  <c:v>0.90240890462198298</c:v>
                </c:pt>
                <c:pt idx="728">
                  <c:v>0.90365686403187095</c:v>
                </c:pt>
                <c:pt idx="729">
                  <c:v>0.90490482344176204</c:v>
                </c:pt>
                <c:pt idx="730">
                  <c:v>0.90615278285165102</c:v>
                </c:pt>
                <c:pt idx="731">
                  <c:v>0.90740074226154099</c:v>
                </c:pt>
                <c:pt idx="732">
                  <c:v>0.90864870167143297</c:v>
                </c:pt>
                <c:pt idx="733">
                  <c:v>0.90989666108132095</c:v>
                </c:pt>
                <c:pt idx="734">
                  <c:v>0.91114462049121403</c:v>
                </c:pt>
                <c:pt idx="735">
                  <c:v>0.91239257990110001</c:v>
                </c:pt>
                <c:pt idx="736">
                  <c:v>0.91364053931099298</c:v>
                </c:pt>
                <c:pt idx="737">
                  <c:v>0.91488849872088296</c:v>
                </c:pt>
                <c:pt idx="738">
                  <c:v>0.91613645813077504</c:v>
                </c:pt>
                <c:pt idx="739">
                  <c:v>0.91738441754066202</c:v>
                </c:pt>
                <c:pt idx="740">
                  <c:v>0.918632376950555</c:v>
                </c:pt>
                <c:pt idx="741">
                  <c:v>0.91988033636044597</c:v>
                </c:pt>
                <c:pt idx="742">
                  <c:v>0.92112829577033595</c:v>
                </c:pt>
                <c:pt idx="743">
                  <c:v>0.92237625518022603</c:v>
                </c:pt>
                <c:pt idx="744">
                  <c:v>0.92362421459011601</c:v>
                </c:pt>
                <c:pt idx="745">
                  <c:v>0.92487217400000798</c:v>
                </c:pt>
                <c:pt idx="746">
                  <c:v>0.92612013340989596</c:v>
                </c:pt>
                <c:pt idx="747">
                  <c:v>0.92736809281978805</c:v>
                </c:pt>
                <c:pt idx="748">
                  <c:v>0.92861605222967702</c:v>
                </c:pt>
                <c:pt idx="749">
                  <c:v>0.929864011639568</c:v>
                </c:pt>
                <c:pt idx="750">
                  <c:v>0.93111197104945997</c:v>
                </c:pt>
                <c:pt idx="751">
                  <c:v>0.93235993045934695</c:v>
                </c:pt>
                <c:pt idx="752">
                  <c:v>0.93360788986923904</c:v>
                </c:pt>
                <c:pt idx="753">
                  <c:v>0.93485584927913001</c:v>
                </c:pt>
                <c:pt idx="754">
                  <c:v>0.93610380868901899</c:v>
                </c:pt>
                <c:pt idx="755">
                  <c:v>0.93735176809891196</c:v>
                </c:pt>
                <c:pt idx="756">
                  <c:v>0.93859972750879805</c:v>
                </c:pt>
                <c:pt idx="757">
                  <c:v>0.93984768691869103</c:v>
                </c:pt>
                <c:pt idx="758">
                  <c:v>0.941095646328582</c:v>
                </c:pt>
                <c:pt idx="759">
                  <c:v>0.94234360573846998</c:v>
                </c:pt>
                <c:pt idx="760">
                  <c:v>0.94359156514836195</c:v>
                </c:pt>
                <c:pt idx="761">
                  <c:v>0.94483952455825204</c:v>
                </c:pt>
                <c:pt idx="762">
                  <c:v>0.94608748396814002</c:v>
                </c:pt>
                <c:pt idx="763">
                  <c:v>0.94733544337803199</c:v>
                </c:pt>
                <c:pt idx="764">
                  <c:v>0.94858340278792397</c:v>
                </c:pt>
                <c:pt idx="765">
                  <c:v>0.94983136219781295</c:v>
                </c:pt>
                <c:pt idx="766">
                  <c:v>0.95107932160770603</c:v>
                </c:pt>
                <c:pt idx="767">
                  <c:v>0.95232728101759601</c:v>
                </c:pt>
                <c:pt idx="768">
                  <c:v>0.95357524042748498</c:v>
                </c:pt>
                <c:pt idx="769">
                  <c:v>0.95482319983737596</c:v>
                </c:pt>
                <c:pt idx="770">
                  <c:v>0.95607115924726505</c:v>
                </c:pt>
                <c:pt idx="771">
                  <c:v>0.95731911865715702</c:v>
                </c:pt>
                <c:pt idx="772">
                  <c:v>0.958567078067048</c:v>
                </c:pt>
                <c:pt idx="773">
                  <c:v>0.95981503747693397</c:v>
                </c:pt>
                <c:pt idx="774">
                  <c:v>0.96106299688682595</c:v>
                </c:pt>
                <c:pt idx="775">
                  <c:v>0.96231095629671803</c:v>
                </c:pt>
                <c:pt idx="776">
                  <c:v>0.96355891570660801</c:v>
                </c:pt>
                <c:pt idx="777">
                  <c:v>0.96480687511649998</c:v>
                </c:pt>
                <c:pt idx="778">
                  <c:v>0.96605483452638696</c:v>
                </c:pt>
                <c:pt idx="779">
                  <c:v>0.96730279393627705</c:v>
                </c:pt>
                <c:pt idx="780">
                  <c:v>0.96855075334616803</c:v>
                </c:pt>
                <c:pt idx="781">
                  <c:v>0.969798712756059</c:v>
                </c:pt>
                <c:pt idx="782">
                  <c:v>0.97104667216594898</c:v>
                </c:pt>
                <c:pt idx="783">
                  <c:v>0.97229463157583995</c:v>
                </c:pt>
                <c:pt idx="784">
                  <c:v>0.97354259098572804</c:v>
                </c:pt>
                <c:pt idx="785">
                  <c:v>0.97479055039562001</c:v>
                </c:pt>
                <c:pt idx="786">
                  <c:v>0.97603850980551099</c:v>
                </c:pt>
                <c:pt idx="787">
                  <c:v>0.97728646921540197</c:v>
                </c:pt>
                <c:pt idx="788">
                  <c:v>0.97853442862529105</c:v>
                </c:pt>
                <c:pt idx="789">
                  <c:v>0.97978238803518203</c:v>
                </c:pt>
                <c:pt idx="790">
                  <c:v>0.981030347445071</c:v>
                </c:pt>
                <c:pt idx="791">
                  <c:v>0.98227830685496198</c:v>
                </c:pt>
                <c:pt idx="792">
                  <c:v>0.98352626626485096</c:v>
                </c:pt>
                <c:pt idx="793">
                  <c:v>0.98477422567474204</c:v>
                </c:pt>
                <c:pt idx="794">
                  <c:v>0.98602218508463302</c:v>
                </c:pt>
                <c:pt idx="795">
                  <c:v>0.987270144494522</c:v>
                </c:pt>
                <c:pt idx="796">
                  <c:v>0.98851810390441497</c:v>
                </c:pt>
                <c:pt idx="797">
                  <c:v>0.98976606331430395</c:v>
                </c:pt>
                <c:pt idx="798">
                  <c:v>0.99101402272419503</c:v>
                </c:pt>
                <c:pt idx="799">
                  <c:v>0.99226198213408601</c:v>
                </c:pt>
                <c:pt idx="800">
                  <c:v>0.99350994154397498</c:v>
                </c:pt>
                <c:pt idx="801">
                  <c:v>0.99475790095386396</c:v>
                </c:pt>
                <c:pt idx="802">
                  <c:v>0.99600586036375505</c:v>
                </c:pt>
                <c:pt idx="803">
                  <c:v>0.99725381977364602</c:v>
                </c:pt>
                <c:pt idx="804">
                  <c:v>0.99850177918353999</c:v>
                </c:pt>
                <c:pt idx="805">
                  <c:v>0.99974973859342497</c:v>
                </c:pt>
                <c:pt idx="806">
                  <c:v>1.00099769800331</c:v>
                </c:pt>
                <c:pt idx="807">
                  <c:v>1.0022456574131999</c:v>
                </c:pt>
                <c:pt idx="808">
                  <c:v>1.0034936168230899</c:v>
                </c:pt>
                <c:pt idx="809">
                  <c:v>1.0047415762329801</c:v>
                </c:pt>
                <c:pt idx="810">
                  <c:v>1.0059895356428701</c:v>
                </c:pt>
                <c:pt idx="811">
                  <c:v>1.0072374950527601</c:v>
                </c:pt>
                <c:pt idx="812">
                  <c:v>1.00848545446266</c:v>
                </c:pt>
                <c:pt idx="813">
                  <c:v>1.00973341387255</c:v>
                </c:pt>
                <c:pt idx="814">
                  <c:v>1.01098137328244</c:v>
                </c:pt>
                <c:pt idx="815">
                  <c:v>1.01222933269232</c:v>
                </c:pt>
                <c:pt idx="816">
                  <c:v>1.0134772921022199</c:v>
                </c:pt>
                <c:pt idx="817">
                  <c:v>1.0147252515120999</c:v>
                </c:pt>
                <c:pt idx="818">
                  <c:v>1.0159732109219901</c:v>
                </c:pt>
                <c:pt idx="819">
                  <c:v>1.0172211703318901</c:v>
                </c:pt>
                <c:pt idx="820">
                  <c:v>1.0184691297417801</c:v>
                </c:pt>
                <c:pt idx="821">
                  <c:v>1.01971708915167</c:v>
                </c:pt>
                <c:pt idx="822">
                  <c:v>1.02096504856156</c:v>
                </c:pt>
                <c:pt idx="823">
                  <c:v>1.02221300797145</c:v>
                </c:pt>
                <c:pt idx="824">
                  <c:v>1.02346096738134</c:v>
                </c:pt>
                <c:pt idx="825">
                  <c:v>1.0247089267912299</c:v>
                </c:pt>
                <c:pt idx="826">
                  <c:v>1.0259568862011199</c:v>
                </c:pt>
                <c:pt idx="827">
                  <c:v>1.0272048456110101</c:v>
                </c:pt>
                <c:pt idx="828">
                  <c:v>1.0284528050209001</c:v>
                </c:pt>
                <c:pt idx="829">
                  <c:v>1.0297007644307901</c:v>
                </c:pt>
                <c:pt idx="830">
                  <c:v>1.03094872384068</c:v>
                </c:pt>
                <c:pt idx="831">
                  <c:v>1.03219668325057</c:v>
                </c:pt>
                <c:pt idx="832">
                  <c:v>1.03344464266046</c:v>
                </c:pt>
                <c:pt idx="833">
                  <c:v>1.03469260207035</c:v>
                </c:pt>
                <c:pt idx="834">
                  <c:v>1.0359405614802399</c:v>
                </c:pt>
                <c:pt idx="835">
                  <c:v>1.0371885208901299</c:v>
                </c:pt>
                <c:pt idx="836">
                  <c:v>1.0384364803000199</c:v>
                </c:pt>
                <c:pt idx="837">
                  <c:v>1.0396844397099101</c:v>
                </c:pt>
                <c:pt idx="838">
                  <c:v>1.0409323991198001</c:v>
                </c:pt>
                <c:pt idx="839">
                  <c:v>1.0421803585297</c:v>
                </c:pt>
                <c:pt idx="840">
                  <c:v>1.04342831793958</c:v>
                </c:pt>
                <c:pt idx="841">
                  <c:v>1.04467627734947</c:v>
                </c:pt>
                <c:pt idx="842">
                  <c:v>1.04592423675937</c:v>
                </c:pt>
                <c:pt idx="843">
                  <c:v>1.0471721961692499</c:v>
                </c:pt>
                <c:pt idx="844">
                  <c:v>1.0484201555791499</c:v>
                </c:pt>
                <c:pt idx="845">
                  <c:v>1.0496681149890399</c:v>
                </c:pt>
                <c:pt idx="846">
                  <c:v>1.0509160743989301</c:v>
                </c:pt>
                <c:pt idx="847">
                  <c:v>1.0521640338088201</c:v>
                </c:pt>
                <c:pt idx="848">
                  <c:v>1.05341199321871</c:v>
                </c:pt>
                <c:pt idx="849">
                  <c:v>1.0546599526286</c:v>
                </c:pt>
                <c:pt idx="850">
                  <c:v>1.05590791203849</c:v>
                </c:pt>
                <c:pt idx="851">
                  <c:v>1.05715587144838</c:v>
                </c:pt>
                <c:pt idx="852">
                  <c:v>1.05840383085826</c:v>
                </c:pt>
                <c:pt idx="853">
                  <c:v>1.0596517902681599</c:v>
                </c:pt>
                <c:pt idx="854">
                  <c:v>1.0608997496780499</c:v>
                </c:pt>
                <c:pt idx="855">
                  <c:v>1.0621477090879401</c:v>
                </c:pt>
                <c:pt idx="856">
                  <c:v>1.0633956684978301</c:v>
                </c:pt>
                <c:pt idx="857">
                  <c:v>1.06464362790772</c:v>
                </c:pt>
                <c:pt idx="858">
                  <c:v>1.06589158731761</c:v>
                </c:pt>
                <c:pt idx="859">
                  <c:v>1.0671395467275</c:v>
                </c:pt>
                <c:pt idx="860">
                  <c:v>1.06838750613739</c:v>
                </c:pt>
                <c:pt idx="861">
                  <c:v>1.06963546554728</c:v>
                </c:pt>
                <c:pt idx="862">
                  <c:v>1.0708834249571799</c:v>
                </c:pt>
                <c:pt idx="863">
                  <c:v>1.0721313843670599</c:v>
                </c:pt>
                <c:pt idx="864">
                  <c:v>1.0733793437769501</c:v>
                </c:pt>
                <c:pt idx="865">
                  <c:v>1.0746273031868401</c:v>
                </c:pt>
                <c:pt idx="866">
                  <c:v>1.07587526259674</c:v>
                </c:pt>
                <c:pt idx="867">
                  <c:v>1.07712322200662</c:v>
                </c:pt>
              </c:numCache>
            </c:numRef>
          </c:xVal>
          <c:yVal>
            <c:numRef>
              <c:f>'ArcTan y_z'!$D$3:$D$870</c:f>
              <c:numCache>
                <c:formatCode>0.00E+00</c:formatCode>
                <c:ptCount val="868"/>
                <c:pt idx="0">
                  <c:v>-2.1553053339450412E-5</c:v>
                </c:pt>
                <c:pt idx="1">
                  <c:v>1.9441211888257244E-5</c:v>
                </c:pt>
                <c:pt idx="2">
                  <c:v>-1.1417870329934958E-5</c:v>
                </c:pt>
                <c:pt idx="3">
                  <c:v>-1.3035016788279693E-5</c:v>
                </c:pt>
                <c:pt idx="4">
                  <c:v>-1.9931760441375264E-5</c:v>
                </c:pt>
                <c:pt idx="5">
                  <c:v>-2.8502694927563732E-5</c:v>
                </c:pt>
                <c:pt idx="6">
                  <c:v>-3.884541877150973E-5</c:v>
                </c:pt>
                <c:pt idx="7">
                  <c:v>-5.1032549481145435E-5</c:v>
                </c:pt>
                <c:pt idx="8">
                  <c:v>-6.5130554834742313E-5</c:v>
                </c:pt>
                <c:pt idx="9">
                  <c:v>-8.1199676575253335E-5</c:v>
                </c:pt>
                <c:pt idx="10">
                  <c:v>-9.9294178084018183E-5</c:v>
                </c:pt>
                <c:pt idx="11">
                  <c:v>-1.194593932820039E-4</c:v>
                </c:pt>
                <c:pt idx="12">
                  <c:v>-1.4172720443005857E-4</c:v>
                </c:pt>
                <c:pt idx="13">
                  <c:v>-1.6611432062422596E-4</c:v>
                </c:pt>
                <c:pt idx="14">
                  <c:v>-1.9262102374643833E-4</c:v>
                </c:pt>
                <c:pt idx="15">
                  <c:v>-2.2122945429112057E-4</c:v>
                </c:pt>
                <c:pt idx="16">
                  <c:v>-2.5190317361369259E-4</c:v>
                </c:pt>
                <c:pt idx="17">
                  <c:v>-2.8458813777982765E-4</c:v>
                </c:pt>
                <c:pt idx="18">
                  <c:v>-3.192128055361091E-4</c:v>
                </c:pt>
                <c:pt idx="19">
                  <c:v>-3.5568862158930553E-4</c:v>
                </c:pt>
                <c:pt idx="20">
                  <c:v>-3.939107997176225E-4</c:v>
                </c:pt>
                <c:pt idx="21">
                  <c:v>-4.3375900728882274E-4</c:v>
                </c:pt>
                <c:pt idx="22">
                  <c:v>-4.7509858322297607E-4</c:v>
                </c:pt>
                <c:pt idx="23">
                  <c:v>-5.1778114377256984E-4</c:v>
                </c:pt>
                <c:pt idx="24">
                  <c:v>-5.6164587602513995E-4</c:v>
                </c:pt>
                <c:pt idx="25">
                  <c:v>-6.0652079044807065E-4</c:v>
                </c:pt>
                <c:pt idx="26">
                  <c:v>-6.5222370580239012E-4</c:v>
                </c:pt>
                <c:pt idx="27">
                  <c:v>-6.9856309702879627E-4</c:v>
                </c:pt>
                <c:pt idx="28">
                  <c:v>-7.4533923801892751E-4</c:v>
                </c:pt>
                <c:pt idx="29">
                  <c:v>-7.923451151068923E-4</c:v>
                </c:pt>
                <c:pt idx="30">
                  <c:v>-8.3936717530514924E-4</c:v>
                </c:pt>
                <c:pt idx="31">
                  <c:v>-8.8618609547550756E-4</c:v>
                </c:pt>
                <c:pt idx="32">
                  <c:v>-9.3257742270007706E-4</c:v>
                </c:pt>
                <c:pt idx="33">
                  <c:v>-9.7831215235647017E-4</c:v>
                </c:pt>
                <c:pt idx="34">
                  <c:v>-1.023157265107201E-3</c:v>
                </c:pt>
                <c:pt idx="35">
                  <c:v>-1.0668761695224311E-3</c:v>
                </c:pt>
                <c:pt idx="36">
                  <c:v>-1.1092290631016326E-3</c:v>
                </c:pt>
                <c:pt idx="37">
                  <c:v>-1.1499733144515354E-3</c:v>
                </c:pt>
                <c:pt idx="38">
                  <c:v>-1.1888636785609944E-3</c:v>
                </c:pt>
                <c:pt idx="39">
                  <c:v>-1.2256524742743327E-3</c:v>
                </c:pt>
                <c:pt idx="40">
                  <c:v>-1.2600899003578148E-3</c:v>
                </c:pt>
                <c:pt idx="41">
                  <c:v>-1.291924404073096E-3</c:v>
                </c:pt>
                <c:pt idx="42">
                  <c:v>-1.3209035448810684E-3</c:v>
                </c:pt>
                <c:pt idx="43">
                  <c:v>-1.346775661362113E-3</c:v>
                </c:pt>
                <c:pt idx="44">
                  <c:v>-1.3692929871457064E-3</c:v>
                </c:pt>
                <c:pt idx="45">
                  <c:v>-1.3882169263522424E-3</c:v>
                </c:pt>
                <c:pt idx="46">
                  <c:v>-1.4033261399999779E-3</c:v>
                </c:pt>
                <c:pt idx="47">
                  <c:v>-1.414429365692094E-3</c:v>
                </c:pt>
                <c:pt idx="48">
                  <c:v>-1.4213833231360576E-3</c:v>
                </c:pt>
                <c:pt idx="49">
                  <c:v>-1.4241147173907798E-3</c:v>
                </c:pt>
                <c:pt idx="50">
                  <c:v>-1.4226445995509738E-3</c:v>
                </c:pt>
                <c:pt idx="51">
                  <c:v>-1.4171106248567003E-3</c:v>
                </c:pt>
                <c:pt idx="52">
                  <c:v>-1.4077799433148204E-3</c:v>
                </c:pt>
                <c:pt idx="53">
                  <c:v>-1.3950469624619986E-3</c:v>
                </c:pt>
                <c:pt idx="54">
                  <c:v>-1.3794124632323889E-3</c:v>
                </c:pt>
                <c:pt idx="55">
                  <c:v>-1.3614455617840572E-3</c:v>
                </c:pt>
                <c:pt idx="56">
                  <c:v>-1.3417355542017261E-3</c:v>
                </c:pt>
                <c:pt idx="57">
                  <c:v>-1.3208431891854721E-3</c:v>
                </c:pt>
                <c:pt idx="58">
                  <c:v>-1.2992622907267877E-3</c:v>
                </c:pt>
                <c:pt idx="59">
                  <c:v>-1.2773971170904114E-3</c:v>
                </c:pt>
                <c:pt idx="60">
                  <c:v>-1.2555565899884011E-3</c:v>
                </c:pt>
                <c:pt idx="61">
                  <c:v>-1.2339615430685129E-3</c:v>
                </c:pt>
                <c:pt idx="62">
                  <c:v>-1.2127603816985974E-3</c:v>
                </c:pt>
                <c:pt idx="63">
                  <c:v>-1.1920458700726054E-3</c:v>
                </c:pt>
                <c:pt idx="64">
                  <c:v>-1.1718708132526195E-3</c:v>
                </c:pt>
                <c:pt idx="65">
                  <c:v>-1.1522605651975747E-3</c:v>
                </c:pt>
                <c:pt idx="66">
                  <c:v>-1.133222632006417E-3</c:v>
                </c:pt>
                <c:pt idx="67">
                  <c:v>-1.1147529571451311E-3</c:v>
                </c:pt>
                <c:pt idx="68">
                  <c:v>-1.0968404707381244E-3</c:v>
                </c:pt>
                <c:pt idx="69">
                  <c:v>-1.0794700790054249E-3</c:v>
                </c:pt>
                <c:pt idx="70">
                  <c:v>-1.0626245691781795E-3</c:v>
                </c:pt>
                <c:pt idx="71">
                  <c:v>-1.0462857359227425E-3</c:v>
                </c:pt>
                <c:pt idx="72">
                  <c:v>-1.0304351485031266E-3</c:v>
                </c:pt>
                <c:pt idx="73">
                  <c:v>-1.0150545874889028E-3</c:v>
                </c:pt>
                <c:pt idx="74">
                  <c:v>-1.0001263159535824E-3</c:v>
                </c:pt>
                <c:pt idx="75">
                  <c:v>-9.856332334409522E-4</c:v>
                </c:pt>
                <c:pt idx="76">
                  <c:v>-9.7155893687111776E-4</c:v>
                </c:pt>
                <c:pt idx="77">
                  <c:v>-9.5788774280944453E-4</c:v>
                </c:pt>
                <c:pt idx="78">
                  <c:v>-9.4460466799376494E-4</c:v>
                </c:pt>
                <c:pt idx="79">
                  <c:v>-9.3169539331130243E-4</c:v>
                </c:pt>
                <c:pt idx="80">
                  <c:v>-9.1914622225490851E-4</c:v>
                </c:pt>
                <c:pt idx="81">
                  <c:v>-9.0694403749931184E-4</c:v>
                </c:pt>
                <c:pt idx="82">
                  <c:v>-8.9507625637440529E-4</c:v>
                </c:pt>
                <c:pt idx="83">
                  <c:v>-8.8353079030495006E-4</c:v>
                </c:pt>
                <c:pt idx="84">
                  <c:v>-8.7229600615797848E-4</c:v>
                </c:pt>
                <c:pt idx="85">
                  <c:v>-8.6136069603606356E-4</c:v>
                </c:pt>
                <c:pt idx="86">
                  <c:v>-8.5071405077719942E-4</c:v>
                </c:pt>
                <c:pt idx="87">
                  <c:v>-8.4034563618096115E-4</c:v>
                </c:pt>
                <c:pt idx="88">
                  <c:v>-8.3024537496610273E-4</c:v>
                </c:pt>
                <c:pt idx="89">
                  <c:v>-8.204035320413534E-4</c:v>
                </c:pt>
                <c:pt idx="90">
                  <c:v>-8.1081070175475741E-4</c:v>
                </c:pt>
                <c:pt idx="91">
                  <c:v>-8.0145779906346762E-4</c:v>
                </c:pt>
                <c:pt idx="92">
                  <c:v>-7.9233605271802042E-4</c:v>
                </c:pt>
                <c:pt idx="93">
                  <c:v>-7.8343699976679982E-4</c:v>
                </c:pt>
                <c:pt idx="94">
                  <c:v>-7.7475248127390134E-4</c:v>
                </c:pt>
                <c:pt idx="95">
                  <c:v>-7.662746387323584E-4</c:v>
                </c:pt>
                <c:pt idx="96">
                  <c:v>-7.579959099873122E-4</c:v>
                </c:pt>
                <c:pt idx="97">
                  <c:v>-7.4990902488908514E-4</c:v>
                </c:pt>
                <c:pt idx="98">
                  <c:v>-7.4200700090820226E-4</c:v>
                </c:pt>
                <c:pt idx="99">
                  <c:v>-7.3428313839546985E-4</c:v>
                </c:pt>
                <c:pt idx="100">
                  <c:v>-7.2673101546714817E-4</c:v>
                </c:pt>
                <c:pt idx="101">
                  <c:v>-7.1934448319970401E-4</c:v>
                </c:pt>
                <c:pt idx="102">
                  <c:v>-7.1211766061835815E-4</c:v>
                </c:pt>
                <c:pt idx="103">
                  <c:v>-7.0504492887127237E-4</c:v>
                </c:pt>
                <c:pt idx="104">
                  <c:v>-6.9812092481815467E-4</c:v>
                </c:pt>
                <c:pt idx="105">
                  <c:v>-6.9134053377190659E-4</c:v>
                </c:pt>
                <c:pt idx="106">
                  <c:v>-6.8469888116468004E-4</c:v>
                </c:pt>
                <c:pt idx="107">
                  <c:v>-6.7819132339817616E-4</c:v>
                </c:pt>
                <c:pt idx="108">
                  <c:v>-6.718134382517275E-4</c:v>
                </c:pt>
                <c:pt idx="109">
                  <c:v>-6.6556101487375582E-4</c:v>
                </c:pt>
                <c:pt idx="110">
                  <c:v>-6.5943004320173713E-4</c:v>
                </c:pt>
                <c:pt idx="111">
                  <c:v>-6.5341662575772101E-4</c:v>
                </c:pt>
                <c:pt idx="112">
                  <c:v>-6.4751678037189145E-4</c:v>
                </c:pt>
                <c:pt idx="113">
                  <c:v>-6.4172669222305558E-4</c:v>
                </c:pt>
                <c:pt idx="114">
                  <c:v>-6.3604276591789342E-4</c:v>
                </c:pt>
                <c:pt idx="115">
                  <c:v>-6.304616075642048E-4</c:v>
                </c:pt>
                <c:pt idx="116">
                  <c:v>-6.2498008410978047E-4</c:v>
                </c:pt>
                <c:pt idx="117">
                  <c:v>-6.1959548645908462E-4</c:v>
                </c:pt>
                <c:pt idx="118">
                  <c:v>-6.1430526633901789E-4</c:v>
                </c:pt>
                <c:pt idx="119">
                  <c:v>-6.0910696402917614E-4</c:v>
                </c:pt>
                <c:pt idx="120">
                  <c:v>-6.0399820454846802E-4</c:v>
                </c:pt>
                <c:pt idx="121">
                  <c:v>-5.9897669403709774E-4</c:v>
                </c:pt>
                <c:pt idx="122">
                  <c:v>-5.940402163223706E-4</c:v>
                </c:pt>
                <c:pt idx="123">
                  <c:v>-5.8918662965744641E-4</c:v>
                </c:pt>
                <c:pt idx="124">
                  <c:v>-5.8441386362308417E-4</c:v>
                </c:pt>
                <c:pt idx="125">
                  <c:v>-5.7971991618280478E-4</c:v>
                </c:pt>
                <c:pt idx="126">
                  <c:v>-5.7510285088282142E-4</c:v>
                </c:pt>
                <c:pt idx="127">
                  <c:v>-5.705607941883761E-4</c:v>
                </c:pt>
                <c:pt idx="128">
                  <c:v>-5.6609193294890141E-4</c:v>
                </c:pt>
                <c:pt idx="129">
                  <c:v>-5.6169451198473407E-4</c:v>
                </c:pt>
                <c:pt idx="130">
                  <c:v>-5.573668317886332E-4</c:v>
                </c:pt>
                <c:pt idx="131">
                  <c:v>-5.5310724633582246E-4</c:v>
                </c:pt>
                <c:pt idx="132">
                  <c:v>-5.4891416099657497E-4</c:v>
                </c:pt>
                <c:pt idx="133">
                  <c:v>-5.4478603054581654E-4</c:v>
                </c:pt>
                <c:pt idx="134">
                  <c:v>-5.4072135726454269E-4</c:v>
                </c:pt>
                <c:pt idx="135">
                  <c:v>-5.3671868912806206E-4</c:v>
                </c:pt>
                <c:pt idx="136">
                  <c:v>-5.3277661807660064E-4</c:v>
                </c:pt>
                <c:pt idx="137">
                  <c:v>-5.2889377836378565E-4</c:v>
                </c:pt>
                <c:pt idx="138">
                  <c:v>-5.250688449790782E-4</c:v>
                </c:pt>
                <c:pt idx="139">
                  <c:v>-5.2130053214023881E-4</c:v>
                </c:pt>
                <c:pt idx="140">
                  <c:v>-5.1758759185223759E-4</c:v>
                </c:pt>
                <c:pt idx="141">
                  <c:v>-5.139288125292587E-4</c:v>
                </c:pt>
                <c:pt idx="142">
                  <c:v>-5.1032301767653301E-4</c:v>
                </c:pt>
                <c:pt idx="143">
                  <c:v>-5.0676906462907934E-4</c:v>
                </c:pt>
                <c:pt idx="144">
                  <c:v>-5.0326584334439077E-4</c:v>
                </c:pt>
                <c:pt idx="145">
                  <c:v>-4.9981227524651252E-4</c:v>
                </c:pt>
                <c:pt idx="146">
                  <c:v>-4.9640731211890161E-4</c:v>
                </c:pt>
                <c:pt idx="147">
                  <c:v>-4.9304993504370388E-4</c:v>
                </c:pt>
                <c:pt idx="148">
                  <c:v>-4.8973915338520026E-4</c:v>
                </c:pt>
                <c:pt idx="149">
                  <c:v>-4.8647400381527983E-4</c:v>
                </c:pt>
                <c:pt idx="150">
                  <c:v>-4.8325354937894127E-4</c:v>
                </c:pt>
                <c:pt idx="151">
                  <c:v>-4.800768785979114E-4</c:v>
                </c:pt>
                <c:pt idx="152">
                  <c:v>-4.7694310461054924E-4</c:v>
                </c:pt>
                <c:pt idx="153">
                  <c:v>-4.7385136434640245E-4</c:v>
                </c:pt>
                <c:pt idx="154">
                  <c:v>-4.7080081773373533E-4</c:v>
                </c:pt>
                <c:pt idx="155">
                  <c:v>-4.6779064693850352E-4</c:v>
                </c:pt>
                <c:pt idx="156">
                  <c:v>-4.6482005563338669E-4</c:v>
                </c:pt>
                <c:pt idx="157">
                  <c:v>-4.6188826829545197E-4</c:v>
                </c:pt>
                <c:pt idx="158">
                  <c:v>-4.5899452953114506E-4</c:v>
                </c:pt>
                <c:pt idx="159">
                  <c:v>-4.5613810342741136E-4</c:v>
                </c:pt>
                <c:pt idx="160">
                  <c:v>-4.5331827292775247E-4</c:v>
                </c:pt>
                <c:pt idx="161">
                  <c:v>-4.5053433923211093E-4</c:v>
                </c:pt>
                <c:pt idx="162">
                  <c:v>-4.4778562121953195E-4</c:v>
                </c:pt>
                <c:pt idx="163">
                  <c:v>-4.4507145489257604E-4</c:v>
                </c:pt>
                <c:pt idx="164">
                  <c:v>-4.423911928425955E-4</c:v>
                </c:pt>
                <c:pt idx="165">
                  <c:v>-4.3974420373487472E-4</c:v>
                </c:pt>
                <c:pt idx="166">
                  <c:v>-4.3712987181286097E-4</c:v>
                </c:pt>
                <c:pt idx="167">
                  <c:v>-4.3454759642062765E-4</c:v>
                </c:pt>
                <c:pt idx="168">
                  <c:v>-4.3199679154277282E-4</c:v>
                </c:pt>
                <c:pt idx="169">
                  <c:v>-4.2947688536108147E-4</c:v>
                </c:pt>
                <c:pt idx="170">
                  <c:v>-4.269873198271572E-4</c:v>
                </c:pt>
                <c:pt idx="171">
                  <c:v>-4.2452755025041946E-4</c:v>
                </c:pt>
                <c:pt idx="172">
                  <c:v>-4.2209704490081139E-4</c:v>
                </c:pt>
                <c:pt idx="173">
                  <c:v>-4.1969528462559901E-4</c:v>
                </c:pt>
                <c:pt idx="174">
                  <c:v>-4.1732176247966964E-4</c:v>
                </c:pt>
                <c:pt idx="175">
                  <c:v>-4.1497598336882218E-4</c:v>
                </c:pt>
                <c:pt idx="176">
                  <c:v>-4.126574637054733E-4</c:v>
                </c:pt>
                <c:pt idx="177">
                  <c:v>-4.1036573107630696E-4</c:v>
                </c:pt>
                <c:pt idx="178">
                  <c:v>-4.0810032392135968E-4</c:v>
                </c:pt>
                <c:pt idx="179">
                  <c:v>-4.0586079122413766E-4</c:v>
                </c:pt>
                <c:pt idx="180">
                  <c:v>-4.0364669221225466E-4</c:v>
                </c:pt>
                <c:pt idx="181">
                  <c:v>-4.014575960682247E-4</c:v>
                </c:pt>
                <c:pt idx="182">
                  <c:v>-3.9929308165001097E-4</c:v>
                </c:pt>
                <c:pt idx="183">
                  <c:v>-3.9715273722091269E-4</c:v>
                </c:pt>
                <c:pt idx="184">
                  <c:v>-3.9503616018846533E-4</c:v>
                </c:pt>
                <c:pt idx="185">
                  <c:v>-3.9294295685198829E-4</c:v>
                </c:pt>
                <c:pt idx="186">
                  <c:v>-3.9087274215845292E-4</c:v>
                </c:pt>
                <c:pt idx="187">
                  <c:v>-3.8882513946633901E-4</c:v>
                </c:pt>
                <c:pt idx="188">
                  <c:v>-3.8679978031720805E-4</c:v>
                </c:pt>
                <c:pt idx="189">
                  <c:v>-3.8479630421464801E-4</c:v>
                </c:pt>
                <c:pt idx="190">
                  <c:v>-3.8281435841038203E-4</c:v>
                </c:pt>
                <c:pt idx="191">
                  <c:v>-3.8085359769720825E-4</c:v>
                </c:pt>
                <c:pt idx="192">
                  <c:v>-3.7891368420855254E-4</c:v>
                </c:pt>
                <c:pt idx="193">
                  <c:v>-3.769942872243944E-4</c:v>
                </c:pt>
                <c:pt idx="194">
                  <c:v>-3.7509508298329747E-4</c:v>
                </c:pt>
                <c:pt idx="195">
                  <c:v>-3.7321575450034511E-4</c:v>
                </c:pt>
                <c:pt idx="196">
                  <c:v>-3.7135599139078232E-4</c:v>
                </c:pt>
                <c:pt idx="197">
                  <c:v>-3.695154896991069E-4</c:v>
                </c:pt>
                <c:pt idx="198">
                  <c:v>-3.6769395173346487E-4</c:v>
                </c:pt>
                <c:pt idx="199">
                  <c:v>-3.6589108590514354E-4</c:v>
                </c:pt>
                <c:pt idx="200">
                  <c:v>-3.6410660657294281E-4</c:v>
                </c:pt>
                <c:pt idx="201">
                  <c:v>-3.623402338923257E-4</c:v>
                </c:pt>
                <c:pt idx="202">
                  <c:v>-3.6059169366909965E-4</c:v>
                </c:pt>
                <c:pt idx="203">
                  <c:v>-3.5886071721755094E-4</c:v>
                </c:pt>
                <c:pt idx="204">
                  <c:v>-3.5714704122277003E-4</c:v>
                </c:pt>
                <c:pt idx="205">
                  <c:v>-3.5545040760715359E-4</c:v>
                </c:pt>
                <c:pt idx="206">
                  <c:v>-3.5377056340082387E-4</c:v>
                </c:pt>
                <c:pt idx="207">
                  <c:v>-3.5210726061588743E-4</c:v>
                </c:pt>
                <c:pt idx="208">
                  <c:v>-3.5046025612439456E-4</c:v>
                </c:pt>
                <c:pt idx="209">
                  <c:v>-3.4882931153986784E-4</c:v>
                </c:pt>
                <c:pt idx="210">
                  <c:v>-3.4721419310227168E-4</c:v>
                </c:pt>
                <c:pt idx="211">
                  <c:v>-3.4561467156633775E-4</c:v>
                </c:pt>
                <c:pt idx="212">
                  <c:v>-3.4403052209306968E-4</c:v>
                </c:pt>
                <c:pt idx="213">
                  <c:v>-3.4246152414439652E-4</c:v>
                </c:pt>
                <c:pt idx="214">
                  <c:v>-3.4090746138082519E-4</c:v>
                </c:pt>
                <c:pt idx="215">
                  <c:v>-3.3936812156198969E-4</c:v>
                </c:pt>
                <c:pt idx="216">
                  <c:v>-3.3784329645003065E-4</c:v>
                </c:pt>
                <c:pt idx="217">
                  <c:v>-3.3633278171568703E-4</c:v>
                </c:pt>
                <c:pt idx="218">
                  <c:v>-3.348363768470099E-4</c:v>
                </c:pt>
                <c:pt idx="219">
                  <c:v>-3.3335388506064331E-4</c:v>
                </c:pt>
                <c:pt idx="220">
                  <c:v>-3.3188511321555376E-4</c:v>
                </c:pt>
                <c:pt idx="221">
                  <c:v>-3.3042987172913888E-4</c:v>
                </c:pt>
                <c:pt idx="222">
                  <c:v>-3.2898797449567034E-4</c:v>
                </c:pt>
                <c:pt idx="223">
                  <c:v>-3.2755923880693397E-4</c:v>
                </c:pt>
                <c:pt idx="224">
                  <c:v>-3.2614348527506512E-4</c:v>
                </c:pt>
                <c:pt idx="225">
                  <c:v>-3.247405377574537E-4</c:v>
                </c:pt>
                <c:pt idx="226">
                  <c:v>-3.2335022328368942E-4</c:v>
                </c:pt>
                <c:pt idx="227">
                  <c:v>-3.2197237198448153E-4</c:v>
                </c:pt>
                <c:pt idx="228">
                  <c:v>-3.2060681702246035E-4</c:v>
                </c:pt>
                <c:pt idx="229">
                  <c:v>-3.1925339452483281E-4</c:v>
                </c:pt>
                <c:pt idx="230">
                  <c:v>-3.1791194351783378E-4</c:v>
                </c:pt>
                <c:pt idx="231">
                  <c:v>-3.1658230586289083E-4</c:v>
                </c:pt>
                <c:pt idx="232">
                  <c:v>-3.1526432619448678E-4</c:v>
                </c:pt>
                <c:pt idx="233">
                  <c:v>-3.1395785185963753E-4</c:v>
                </c:pt>
                <c:pt idx="234">
                  <c:v>-3.1266273285895186E-4</c:v>
                </c:pt>
                <c:pt idx="235">
                  <c:v>-3.1137882178922251E-4</c:v>
                </c:pt>
                <c:pt idx="236">
                  <c:v>-3.1010597378749544E-4</c:v>
                </c:pt>
                <c:pt idx="237">
                  <c:v>-3.0884404647658963E-4</c:v>
                </c:pt>
                <c:pt idx="238">
                  <c:v>-3.0759289991199831E-4</c:v>
                </c:pt>
                <c:pt idx="239">
                  <c:v>-3.0635239653016387E-4</c:v>
                </c:pt>
                <c:pt idx="240">
                  <c:v>-3.0512240109805132E-4</c:v>
                </c:pt>
                <c:pt idx="241">
                  <c:v>-3.0390278066399985E-4</c:v>
                </c:pt>
                <c:pt idx="242">
                  <c:v>-3.0269340450982406E-4</c:v>
                </c:pt>
                <c:pt idx="243">
                  <c:v>-3.0149414410410709E-4</c:v>
                </c:pt>
                <c:pt idx="244">
                  <c:v>-3.0030487305665631E-4</c:v>
                </c:pt>
                <c:pt idx="245">
                  <c:v>-2.9912546707410879E-4</c:v>
                </c:pt>
                <c:pt idx="246">
                  <c:v>-2.9795580391662812E-4</c:v>
                </c:pt>
                <c:pt idx="247">
                  <c:v>-2.9679576335566186E-4</c:v>
                </c:pt>
                <c:pt idx="248">
                  <c:v>-2.9564522713274542E-4</c:v>
                </c:pt>
                <c:pt idx="249">
                  <c:v>-2.9450407891932367E-4</c:v>
                </c:pt>
                <c:pt idx="250">
                  <c:v>-2.9337220427753165E-4</c:v>
                </c:pt>
                <c:pt idx="251">
                  <c:v>-2.9224949062194158E-4</c:v>
                </c:pt>
                <c:pt idx="252">
                  <c:v>-2.9113582718223187E-4</c:v>
                </c:pt>
                <c:pt idx="253">
                  <c:v>-2.9003110496676228E-4</c:v>
                </c:pt>
                <c:pt idx="254">
                  <c:v>-2.8893521672699603E-4</c:v>
                </c:pt>
                <c:pt idx="255">
                  <c:v>-2.8784805692281428E-4</c:v>
                </c:pt>
                <c:pt idx="256">
                  <c:v>-2.8676952168862023E-4</c:v>
                </c:pt>
                <c:pt idx="257">
                  <c:v>-2.8569950880026114E-4</c:v>
                </c:pt>
                <c:pt idx="258">
                  <c:v>-2.8463791764273271E-4</c:v>
                </c:pt>
                <c:pt idx="259">
                  <c:v>-2.8358464917864007E-4</c:v>
                </c:pt>
                <c:pt idx="260">
                  <c:v>-2.8253960591739476E-4</c:v>
                </c:pt>
                <c:pt idx="261">
                  <c:v>-2.8150269188513999E-4</c:v>
                </c:pt>
                <c:pt idx="262">
                  <c:v>-2.8047381259536556E-4</c:v>
                </c:pt>
                <c:pt idx="263">
                  <c:v>-2.794528750202021E-4</c:v>
                </c:pt>
                <c:pt idx="264">
                  <c:v>-2.7843978756239178E-4</c:v>
                </c:pt>
                <c:pt idx="265">
                  <c:v>-2.7743446002788136E-4</c:v>
                </c:pt>
                <c:pt idx="266">
                  <c:v>-2.7643680359906584E-4</c:v>
                </c:pt>
                <c:pt idx="267">
                  <c:v>-2.7544673080862265E-4</c:v>
                </c:pt>
                <c:pt idx="268">
                  <c:v>-2.7446415551395553E-4</c:v>
                </c:pt>
                <c:pt idx="269">
                  <c:v>-2.7348899287220129E-4</c:v>
                </c:pt>
                <c:pt idx="270">
                  <c:v>-2.7252115931581772E-4</c:v>
                </c:pt>
                <c:pt idx="271">
                  <c:v>-2.715605725287023E-4</c:v>
                </c:pt>
                <c:pt idx="272">
                  <c:v>-2.7060715142286233E-4</c:v>
                </c:pt>
                <c:pt idx="273">
                  <c:v>-2.6966081611559016E-4</c:v>
                </c:pt>
                <c:pt idx="274">
                  <c:v>-2.6872148790715059E-4</c:v>
                </c:pt>
                <c:pt idx="275">
                  <c:v>-2.6778908925897287E-4</c:v>
                </c:pt>
                <c:pt idx="276">
                  <c:v>-2.6686354377230588E-4</c:v>
                </c:pt>
                <c:pt idx="277">
                  <c:v>-2.6594477616735586E-4</c:v>
                </c:pt>
                <c:pt idx="278">
                  <c:v>-2.6503271226286745E-4</c:v>
                </c:pt>
                <c:pt idx="279">
                  <c:v>-2.6412727895616526E-4</c:v>
                </c:pt>
                <c:pt idx="280">
                  <c:v>-2.6322840420362327E-4</c:v>
                </c:pt>
                <c:pt idx="281">
                  <c:v>-2.6233601700154997E-4</c:v>
                </c:pt>
                <c:pt idx="282">
                  <c:v>-2.6145004736749376E-4</c:v>
                </c:pt>
                <c:pt idx="283">
                  <c:v>-2.6057042632194878E-4</c:v>
                </c:pt>
                <c:pt idx="284">
                  <c:v>-2.596970858704558E-4</c:v>
                </c:pt>
                <c:pt idx="285">
                  <c:v>-2.5882995898607276E-4</c:v>
                </c:pt>
                <c:pt idx="286">
                  <c:v>-2.5796897959223634E-4</c:v>
                </c:pt>
                <c:pt idx="287">
                  <c:v>-2.5711408254596921E-4</c:v>
                </c:pt>
                <c:pt idx="288">
                  <c:v>-2.5626520362145334E-4</c:v>
                </c:pt>
                <c:pt idx="289">
                  <c:v>-2.5542227949394643E-4</c:v>
                </c:pt>
                <c:pt idx="290">
                  <c:v>-2.5458524772403599E-4</c:v>
                </c:pt>
                <c:pt idx="291">
                  <c:v>-2.5375404674221651E-4</c:v>
                </c:pt>
                <c:pt idx="292">
                  <c:v>-2.5292861583379333E-4</c:v>
                </c:pt>
                <c:pt idx="293">
                  <c:v>-2.5210889512410745E-4</c:v>
                </c:pt>
                <c:pt idx="294">
                  <c:v>-2.5129482556404079E-4</c:v>
                </c:pt>
                <c:pt idx="295">
                  <c:v>-2.5048634891585656E-4</c:v>
                </c:pt>
                <c:pt idx="296">
                  <c:v>-2.4968340773929637E-4</c:v>
                </c:pt>
                <c:pt idx="297">
                  <c:v>-2.4888594537798359E-4</c:v>
                </c:pt>
                <c:pt idx="298">
                  <c:v>-2.4809390594609252E-4</c:v>
                </c:pt>
                <c:pt idx="299">
                  <c:v>-2.4730723431529606E-4</c:v>
                </c:pt>
                <c:pt idx="300">
                  <c:v>-2.4652587610197405E-4</c:v>
                </c:pt>
                <c:pt idx="301">
                  <c:v>-2.4574977765467792E-4</c:v>
                </c:pt>
                <c:pt idx="302">
                  <c:v>-2.4497888604185786E-4</c:v>
                </c:pt>
                <c:pt idx="303">
                  <c:v>-2.4421314903981978E-4</c:v>
                </c:pt>
                <c:pt idx="304">
                  <c:v>-2.4345251512093553E-4</c:v>
                </c:pt>
                <c:pt idx="305">
                  <c:v>-2.4269693344208687E-4</c:v>
                </c:pt>
                <c:pt idx="306">
                  <c:v>-2.4194635383333529E-4</c:v>
                </c:pt>
                <c:pt idx="307">
                  <c:v>-2.4120072678681433E-4</c:v>
                </c:pt>
                <c:pt idx="308">
                  <c:v>-2.4046000344584483E-4</c:v>
                </c:pt>
                <c:pt idx="309">
                  <c:v>-2.3972413559427021E-4</c:v>
                </c:pt>
                <c:pt idx="310">
                  <c:v>-2.38993075645984E-4</c:v>
                </c:pt>
                <c:pt idx="311">
                  <c:v>-2.3826677663467969E-4</c:v>
                </c:pt>
                <c:pt idx="312">
                  <c:v>-2.3754519220378691E-4</c:v>
                </c:pt>
                <c:pt idx="313">
                  <c:v>-2.368282765966164E-4</c:v>
                </c:pt>
                <c:pt idx="314">
                  <c:v>-2.3611598464667774E-4</c:v>
                </c:pt>
                <c:pt idx="315">
                  <c:v>-2.3540827176820179E-4</c:v>
                </c:pt>
                <c:pt idx="316">
                  <c:v>-2.3470509394683575E-4</c:v>
                </c:pt>
                <c:pt idx="317">
                  <c:v>-2.3400640773051313E-4</c:v>
                </c:pt>
                <c:pt idx="318">
                  <c:v>-2.3331217022051271E-4</c:v>
                </c:pt>
                <c:pt idx="319">
                  <c:v>-2.3262233906266757E-4</c:v>
                </c:pt>
                <c:pt idx="320">
                  <c:v>-2.3193687243876104E-4</c:v>
                </c:pt>
                <c:pt idx="321">
                  <c:v>-2.3125572905806994E-4</c:v>
                </c:pt>
                <c:pt idx="322">
                  <c:v>-2.3057886814907693E-4</c:v>
                </c:pt>
                <c:pt idx="323">
                  <c:v>-2.2990624945133271E-4</c:v>
                </c:pt>
                <c:pt idx="324">
                  <c:v>-2.2923783320747451E-4</c:v>
                </c:pt>
                <c:pt idx="325">
                  <c:v>-2.2857358015539414E-4</c:v>
                </c:pt>
                <c:pt idx="326">
                  <c:v>-2.2791345152054616E-4</c:v>
                </c:pt>
                <c:pt idx="327">
                  <c:v>-2.2725740900840665E-4</c:v>
                </c:pt>
                <c:pt idx="328">
                  <c:v>-2.2660541479706532E-4</c:v>
                </c:pt>
                <c:pt idx="329">
                  <c:v>-2.2595743152996084E-4</c:v>
                </c:pt>
                <c:pt idx="330">
                  <c:v>-2.2531342230874038E-4</c:v>
                </c:pt>
                <c:pt idx="331">
                  <c:v>-2.2467335068626182E-4</c:v>
                </c:pt>
                <c:pt idx="332">
                  <c:v>-2.2403718065971097E-4</c:v>
                </c:pt>
                <c:pt idx="333">
                  <c:v>-2.234048766638582E-4</c:v>
                </c:pt>
                <c:pt idx="334">
                  <c:v>-2.2277640356442352E-4</c:v>
                </c:pt>
                <c:pt idx="335">
                  <c:v>-2.2215172665157647E-4</c:v>
                </c:pt>
                <c:pt idx="336">
                  <c:v>-2.2153081163353818E-4</c:v>
                </c:pt>
                <c:pt idx="337">
                  <c:v>-2.2091362463031179E-4</c:v>
                </c:pt>
                <c:pt idx="338">
                  <c:v>-2.2030013216751816E-4</c:v>
                </c:pt>
                <c:pt idx="339">
                  <c:v>-2.1969030117034328E-4</c:v>
                </c:pt>
                <c:pt idx="340">
                  <c:v>-2.1908409895759625E-4</c:v>
                </c:pt>
                <c:pt idx="341">
                  <c:v>-2.1848149323586686E-4</c:v>
                </c:pt>
                <c:pt idx="342">
                  <c:v>-2.1788245209379643E-4</c:v>
                </c:pt>
                <c:pt idx="343">
                  <c:v>-2.1728694399644297E-4</c:v>
                </c:pt>
                <c:pt idx="344">
                  <c:v>-2.1669493777974283E-4</c:v>
                </c:pt>
                <c:pt idx="345">
                  <c:v>-2.1610640264508002E-4</c:v>
                </c:pt>
                <c:pt idx="346">
                  <c:v>-2.1552130815394045E-4</c:v>
                </c:pt>
                <c:pt idx="347">
                  <c:v>-2.1493962422267348E-4</c:v>
                </c:pt>
                <c:pt idx="348">
                  <c:v>-2.1436132111732185E-4</c:v>
                </c:pt>
                <c:pt idx="349">
                  <c:v>-2.1378636944856605E-4</c:v>
                </c:pt>
                <c:pt idx="350">
                  <c:v>-2.1321474016673916E-4</c:v>
                </c:pt>
                <c:pt idx="351">
                  <c:v>-2.1264640455694075E-4</c:v>
                </c:pt>
                <c:pt idx="352">
                  <c:v>-2.1208133423422098E-4</c:v>
                </c:pt>
                <c:pt idx="353">
                  <c:v>-2.1151950113886182E-4</c:v>
                </c:pt>
                <c:pt idx="354">
                  <c:v>-2.1096087753172627E-4</c:v>
                </c:pt>
                <c:pt idx="355">
                  <c:v>-2.1040543598969711E-4</c:v>
                </c:pt>
                <c:pt idx="356">
                  <c:v>-2.0985314940119083E-4</c:v>
                </c:pt>
                <c:pt idx="357">
                  <c:v>-2.0930399096173846E-4</c:v>
                </c:pt>
                <c:pt idx="358">
                  <c:v>-2.0875793416965792E-4</c:v>
                </c:pt>
                <c:pt idx="359">
                  <c:v>-2.082149528217881E-4</c:v>
                </c:pt>
                <c:pt idx="360">
                  <c:v>-2.0767502100929315E-4</c:v>
                </c:pt>
                <c:pt idx="361">
                  <c:v>-2.0713811311354709E-4</c:v>
                </c:pt>
                <c:pt idx="362">
                  <c:v>-2.0660420380207915E-4</c:v>
                </c:pt>
                <c:pt idx="363">
                  <c:v>-2.0607326802458972E-4</c:v>
                </c:pt>
                <c:pt idx="364">
                  <c:v>-2.0554528100903121E-4</c:v>
                </c:pt>
                <c:pt idx="365">
                  <c:v>-2.0502021825776092E-4</c:v>
                </c:pt>
                <c:pt idx="366">
                  <c:v>-2.0449805554374349E-4</c:v>
                </c:pt>
                <c:pt idx="367">
                  <c:v>-2.0397876890683133E-4</c:v>
                </c:pt>
                <c:pt idx="368">
                  <c:v>-2.0346233465009671E-4</c:v>
                </c:pt>
                <c:pt idx="369">
                  <c:v>-2.0294872933622723E-4</c:v>
                </c:pt>
                <c:pt idx="370">
                  <c:v>-2.0243792978398331E-4</c:v>
                </c:pt>
                <c:pt idx="371">
                  <c:v>-2.019299130647037E-4</c:v>
                </c:pt>
                <c:pt idx="372">
                  <c:v>-2.0142465649888243E-4</c:v>
                </c:pt>
                <c:pt idx="373">
                  <c:v>-2.0092213765278739E-4</c:v>
                </c:pt>
                <c:pt idx="374">
                  <c:v>-2.0042233433514625E-4</c:v>
                </c:pt>
                <c:pt idx="375">
                  <c:v>-1.9992522459387293E-4</c:v>
                </c:pt>
                <c:pt idx="376">
                  <c:v>-1.994307867128579E-4</c:v>
                </c:pt>
                <c:pt idx="377">
                  <c:v>-1.9893899920880734E-4</c:v>
                </c:pt>
                <c:pt idx="378">
                  <c:v>-1.9844984082812502E-4</c:v>
                </c:pt>
                <c:pt idx="379">
                  <c:v>-1.9796329054385842E-4</c:v>
                </c:pt>
                <c:pt idx="380">
                  <c:v>-1.9747932755268116E-4</c:v>
                </c:pt>
                <c:pt idx="381">
                  <c:v>-1.9699793127192681E-4</c:v>
                </c:pt>
                <c:pt idx="382">
                  <c:v>-1.9651908133667506E-4</c:v>
                </c:pt>
                <c:pt idx="383">
                  <c:v>-1.9604275759687678E-4</c:v>
                </c:pt>
                <c:pt idx="384">
                  <c:v>-1.9556894011452949E-4</c:v>
                </c:pt>
                <c:pt idx="385">
                  <c:v>-1.9509760916089439E-4</c:v>
                </c:pt>
                <c:pt idx="386">
                  <c:v>-1.9462874521375647E-4</c:v>
                </c:pt>
                <c:pt idx="387">
                  <c:v>-1.9416232895473327E-4</c:v>
                </c:pt>
                <c:pt idx="388">
                  <c:v>-1.9369834126661687E-4</c:v>
                </c:pt>
                <c:pt idx="389">
                  <c:v>-1.9323676323076603E-4</c:v>
                </c:pt>
                <c:pt idx="390">
                  <c:v>-1.9277757612453115E-4</c:v>
                </c:pt>
                <c:pt idx="391">
                  <c:v>-1.9232076141872609E-4</c:v>
                </c:pt>
                <c:pt idx="392">
                  <c:v>-1.9186630077513387E-4</c:v>
                </c:pt>
                <c:pt idx="393">
                  <c:v>-1.9141417604405341E-4</c:v>
                </c:pt>
                <c:pt idx="394">
                  <c:v>-1.9096436926188329E-4</c:v>
                </c:pt>
                <c:pt idx="395">
                  <c:v>-1.9051686264874026E-4</c:v>
                </c:pt>
                <c:pt idx="396">
                  <c:v>-1.9007163860612151E-4</c:v>
                </c:pt>
                <c:pt idx="397">
                  <c:v>-1.8962867971459291E-4</c:v>
                </c:pt>
                <c:pt idx="398">
                  <c:v>-1.8918796873151973E-4</c:v>
                </c:pt>
                <c:pt idx="399">
                  <c:v>-1.8874948858882919E-4</c:v>
                </c:pt>
                <c:pt idx="400">
                  <c:v>-1.88313222390806E-4</c:v>
                </c:pt>
                <c:pt idx="401">
                  <c:v>-1.8787915341192185E-4</c:v>
                </c:pt>
                <c:pt idx="402">
                  <c:v>-1.8744726509470005E-4</c:v>
                </c:pt>
                <c:pt idx="403">
                  <c:v>-1.8701754104760829E-4</c:v>
                </c:pt>
                <c:pt idx="404">
                  <c:v>-1.865899650429853E-4</c:v>
                </c:pt>
                <c:pt idx="405">
                  <c:v>-1.8616452101499829E-4</c:v>
                </c:pt>
                <c:pt idx="406">
                  <c:v>-1.8574119305763193E-4</c:v>
                </c:pt>
                <c:pt idx="407">
                  <c:v>-1.8531996542270405E-4</c:v>
                </c:pt>
                <c:pt idx="408">
                  <c:v>-1.8490082251791171E-4</c:v>
                </c:pt>
                <c:pt idx="409">
                  <c:v>-1.8448374890491219E-4</c:v>
                </c:pt>
                <c:pt idx="410">
                  <c:v>-1.8406872929742387E-4</c:v>
                </c:pt>
                <c:pt idx="411">
                  <c:v>-1.8365574855935701E-4</c:v>
                </c:pt>
                <c:pt idx="412">
                  <c:v>-1.8324479170297607E-4</c:v>
                </c:pt>
                <c:pt idx="413">
                  <c:v>-1.8283584388709004E-4</c:v>
                </c:pt>
                <c:pt idx="414">
                  <c:v>-1.8242889041525669E-4</c:v>
                </c:pt>
                <c:pt idx="415">
                  <c:v>-1.8202391673403223E-4</c:v>
                </c:pt>
                <c:pt idx="416">
                  <c:v>-1.816209084312281E-4</c:v>
                </c:pt>
                <c:pt idx="417">
                  <c:v>-1.8121985123420494E-4</c:v>
                </c:pt>
                <c:pt idx="418">
                  <c:v>-1.8082073100819079E-4</c:v>
                </c:pt>
                <c:pt idx="419">
                  <c:v>-1.8042353375461354E-4</c:v>
                </c:pt>
                <c:pt idx="420">
                  <c:v>-1.8002824560946901E-4</c:v>
                </c:pt>
                <c:pt idx="421">
                  <c:v>-1.7963485284170784E-4</c:v>
                </c:pt>
                <c:pt idx="422">
                  <c:v>-1.7924334185164301E-4</c:v>
                </c:pt>
                <c:pt idx="423">
                  <c:v>-1.7885369916938369E-4</c:v>
                </c:pt>
                <c:pt idx="424">
                  <c:v>-1.7846591145329507E-4</c:v>
                </c:pt>
                <c:pt idx="425">
                  <c:v>-1.7807996548846542E-4</c:v>
                </c:pt>
                <c:pt idx="426">
                  <c:v>-1.776958481852137E-4</c:v>
                </c:pt>
                <c:pt idx="427">
                  <c:v>-1.7731354657760882E-4</c:v>
                </c:pt>
                <c:pt idx="428">
                  <c:v>-1.7693304782200408E-4</c:v>
                </c:pt>
                <c:pt idx="429">
                  <c:v>-1.7655433919560776E-4</c:v>
                </c:pt>
                <c:pt idx="430">
                  <c:v>-1.7617740809506001E-4</c:v>
                </c:pt>
                <c:pt idx="431">
                  <c:v>-1.758022420350331E-4</c:v>
                </c:pt>
                <c:pt idx="432">
                  <c:v>-1.7542882864685782E-4</c:v>
                </c:pt>
                <c:pt idx="433">
                  <c:v>-1.7505715567716102E-4</c:v>
                </c:pt>
                <c:pt idx="434">
                  <c:v>-1.7468721098652621E-4</c:v>
                </c:pt>
                <c:pt idx="435">
                  <c:v>-1.7431898254816861E-4</c:v>
                </c:pt>
                <c:pt idx="436">
                  <c:v>-1.7395245844663916E-4</c:v>
                </c:pt>
                <c:pt idx="437">
                  <c:v>-1.7358762687653335E-4</c:v>
                </c:pt>
                <c:pt idx="438">
                  <c:v>-1.7322447614122433E-4</c:v>
                </c:pt>
                <c:pt idx="439">
                  <c:v>-1.7286299465161365E-4</c:v>
                </c:pt>
                <c:pt idx="440">
                  <c:v>-1.7250317092490003E-4</c:v>
                </c:pt>
                <c:pt idx="441">
                  <c:v>-1.7214499358336128E-4</c:v>
                </c:pt>
                <c:pt idx="442">
                  <c:v>-1.7178845135315624E-4</c:v>
                </c:pt>
                <c:pt idx="443">
                  <c:v>-1.7143353306314123E-4</c:v>
                </c:pt>
                <c:pt idx="444">
                  <c:v>-1.7108022764370366E-4</c:v>
                </c:pt>
                <c:pt idx="445">
                  <c:v>-1.7072852412560968E-4</c:v>
                </c:pt>
                <c:pt idx="446">
                  <c:v>-1.7037841163887411E-4</c:v>
                </c:pt>
                <c:pt idx="447">
                  <c:v>-1.7002987941163217E-4</c:v>
                </c:pt>
                <c:pt idx="448">
                  <c:v>-1.6968291676904273E-4</c:v>
                </c:pt>
                <c:pt idx="449">
                  <c:v>-1.6933751313219411E-4</c:v>
                </c:pt>
                <c:pt idx="450">
                  <c:v>-1.6899365801702882E-4</c:v>
                </c:pt>
                <c:pt idx="451">
                  <c:v>-1.6865134103328635E-4</c:v>
                </c:pt>
                <c:pt idx="452">
                  <c:v>-1.683105518834508E-4</c:v>
                </c:pt>
                <c:pt idx="453">
                  <c:v>-1.6797128036172482E-4</c:v>
                </c:pt>
                <c:pt idx="454">
                  <c:v>-1.6763351635300502E-4</c:v>
                </c:pt>
                <c:pt idx="455">
                  <c:v>-1.6729724983188113E-4</c:v>
                </c:pt>
                <c:pt idx="456">
                  <c:v>-1.6696247086164096E-4</c:v>
                </c:pt>
                <c:pt idx="457">
                  <c:v>-1.6662916959329376E-4</c:v>
                </c:pt>
                <c:pt idx="458">
                  <c:v>-1.6629733626460273E-4</c:v>
                </c:pt>
                <c:pt idx="459">
                  <c:v>-1.6596696119913345E-4</c:v>
                </c:pt>
                <c:pt idx="460">
                  <c:v>-1.6563803480531227E-4</c:v>
                </c:pt>
                <c:pt idx="461">
                  <c:v>-1.6531054757549577E-4</c:v>
                </c:pt>
                <c:pt idx="462">
                  <c:v>-1.6498449008506291E-4</c:v>
                </c:pt>
                <c:pt idx="463">
                  <c:v>-1.6465985299149924E-4</c:v>
                </c:pt>
                <c:pt idx="464">
                  <c:v>-1.6433662703351491E-4</c:v>
                </c:pt>
                <c:pt idx="465">
                  <c:v>-1.6401480303015632E-4</c:v>
                </c:pt>
                <c:pt idx="466">
                  <c:v>-1.6369437187994129E-4</c:v>
                </c:pt>
                <c:pt idx="467">
                  <c:v>-1.6337532456000187E-4</c:v>
                </c:pt>
                <c:pt idx="468">
                  <c:v>-1.6305765212523181E-4</c:v>
                </c:pt>
                <c:pt idx="469">
                  <c:v>-1.627413457074575E-4</c:v>
                </c:pt>
                <c:pt idx="470">
                  <c:v>-1.6242639651460792E-4</c:v>
                </c:pt>
                <c:pt idx="471">
                  <c:v>-1.6211279582990115E-4</c:v>
                </c:pt>
                <c:pt idx="472">
                  <c:v>-1.6180053501104147E-4</c:v>
                </c:pt>
                <c:pt idx="473">
                  <c:v>-1.6148960548942394E-4</c:v>
                </c:pt>
                <c:pt idx="474">
                  <c:v>-1.6117999876935038E-4</c:v>
                </c:pt>
                <c:pt idx="475">
                  <c:v>-1.6087170642725882E-4</c:v>
                </c:pt>
                <c:pt idx="476">
                  <c:v>-1.6056472011095646E-4</c:v>
                </c:pt>
                <c:pt idx="477">
                  <c:v>-1.6025903153886291E-4</c:v>
                </c:pt>
                <c:pt idx="478">
                  <c:v>-1.5995463249927357E-4</c:v>
                </c:pt>
                <c:pt idx="479">
                  <c:v>-1.5965151484961459E-4</c:v>
                </c:pt>
                <c:pt idx="480">
                  <c:v>-1.5934967051572634E-4</c:v>
                </c:pt>
                <c:pt idx="481">
                  <c:v>-1.5904909149113861E-4</c:v>
                </c:pt>
                <c:pt idx="482">
                  <c:v>-1.5874976983636688E-4</c:v>
                </c:pt>
                <c:pt idx="483">
                  <c:v>-1.5845169767821055E-4</c:v>
                </c:pt>
                <c:pt idx="484">
                  <c:v>-1.5815486720906905E-4</c:v>
                </c:pt>
                <c:pt idx="485">
                  <c:v>-1.5785927068624807E-4</c:v>
                </c:pt>
                <c:pt idx="486">
                  <c:v>-1.575649004313005E-4</c:v>
                </c:pt>
                <c:pt idx="487">
                  <c:v>-1.5727174882935194E-4</c:v>
                </c:pt>
                <c:pt idx="488">
                  <c:v>-1.5697980832844518E-4</c:v>
                </c:pt>
                <c:pt idx="489">
                  <c:v>-1.566890714388965E-4</c:v>
                </c:pt>
                <c:pt idx="490">
                  <c:v>-1.5639953073265074E-4</c:v>
                </c:pt>
                <c:pt idx="491">
                  <c:v>-1.5611117884264798E-4</c:v>
                </c:pt>
                <c:pt idx="492">
                  <c:v>-1.5582400846220453E-4</c:v>
                </c:pt>
                <c:pt idx="493">
                  <c:v>-1.5553801234438977E-4</c:v>
                </c:pt>
                <c:pt idx="494">
                  <c:v>-1.5525318330141769E-4</c:v>
                </c:pt>
                <c:pt idx="495">
                  <c:v>-1.5496951420404734E-4</c:v>
                </c:pt>
                <c:pt idx="496">
                  <c:v>-1.5468699798098755E-4</c:v>
                </c:pt>
                <c:pt idx="497">
                  <c:v>-1.5440562761830429E-4</c:v>
                </c:pt>
                <c:pt idx="498">
                  <c:v>-1.5412539615884731E-4</c:v>
                </c:pt>
                <c:pt idx="499">
                  <c:v>-1.5384629670167472E-4</c:v>
                </c:pt>
                <c:pt idx="500">
                  <c:v>-1.53568322401481E-4</c:v>
                </c:pt>
                <c:pt idx="501">
                  <c:v>-1.5329146646804554E-4</c:v>
                </c:pt>
                <c:pt idx="502">
                  <c:v>-1.5301572216567285E-4</c:v>
                </c:pt>
                <c:pt idx="503">
                  <c:v>-1.5274108281265216E-4</c:v>
                </c:pt>
                <c:pt idx="504">
                  <c:v>-1.5246754178071381E-4</c:v>
                </c:pt>
                <c:pt idx="505">
                  <c:v>-1.5219509249449461E-4</c:v>
                </c:pt>
                <c:pt idx="506">
                  <c:v>-1.5192372843102005E-4</c:v>
                </c:pt>
                <c:pt idx="507">
                  <c:v>-1.5165344311916874E-4</c:v>
                </c:pt>
                <c:pt idx="508">
                  <c:v>-1.5138423013917233E-4</c:v>
                </c:pt>
                <c:pt idx="509">
                  <c:v>-1.5111608312209918E-4</c:v>
                </c:pt>
                <c:pt idx="510">
                  <c:v>-1.5084899574935488E-4</c:v>
                </c:pt>
                <c:pt idx="511">
                  <c:v>-1.5058296175218466E-4</c:v>
                </c:pt>
                <c:pt idx="512">
                  <c:v>-1.5031797491118302E-4</c:v>
                </c:pt>
                <c:pt idx="513">
                  <c:v>-1.5005402905581222E-4</c:v>
                </c:pt>
                <c:pt idx="514">
                  <c:v>-1.4979111806391748E-4</c:v>
                </c:pt>
                <c:pt idx="515">
                  <c:v>-1.4952923586125869E-4</c:v>
                </c:pt>
                <c:pt idx="516">
                  <c:v>-1.492683764210405E-4</c:v>
                </c:pt>
                <c:pt idx="517">
                  <c:v>-1.4900853376345022E-4</c:v>
                </c:pt>
                <c:pt idx="518">
                  <c:v>-1.4874970195519961E-4</c:v>
                </c:pt>
                <c:pt idx="519">
                  <c:v>-1.484918751090786E-4</c:v>
                </c:pt>
                <c:pt idx="520">
                  <c:v>-1.4823504738349961E-4</c:v>
                </c:pt>
                <c:pt idx="521">
                  <c:v>-1.479792129820647E-4</c:v>
                </c:pt>
                <c:pt idx="522">
                  <c:v>-1.4772436615312606E-4</c:v>
                </c:pt>
                <c:pt idx="523">
                  <c:v>-1.4747050118935588E-4</c:v>
                </c:pt>
                <c:pt idx="524">
                  <c:v>-1.4721761242731852E-4</c:v>
                </c:pt>
                <c:pt idx="525">
                  <c:v>-1.4696569424705252E-4</c:v>
                </c:pt>
                <c:pt idx="526">
                  <c:v>-1.4671474107164894E-4</c:v>
                </c:pt>
                <c:pt idx="527">
                  <c:v>-1.4646474736684803E-4</c:v>
                </c:pt>
                <c:pt idx="528">
                  <c:v>-1.4621570764062367E-4</c:v>
                </c:pt>
                <c:pt idx="529">
                  <c:v>-1.4596761644278643E-4</c:v>
                </c:pt>
                <c:pt idx="530">
                  <c:v>-1.4572046836458573E-4</c:v>
                </c:pt>
                <c:pt idx="531">
                  <c:v>-1.4547425803831409E-4</c:v>
                </c:pt>
                <c:pt idx="532">
                  <c:v>-1.4522898013692213E-4</c:v>
                </c:pt>
                <c:pt idx="533">
                  <c:v>-1.4498462937363043E-4</c:v>
                </c:pt>
                <c:pt idx="534">
                  <c:v>-1.4474120050155304E-4</c:v>
                </c:pt>
                <c:pt idx="535">
                  <c:v>-1.4449868831331957E-4</c:v>
                </c:pt>
                <c:pt idx="536">
                  <c:v>-1.4425708764070628E-4</c:v>
                </c:pt>
                <c:pt idx="537">
                  <c:v>-1.4401639335426573E-4</c:v>
                </c:pt>
                <c:pt idx="538">
                  <c:v>-1.4377660036296835E-4</c:v>
                </c:pt>
                <c:pt idx="539">
                  <c:v>-1.4353770361383577E-4</c:v>
                </c:pt>
                <c:pt idx="540">
                  <c:v>-1.4329969809159657E-4</c:v>
                </c:pt>
                <c:pt idx="541">
                  <c:v>-1.4306257881832604E-4</c:v>
                </c:pt>
                <c:pt idx="542">
                  <c:v>-1.4282634085310261E-4</c:v>
                </c:pt>
                <c:pt idx="543">
                  <c:v>-1.4259097929166762E-4</c:v>
                </c:pt>
                <c:pt idx="544">
                  <c:v>-1.4235648926607902E-4</c:v>
                </c:pt>
                <c:pt idx="545">
                  <c:v>-1.4212286594438161E-4</c:v>
                </c:pt>
                <c:pt idx="546">
                  <c:v>-1.4189010453027616E-4</c:v>
                </c:pt>
                <c:pt idx="547">
                  <c:v>-1.4165820026278375E-4</c:v>
                </c:pt>
                <c:pt idx="548">
                  <c:v>-1.4142714841592691E-4</c:v>
                </c:pt>
                <c:pt idx="549">
                  <c:v>-1.4119694429840949E-4</c:v>
                </c:pt>
                <c:pt idx="550">
                  <c:v>-1.4096758325329446E-4</c:v>
                </c:pt>
                <c:pt idx="551">
                  <c:v>-1.4073906065769387E-4</c:v>
                </c:pt>
                <c:pt idx="552">
                  <c:v>-1.4051137192245825E-4</c:v>
                </c:pt>
                <c:pt idx="553">
                  <c:v>-1.4028451249186423E-4</c:v>
                </c:pt>
                <c:pt idx="554">
                  <c:v>-1.4005847784331787E-4</c:v>
                </c:pt>
                <c:pt idx="555">
                  <c:v>-1.3983326348704898E-4</c:v>
                </c:pt>
                <c:pt idx="556">
                  <c:v>-1.3960886496581614E-4</c:v>
                </c:pt>
                <c:pt idx="557">
                  <c:v>-1.3938527785461235E-4</c:v>
                </c:pt>
                <c:pt idx="558">
                  <c:v>-1.3916249776037398E-4</c:v>
                </c:pt>
                <c:pt idx="559">
                  <c:v>-1.389405203216916E-4</c:v>
                </c:pt>
                <c:pt idx="560">
                  <c:v>-1.3871934120852791E-4</c:v>
                </c:pt>
                <c:pt idx="561">
                  <c:v>-1.3849895612193618E-4</c:v>
                </c:pt>
                <c:pt idx="562">
                  <c:v>-1.3827936079377774E-4</c:v>
                </c:pt>
                <c:pt idx="563">
                  <c:v>-1.3806055098645149E-4</c:v>
                </c:pt>
                <c:pt idx="564">
                  <c:v>-1.3784252249261889E-4</c:v>
                </c:pt>
                <c:pt idx="565">
                  <c:v>-1.3762527113493368E-4</c:v>
                </c:pt>
                <c:pt idx="566">
                  <c:v>-1.3740879276577595E-4</c:v>
                </c:pt>
                <c:pt idx="567">
                  <c:v>-1.3719308326698855E-4</c:v>
                </c:pt>
                <c:pt idx="568">
                  <c:v>-1.3697813854961669E-4</c:v>
                </c:pt>
                <c:pt idx="569">
                  <c:v>-1.3676395455364574E-4</c:v>
                </c:pt>
                <c:pt idx="570">
                  <c:v>-1.3655052724774941E-4</c:v>
                </c:pt>
                <c:pt idx="571">
                  <c:v>-1.3633785262903784E-4</c:v>
                </c:pt>
                <c:pt idx="572">
                  <c:v>-1.3612592672280187E-4</c:v>
                </c:pt>
                <c:pt idx="573">
                  <c:v>-1.3591474558227119E-4</c:v>
                </c:pt>
                <c:pt idx="574">
                  <c:v>-1.3570430528836574E-4</c:v>
                </c:pt>
                <c:pt idx="575">
                  <c:v>-1.3549460194945502E-4</c:v>
                </c:pt>
                <c:pt idx="576">
                  <c:v>-1.352856317011167E-4</c:v>
                </c:pt>
                <c:pt idx="577">
                  <c:v>-1.3507739070590201E-4</c:v>
                </c:pt>
                <c:pt idx="578">
                  <c:v>-1.3486987515309599E-4</c:v>
                </c:pt>
                <c:pt idx="579">
                  <c:v>-1.3466308125849045E-4</c:v>
                </c:pt>
                <c:pt idx="580">
                  <c:v>-1.3445700526415168E-4</c:v>
                </c:pt>
                <c:pt idx="581">
                  <c:v>-1.3425164343819067E-4</c:v>
                </c:pt>
                <c:pt idx="582">
                  <c:v>-1.3404699207454203E-4</c:v>
                </c:pt>
                <c:pt idx="583">
                  <c:v>-1.3384304749273706E-4</c:v>
                </c:pt>
                <c:pt idx="584">
                  <c:v>-1.336398060376864E-4</c:v>
                </c:pt>
                <c:pt idx="585">
                  <c:v>-1.3343726407945861E-4</c:v>
                </c:pt>
                <c:pt idx="586">
                  <c:v>-1.3323541801306621E-4</c:v>
                </c:pt>
                <c:pt idx="587">
                  <c:v>-1.3303426425825135E-4</c:v>
                </c:pt>
                <c:pt idx="588">
                  <c:v>-1.3283379925927509E-4</c:v>
                </c:pt>
                <c:pt idx="589">
                  <c:v>-1.3263401948470524E-4</c:v>
                </c:pt>
                <c:pt idx="590">
                  <c:v>-1.3243492142721032E-4</c:v>
                </c:pt>
                <c:pt idx="591">
                  <c:v>-1.3223650160335546E-4</c:v>
                </c:pt>
                <c:pt idx="592">
                  <c:v>-1.3203875655339836E-4</c:v>
                </c:pt>
                <c:pt idx="593">
                  <c:v>-1.3184168284108725E-4</c:v>
                </c:pt>
                <c:pt idx="594">
                  <c:v>-1.3164527705346337E-4</c:v>
                </c:pt>
                <c:pt idx="595">
                  <c:v>-1.3144953580066356E-4</c:v>
                </c:pt>
                <c:pt idx="596">
                  <c:v>-1.3125445571572389E-4</c:v>
                </c:pt>
                <c:pt idx="597">
                  <c:v>-1.3106003345438925E-4</c:v>
                </c:pt>
                <c:pt idx="598">
                  <c:v>-1.3086626569491913E-4</c:v>
                </c:pt>
                <c:pt idx="599">
                  <c:v>-1.306731491379011E-4</c:v>
                </c:pt>
                <c:pt idx="600">
                  <c:v>-1.304806805060621E-4</c:v>
                </c:pt>
                <c:pt idx="601">
                  <c:v>-1.3028885654408276E-4</c:v>
                </c:pt>
                <c:pt idx="602">
                  <c:v>-1.3009767401841673E-4</c:v>
                </c:pt>
                <c:pt idx="603">
                  <c:v>-1.2990712971710328E-4</c:v>
                </c:pt>
                <c:pt idx="604">
                  <c:v>-1.2971722044959364E-4</c:v>
                </c:pt>
                <c:pt idx="605">
                  <c:v>-1.2952794304656905E-4</c:v>
                </c:pt>
                <c:pt idx="606">
                  <c:v>-1.2933929435976623E-4</c:v>
                </c:pt>
                <c:pt idx="607">
                  <c:v>-1.2915127126180161E-4</c:v>
                </c:pt>
                <c:pt idx="608">
                  <c:v>-1.289638706459982E-4</c:v>
                </c:pt>
                <c:pt idx="609">
                  <c:v>-1.2877708942621814E-4</c:v>
                </c:pt>
                <c:pt idx="610">
                  <c:v>-1.2859092453668737E-4</c:v>
                </c:pt>
                <c:pt idx="611">
                  <c:v>-1.2840537293183263E-4</c:v>
                </c:pt>
                <c:pt idx="612">
                  <c:v>-1.2822043158611493E-4</c:v>
                </c:pt>
                <c:pt idx="613">
                  <c:v>-1.280360974938612E-4</c:v>
                </c:pt>
                <c:pt idx="614">
                  <c:v>-1.2785236766910596E-4</c:v>
                </c:pt>
                <c:pt idx="615">
                  <c:v>-1.2766923914542854E-4</c:v>
                </c:pt>
                <c:pt idx="616">
                  <c:v>-1.274867089757922E-4</c:v>
                </c:pt>
                <c:pt idx="617">
                  <c:v>-1.2730477423238763E-4</c:v>
                </c:pt>
                <c:pt idx="618">
                  <c:v>-1.2712343200647596E-4</c:v>
                </c:pt>
                <c:pt idx="619">
                  <c:v>-1.2694267940823356E-4</c:v>
                </c:pt>
                <c:pt idx="620">
                  <c:v>-1.2676251356659823E-4</c:v>
                </c:pt>
                <c:pt idx="621">
                  <c:v>-1.2658293162911833E-4</c:v>
                </c:pt>
                <c:pt idx="622">
                  <c:v>-1.2640393076180078E-4</c:v>
                </c:pt>
                <c:pt idx="623">
                  <c:v>-1.2622550814896338E-4</c:v>
                </c:pt>
                <c:pt idx="624">
                  <c:v>-1.2604766099308509E-4</c:v>
                </c:pt>
                <c:pt idx="625">
                  <c:v>-1.2587038651466255E-4</c:v>
                </c:pt>
                <c:pt idx="626">
                  <c:v>-1.2569368195206436E-4</c:v>
                </c:pt>
                <c:pt idx="627">
                  <c:v>-1.2551754456138496E-4</c:v>
                </c:pt>
                <c:pt idx="628">
                  <c:v>-1.2534197161630773E-4</c:v>
                </c:pt>
                <c:pt idx="629">
                  <c:v>-1.2516696040795934E-4</c:v>
                </c:pt>
                <c:pt idx="630">
                  <c:v>-1.2499250824477345E-4</c:v>
                </c:pt>
                <c:pt idx="631">
                  <c:v>-1.248186124523514E-4</c:v>
                </c:pt>
                <c:pt idx="632">
                  <c:v>-1.2464527037332718E-4</c:v>
                </c:pt>
                <c:pt idx="633">
                  <c:v>-1.2447247936722938E-4</c:v>
                </c:pt>
                <c:pt idx="634">
                  <c:v>-1.2430023681034915E-4</c:v>
                </c:pt>
                <c:pt idx="635">
                  <c:v>-1.2412854009560733E-4</c:v>
                </c:pt>
                <c:pt idx="636">
                  <c:v>-1.239573866324218E-4</c:v>
                </c:pt>
                <c:pt idx="637">
                  <c:v>-1.2378677384657788E-4</c:v>
                </c:pt>
                <c:pt idx="638">
                  <c:v>-1.23616699180101E-4</c:v>
                </c:pt>
                <c:pt idx="639">
                  <c:v>-1.2344716009112419E-4</c:v>
                </c:pt>
                <c:pt idx="640">
                  <c:v>-1.2327815405376651E-4</c:v>
                </c:pt>
                <c:pt idx="641">
                  <c:v>-1.2310967855800405E-4</c:v>
                </c:pt>
                <c:pt idx="642">
                  <c:v>-1.2294173110954809E-4</c:v>
                </c:pt>
                <c:pt idx="643">
                  <c:v>-1.2277430922972061E-4</c:v>
                </c:pt>
                <c:pt idx="644">
                  <c:v>-1.2260741045533248E-4</c:v>
                </c:pt>
                <c:pt idx="645">
                  <c:v>-1.2244103233856451E-4</c:v>
                </c:pt>
                <c:pt idx="646">
                  <c:v>-1.2227517244684286E-4</c:v>
                </c:pt>
                <c:pt idx="647">
                  <c:v>-1.2210982836272625E-4</c:v>
                </c:pt>
                <c:pt idx="648">
                  <c:v>-1.2194499768378644E-4</c:v>
                </c:pt>
                <c:pt idx="649">
                  <c:v>-1.2178067802249046E-4</c:v>
                </c:pt>
                <c:pt idx="650">
                  <c:v>-1.2161686700608578E-4</c:v>
                </c:pt>
                <c:pt idx="651">
                  <c:v>-1.2145356227648772E-4</c:v>
                </c:pt>
                <c:pt idx="652">
                  <c:v>-1.2129076149016576E-4</c:v>
                </c:pt>
                <c:pt idx="653">
                  <c:v>-1.2112846231802919E-4</c:v>
                </c:pt>
                <c:pt idx="654">
                  <c:v>-1.2096666244531859E-4</c:v>
                </c:pt>
                <c:pt idx="655">
                  <c:v>-1.208053595714965E-4</c:v>
                </c:pt>
                <c:pt idx="656">
                  <c:v>-1.206445514101341E-4</c:v>
                </c:pt>
                <c:pt idx="657">
                  <c:v>-1.2048423568880764E-4</c:v>
                </c:pt>
                <c:pt idx="658">
                  <c:v>-1.2032441014899035E-4</c:v>
                </c:pt>
                <c:pt idx="659">
                  <c:v>-1.2016507254594313E-4</c:v>
                </c:pt>
                <c:pt idx="660">
                  <c:v>-1.2000622064861574E-4</c:v>
                </c:pt>
                <c:pt idx="661">
                  <c:v>-1.1984785223953543E-4</c:v>
                </c:pt>
                <c:pt idx="662">
                  <c:v>-1.1968996511470953E-4</c:v>
                </c:pt>
                <c:pt idx="663">
                  <c:v>-1.1953255708352042E-4</c:v>
                </c:pt>
                <c:pt idx="664">
                  <c:v>-1.1937562596862364E-4</c:v>
                </c:pt>
                <c:pt idx="665">
                  <c:v>-1.1921916960585071E-4</c:v>
                </c:pt>
                <c:pt idx="666">
                  <c:v>-1.1906318584410609E-4</c:v>
                </c:pt>
                <c:pt idx="667">
                  <c:v>-1.1890767254527109E-4</c:v>
                </c:pt>
                <c:pt idx="668">
                  <c:v>-1.1875262758410432E-4</c:v>
                </c:pt>
                <c:pt idx="669">
                  <c:v>-1.185980488481456E-4</c:v>
                </c:pt>
                <c:pt idx="670">
                  <c:v>-1.1844393423762108E-4</c:v>
                </c:pt>
                <c:pt idx="671">
                  <c:v>-1.1829028166534705E-4</c:v>
                </c:pt>
                <c:pt idx="672">
                  <c:v>-1.1813708905663504E-4</c:v>
                </c:pt>
                <c:pt idx="673">
                  <c:v>-1.1798435434919964E-4</c:v>
                </c:pt>
                <c:pt idx="674">
                  <c:v>-1.1783207549306622E-4</c:v>
                </c:pt>
                <c:pt idx="675">
                  <c:v>-1.1768025045047791E-4</c:v>
                </c:pt>
                <c:pt idx="676">
                  <c:v>-1.1752887719580627E-4</c:v>
                </c:pt>
                <c:pt idx="677">
                  <c:v>-1.1737795371545946E-4</c:v>
                </c:pt>
                <c:pt idx="678">
                  <c:v>-1.1722747800779339E-4</c:v>
                </c:pt>
                <c:pt idx="679">
                  <c:v>-1.1707744808302545E-4</c:v>
                </c:pt>
                <c:pt idx="680">
                  <c:v>-1.1692786196314333E-4</c:v>
                </c:pt>
                <c:pt idx="681">
                  <c:v>-1.1677871768182024E-4</c:v>
                </c:pt>
                <c:pt idx="682">
                  <c:v>-1.166300132843298E-4</c:v>
                </c:pt>
                <c:pt idx="683">
                  <c:v>-1.1648174682745636E-4</c:v>
                </c:pt>
                <c:pt idx="684">
                  <c:v>-1.1633391637941546E-4</c:v>
                </c:pt>
                <c:pt idx="685">
                  <c:v>-1.1618652001976616E-4</c:v>
                </c:pt>
                <c:pt idx="686">
                  <c:v>-1.1603955583932975E-4</c:v>
                </c:pt>
                <c:pt idx="687">
                  <c:v>-1.1589302194010819E-4</c:v>
                </c:pt>
                <c:pt idx="688">
                  <c:v>-1.1574691643519908E-4</c:v>
                </c:pt>
                <c:pt idx="689">
                  <c:v>-1.1560123744871791E-4</c:v>
                </c:pt>
                <c:pt idx="690">
                  <c:v>-1.1545598311571552E-4</c:v>
                </c:pt>
                <c:pt idx="691">
                  <c:v>-1.1531115158210061E-4</c:v>
                </c:pt>
                <c:pt idx="692">
                  <c:v>-1.1516674100456096E-4</c:v>
                </c:pt>
                <c:pt idx="693">
                  <c:v>-1.1502274955048041E-4</c:v>
                </c:pt>
                <c:pt idx="694">
                  <c:v>-1.1487917539786786E-4</c:v>
                </c:pt>
                <c:pt idx="695">
                  <c:v>-1.1473601673527673E-4</c:v>
                </c:pt>
                <c:pt idx="696">
                  <c:v>-1.1459327176173083E-4</c:v>
                </c:pt>
                <c:pt idx="697">
                  <c:v>-1.1445093868664511E-4</c:v>
                </c:pt>
                <c:pt idx="698">
                  <c:v>-1.143090157297545E-4</c:v>
                </c:pt>
                <c:pt idx="699">
                  <c:v>-1.1416750112103972E-4</c:v>
                </c:pt>
                <c:pt idx="700">
                  <c:v>-1.1402639310065117E-4</c:v>
                </c:pt>
                <c:pt idx="701">
                  <c:v>-1.1388568991883689E-4</c:v>
                </c:pt>
                <c:pt idx="702">
                  <c:v>-1.1374538983587185E-4</c:v>
                </c:pt>
                <c:pt idx="703">
                  <c:v>-1.1360549112198326E-4</c:v>
                </c:pt>
                <c:pt idx="704">
                  <c:v>-1.1346599205728331E-4</c:v>
                </c:pt>
                <c:pt idx="705">
                  <c:v>-1.1332689093169488E-4</c:v>
                </c:pt>
                <c:pt idx="706">
                  <c:v>-1.1318818604488451E-4</c:v>
                </c:pt>
                <c:pt idx="707">
                  <c:v>-1.1304987570619153E-4</c:v>
                </c:pt>
                <c:pt idx="708">
                  <c:v>-1.1291195823455892E-4</c:v>
                </c:pt>
                <c:pt idx="709">
                  <c:v>-1.1277443195846833E-4</c:v>
                </c:pt>
                <c:pt idx="710">
                  <c:v>-1.1263729521586883E-4</c:v>
                </c:pt>
                <c:pt idx="711">
                  <c:v>-1.1250054635411121E-4</c:v>
                </c:pt>
                <c:pt idx="712">
                  <c:v>-1.1236418372988173E-4</c:v>
                </c:pt>
                <c:pt idx="713">
                  <c:v>-1.1222820570913852E-4</c:v>
                </c:pt>
                <c:pt idx="714">
                  <c:v>-1.1209261066704118E-4</c:v>
                </c:pt>
                <c:pt idx="715">
                  <c:v>-1.1195739698789183E-4</c:v>
                </c:pt>
                <c:pt idx="716">
                  <c:v>-1.1182256306506624E-4</c:v>
                </c:pt>
                <c:pt idx="717">
                  <c:v>-1.1168810730095178E-4</c:v>
                </c:pt>
                <c:pt idx="718">
                  <c:v>-1.1155402810688711E-4</c:v>
                </c:pt>
                <c:pt idx="719">
                  <c:v>-1.114203239030959E-4</c:v>
                </c:pt>
                <c:pt idx="720">
                  <c:v>-1.1128699311862451E-4</c:v>
                </c:pt>
                <c:pt idx="721">
                  <c:v>-1.1115403419128426E-4</c:v>
                </c:pt>
                <c:pt idx="722">
                  <c:v>-1.1102144556758715E-4</c:v>
                </c:pt>
                <c:pt idx="723">
                  <c:v>-1.1088922570268721E-4</c:v>
                </c:pt>
                <c:pt idx="724">
                  <c:v>-1.1075737306031799E-4</c:v>
                </c:pt>
                <c:pt idx="725">
                  <c:v>-1.1062588611273623E-4</c:v>
                </c:pt>
                <c:pt idx="726">
                  <c:v>-1.1049476334066091E-4</c:v>
                </c:pt>
                <c:pt idx="727">
                  <c:v>-1.1036400323321514E-4</c:v>
                </c:pt>
                <c:pt idx="728">
                  <c:v>-1.1023360428786873E-4</c:v>
                </c:pt>
                <c:pt idx="729">
                  <c:v>-1.1010356501037887E-4</c:v>
                </c:pt>
                <c:pt idx="730">
                  <c:v>-1.0997388391473473E-4</c:v>
                </c:pt>
                <c:pt idx="731">
                  <c:v>-1.0984455952310169E-4</c:v>
                </c:pt>
                <c:pt idx="732">
                  <c:v>-1.097155903657616E-4</c:v>
                </c:pt>
                <c:pt idx="733">
                  <c:v>-1.0958697498106163E-4</c:v>
                </c:pt>
                <c:pt idx="734">
                  <c:v>-1.0945871191535483E-4</c:v>
                </c:pt>
                <c:pt idx="735">
                  <c:v>-1.0933079972294977E-4</c:v>
                </c:pt>
                <c:pt idx="736">
                  <c:v>-1.092032369660516E-4</c:v>
                </c:pt>
                <c:pt idx="737">
                  <c:v>-1.0907602221471071E-4</c:v>
                </c:pt>
                <c:pt idx="738">
                  <c:v>-1.0894915404677062E-4</c:v>
                </c:pt>
                <c:pt idx="739">
                  <c:v>-1.0882263104781151E-4</c:v>
                </c:pt>
                <c:pt idx="740">
                  <c:v>-1.0869645181110074E-4</c:v>
                </c:pt>
                <c:pt idx="741">
                  <c:v>-1.0857061493753783E-4</c:v>
                </c:pt>
                <c:pt idx="742">
                  <c:v>-1.0844511903560758E-4</c:v>
                </c:pt>
                <c:pt idx="743">
                  <c:v>-1.0831996272132198E-4</c:v>
                </c:pt>
                <c:pt idx="744">
                  <c:v>-1.0819514461817475E-4</c:v>
                </c:pt>
                <c:pt idx="745">
                  <c:v>-1.0807066335708832E-4</c:v>
                </c:pt>
                <c:pt idx="746">
                  <c:v>-1.0794651757636657E-4</c:v>
                </c:pt>
                <c:pt idx="747">
                  <c:v>-1.0782270592163954E-4</c:v>
                </c:pt>
                <c:pt idx="748">
                  <c:v>-1.0769922704582119E-4</c:v>
                </c:pt>
                <c:pt idx="749">
                  <c:v>-1.0757607960905581E-4</c:v>
                </c:pt>
                <c:pt idx="750">
                  <c:v>-1.0745326227866912E-4</c:v>
                </c:pt>
                <c:pt idx="751">
                  <c:v>-1.073307737291264E-4</c:v>
                </c:pt>
                <c:pt idx="752">
                  <c:v>-1.0720861264197425E-4</c:v>
                </c:pt>
                <c:pt idx="753">
                  <c:v>-1.0708677770580554E-4</c:v>
                </c:pt>
                <c:pt idx="754">
                  <c:v>-1.0696526761620141E-4</c:v>
                </c:pt>
                <c:pt idx="755">
                  <c:v>-1.0684408107569311E-4</c:v>
                </c:pt>
                <c:pt idx="756">
                  <c:v>-1.0672321679371005E-4</c:v>
                </c:pt>
                <c:pt idx="757">
                  <c:v>-1.0660267348653766E-4</c:v>
                </c:pt>
                <c:pt idx="758">
                  <c:v>-1.0648244987727001E-4</c:v>
                </c:pt>
                <c:pt idx="759">
                  <c:v>-1.0636254469576432E-4</c:v>
                </c:pt>
                <c:pt idx="760">
                  <c:v>-1.0624295667859953E-4</c:v>
                </c:pt>
                <c:pt idx="761">
                  <c:v>-1.0612368456902667E-4</c:v>
                </c:pt>
                <c:pt idx="762">
                  <c:v>-1.0600472711693148E-4</c:v>
                </c:pt>
                <c:pt idx="763">
                  <c:v>-1.05886083078783E-4</c:v>
                </c:pt>
                <c:pt idx="764">
                  <c:v>-1.0576775121759546E-4</c:v>
                </c:pt>
                <c:pt idx="765">
                  <c:v>-1.05649730302887E-4</c:v>
                </c:pt>
                <c:pt idx="766">
                  <c:v>-1.0553201911062888E-4</c:v>
                </c:pt>
                <c:pt idx="767">
                  <c:v>-1.0541461642321406E-4</c:v>
                </c:pt>
                <c:pt idx="768">
                  <c:v>-1.0529752102940433E-4</c:v>
                </c:pt>
                <c:pt idx="769">
                  <c:v>-1.0518073172429795E-4</c:v>
                </c:pt>
                <c:pt idx="770">
                  <c:v>-1.0506424730928183E-4</c:v>
                </c:pt>
                <c:pt idx="771">
                  <c:v>-1.0494806659199193E-4</c:v>
                </c:pt>
                <c:pt idx="772">
                  <c:v>-1.0483218838627773E-4</c:v>
                </c:pt>
                <c:pt idx="773">
                  <c:v>-1.0471661151215345E-4</c:v>
                </c:pt>
                <c:pt idx="774">
                  <c:v>-1.046013347957648E-4</c:v>
                </c:pt>
                <c:pt idx="775">
                  <c:v>-1.0448635706934436E-4</c:v>
                </c:pt>
                <c:pt idx="776">
                  <c:v>-1.0437167717117827E-4</c:v>
                </c:pt>
                <c:pt idx="777">
                  <c:v>-1.0425729394555835E-4</c:v>
                </c:pt>
                <c:pt idx="778">
                  <c:v>-1.0414320624275372E-4</c:v>
                </c:pt>
                <c:pt idx="779">
                  <c:v>-1.0402941291896087E-4</c:v>
                </c:pt>
                <c:pt idx="780">
                  <c:v>-1.0391591283627672E-4</c:v>
                </c:pt>
                <c:pt idx="781">
                  <c:v>-1.03802704862652E-4</c:v>
                </c:pt>
                <c:pt idx="782">
                  <c:v>-1.0368978787185701E-4</c:v>
                </c:pt>
                <c:pt idx="783">
                  <c:v>-1.035771607434469E-4</c:v>
                </c:pt>
                <c:pt idx="784">
                  <c:v>-1.034648223627195E-4</c:v>
                </c:pt>
                <c:pt idx="785">
                  <c:v>-1.0335277162067982E-4</c:v>
                </c:pt>
                <c:pt idx="786">
                  <c:v>-1.0324100741400896E-4</c:v>
                </c:pt>
                <c:pt idx="787">
                  <c:v>-1.0312952864501896E-4</c:v>
                </c:pt>
                <c:pt idx="788">
                  <c:v>-1.030183342216259E-4</c:v>
                </c:pt>
                <c:pt idx="789">
                  <c:v>-1.0290742305730515E-4</c:v>
                </c:pt>
                <c:pt idx="790">
                  <c:v>-1.0279679407106567E-4</c:v>
                </c:pt>
                <c:pt idx="791">
                  <c:v>-1.0268644618740594E-4</c:v>
                </c:pt>
                <c:pt idx="792">
                  <c:v>-1.0257637833628395E-4</c:v>
                </c:pt>
                <c:pt idx="793">
                  <c:v>-1.0246658945308403E-4</c:v>
                </c:pt>
                <c:pt idx="794">
                  <c:v>-1.0235707847857673E-4</c:v>
                </c:pt>
                <c:pt idx="795">
                  <c:v>-1.0224784435889237E-4</c:v>
                </c:pt>
                <c:pt idx="796">
                  <c:v>-1.0213888604547922E-4</c:v>
                </c:pt>
                <c:pt idx="797">
                  <c:v>-1.0203020249507535E-4</c:v>
                </c:pt>
                <c:pt idx="798">
                  <c:v>-1.019217926696754E-4</c:v>
                </c:pt>
                <c:pt idx="799">
                  <c:v>-1.0181365553649283E-4</c:v>
                </c:pt>
                <c:pt idx="800">
                  <c:v>-1.017057900679332E-4</c:v>
                </c:pt>
                <c:pt idx="801">
                  <c:v>-1.0159819524155834E-4</c:v>
                </c:pt>
                <c:pt idx="802">
                  <c:v>-1.0149087004005237E-4</c:v>
                </c:pt>
                <c:pt idx="803">
                  <c:v>-1.0138381345119311E-4</c:v>
                </c:pt>
                <c:pt idx="804">
                  <c:v>-1.0127702446781724E-4</c:v>
                </c:pt>
                <c:pt idx="805">
                  <c:v>-1.0117050208779488E-4</c:v>
                </c:pt>
                <c:pt idx="806">
                  <c:v>-1.0106424531398746E-4</c:v>
                </c:pt>
                <c:pt idx="807">
                  <c:v>-1.0095825315422724E-4</c:v>
                </c:pt>
                <c:pt idx="808">
                  <c:v>-1.0085252462127896E-4</c:v>
                </c:pt>
                <c:pt idx="809">
                  <c:v>-1.0074705873281575E-4</c:v>
                </c:pt>
                <c:pt idx="810">
                  <c:v>-1.0064185451138117E-4</c:v>
                </c:pt>
                <c:pt idx="811">
                  <c:v>-1.0053691098436698E-4</c:v>
                </c:pt>
                <c:pt idx="812">
                  <c:v>-1.0043222718397422E-4</c:v>
                </c:pt>
                <c:pt idx="813">
                  <c:v>-1.0032780214719544E-4</c:v>
                </c:pt>
                <c:pt idx="814">
                  <c:v>-1.0022363491577216E-4</c:v>
                </c:pt>
                <c:pt idx="815">
                  <c:v>-1.0011972453617359E-4</c:v>
                </c:pt>
                <c:pt idx="816">
                  <c:v>-1.000160700595645E-4</c:v>
                </c:pt>
                <c:pt idx="817">
                  <c:v>-9.9912670541780346E-5</c:v>
                </c:pt>
                <c:pt idx="818">
                  <c:v>-9.9809525043292581E-5</c:v>
                </c:pt>
                <c:pt idx="819">
                  <c:v>-9.9706632629183384E-5</c:v>
                </c:pt>
                <c:pt idx="820">
                  <c:v>-9.9603992369119024E-5</c:v>
                </c:pt>
                <c:pt idx="821">
                  <c:v>-9.9501603337320203E-5</c:v>
                </c:pt>
                <c:pt idx="822">
                  <c:v>-9.939946461253104E-5</c:v>
                </c:pt>
                <c:pt idx="823">
                  <c:v>-9.9297575277998464E-5</c:v>
                </c:pt>
                <c:pt idx="824">
                  <c:v>-9.919593442143678E-5</c:v>
                </c:pt>
                <c:pt idx="825">
                  <c:v>-9.9094541135008477E-5</c:v>
                </c:pt>
                <c:pt idx="826">
                  <c:v>-9.8993394515290139E-5</c:v>
                </c:pt>
                <c:pt idx="827">
                  <c:v>-9.8892493663248749E-5</c:v>
                </c:pt>
                <c:pt idx="828">
                  <c:v>-9.8791837684217805E-5</c:v>
                </c:pt>
                <c:pt idx="829">
                  <c:v>-9.8691425687865147E-5</c:v>
                </c:pt>
                <c:pt idx="830">
                  <c:v>-9.8591256788169564E-5</c:v>
                </c:pt>
                <c:pt idx="831">
                  <c:v>-9.8491330103396728E-5</c:v>
                </c:pt>
                <c:pt idx="832">
                  <c:v>-9.8391644756071287E-5</c:v>
                </c:pt>
                <c:pt idx="833">
                  <c:v>-9.8292199872948392E-5</c:v>
                </c:pt>
                <c:pt idx="834">
                  <c:v>-9.8192994584994872E-5</c:v>
                </c:pt>
                <c:pt idx="835">
                  <c:v>-9.8094028027357277E-5</c:v>
                </c:pt>
                <c:pt idx="836">
                  <c:v>-9.7995299339339434E-5</c:v>
                </c:pt>
                <c:pt idx="837">
                  <c:v>-9.7896807664380646E-5</c:v>
                </c:pt>
                <c:pt idx="838">
                  <c:v>-9.7798552150024935E-5</c:v>
                </c:pt>
                <c:pt idx="839">
                  <c:v>-9.7700531947898548E-5</c:v>
                </c:pt>
                <c:pt idx="840">
                  <c:v>-9.7602746213692934E-5</c:v>
                </c:pt>
                <c:pt idx="841">
                  <c:v>-9.7505194107124602E-5</c:v>
                </c:pt>
                <c:pt idx="842">
                  <c:v>-9.7407874791927032E-5</c:v>
                </c:pt>
                <c:pt idx="843">
                  <c:v>-9.7310787435819134E-5</c:v>
                </c:pt>
                <c:pt idx="844">
                  <c:v>-9.7213931210479867E-5</c:v>
                </c:pt>
                <c:pt idx="845">
                  <c:v>-9.7117305291531013E-5</c:v>
                </c:pt>
                <c:pt idx="846">
                  <c:v>-9.7020908858506442E-5</c:v>
                </c:pt>
                <c:pt idx="847">
                  <c:v>-9.6924741094836386E-5</c:v>
                </c:pt>
                <c:pt idx="848">
                  <c:v>-9.6828801187816789E-5</c:v>
                </c:pt>
                <c:pt idx="849">
                  <c:v>-9.6733088328594002E-5</c:v>
                </c:pt>
                <c:pt idx="850">
                  <c:v>-9.6637601712134481E-5</c:v>
                </c:pt>
                <c:pt idx="851">
                  <c:v>-9.6542340537209771E-5</c:v>
                </c:pt>
                <c:pt idx="852">
                  <c:v>-9.6447304006367477E-5</c:v>
                </c:pt>
                <c:pt idx="853">
                  <c:v>-9.6352491325911978E-5</c:v>
                </c:pt>
                <c:pt idx="854">
                  <c:v>-9.6257901705884869E-5</c:v>
                </c:pt>
                <c:pt idx="855">
                  <c:v>-9.6163534360036668E-5</c:v>
                </c:pt>
                <c:pt idx="856">
                  <c:v>-9.6069388505812595E-5</c:v>
                </c:pt>
                <c:pt idx="857">
                  <c:v>-9.5975463364324112E-5</c:v>
                </c:pt>
                <c:pt idx="858">
                  <c:v>-9.5881758160330482E-5</c:v>
                </c:pt>
                <c:pt idx="859">
                  <c:v>-9.5788272122220155E-5</c:v>
                </c:pt>
                <c:pt idx="860">
                  <c:v>-9.569500448198306E-5</c:v>
                </c:pt>
                <c:pt idx="861">
                  <c:v>-9.5601954475196113E-5</c:v>
                </c:pt>
                <c:pt idx="862">
                  <c:v>-9.5509121340998647E-5</c:v>
                </c:pt>
                <c:pt idx="863">
                  <c:v>-9.5416504322074237E-5</c:v>
                </c:pt>
                <c:pt idx="864">
                  <c:v>-9.5324102664623084E-5</c:v>
                </c:pt>
                <c:pt idx="865">
                  <c:v>-9.5231915618353323E-5</c:v>
                </c:pt>
                <c:pt idx="866">
                  <c:v>-9.5139942436449652E-5</c:v>
                </c:pt>
                <c:pt idx="867">
                  <c:v>-9.5048182375561405E-5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329-4D35-A42F-AA5D2776E47B}"/>
            </c:ext>
          </c:extLst>
        </c:ser>
        <c:ser>
          <c:idx val="8"/>
          <c:order val="2"/>
          <c:tx>
            <c:strRef>
              <c:f>'ArcTan y_z'!$E$1</c:f>
              <c:strCache>
                <c:ptCount val="1"/>
                <c:pt idx="0">
                  <c:v>-2.0 deg. 6-SLOTS</c:v>
                </c:pt>
              </c:strCache>
            </c:strRef>
          </c:tx>
          <c:spPr>
            <a:ln w="19050" cap="rnd">
              <a:solidFill>
                <a:srgbClr val="FF99CC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99CC"/>
                </a:solidFill>
              </a:ln>
              <a:effectLst/>
            </c:spPr>
          </c:marker>
          <c:dLbls>
            <c:dLbl>
              <c:idx val="821"/>
              <c:layout>
                <c:manualLayout>
                  <c:x val="-7.8550650694505841E-2"/>
                  <c:y val="-0.18014134338674737"/>
                </c:manualLayout>
              </c:layout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2-F329-4D35-A42F-AA5D2776E47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'ArcTan y_z'!$E$3:$E$870</c:f>
              <c:numCache>
                <c:formatCode>0.00E+00</c:formatCode>
                <c:ptCount val="868"/>
                <c:pt idx="0">
                  <c:v>1.32792618798673E-3</c:v>
                </c:pt>
                <c:pt idx="1">
                  <c:v>1.8606791300467601E-3</c:v>
                </c:pt>
                <c:pt idx="2">
                  <c:v>2.39441253472699E-3</c:v>
                </c:pt>
                <c:pt idx="3">
                  <c:v>3.19608801408373E-3</c:v>
                </c:pt>
                <c:pt idx="4">
                  <c:v>4.2661592041568497E-3</c:v>
                </c:pt>
                <c:pt idx="5">
                  <c:v>5.3393839787264199E-3</c:v>
                </c:pt>
                <c:pt idx="6">
                  <c:v>6.4159142938452702E-3</c:v>
                </c:pt>
                <c:pt idx="7">
                  <c:v>7.49590297325127E-3</c:v>
                </c:pt>
                <c:pt idx="8">
                  <c:v>8.5794956228908304E-3</c:v>
                </c:pt>
                <c:pt idx="9">
                  <c:v>9.66682569781698E-3</c:v>
                </c:pt>
                <c:pt idx="10">
                  <c:v>1.07580117595363E-2</c:v>
                </c:pt>
                <c:pt idx="11">
                  <c:v>1.1853156164802E-2</c:v>
                </c:pt>
                <c:pt idx="12">
                  <c:v>1.2952344670395299E-2</c:v>
                </c:pt>
                <c:pt idx="13">
                  <c:v>1.4055646610281599E-2</c:v>
                </c:pt>
                <c:pt idx="14">
                  <c:v>1.51631154459031E-2</c:v>
                </c:pt>
                <c:pt idx="15">
                  <c:v>1.6274789602280699E-2</c:v>
                </c:pt>
                <c:pt idx="16">
                  <c:v>1.73906934782374E-2</c:v>
                </c:pt>
                <c:pt idx="17">
                  <c:v>1.85108385747869E-2</c:v>
                </c:pt>
                <c:pt idx="18">
                  <c:v>1.9635224712467099E-2</c:v>
                </c:pt>
                <c:pt idx="19">
                  <c:v>2.0763841296517999E-2</c:v>
                </c:pt>
                <c:pt idx="20">
                  <c:v>2.1896668562646299E-2</c:v>
                </c:pt>
                <c:pt idx="21">
                  <c:v>2.30336788060117E-2</c:v>
                </c:pt>
                <c:pt idx="22">
                  <c:v>2.4174837571488701E-2</c:v>
                </c:pt>
                <c:pt idx="23">
                  <c:v>2.5320104770342099E-2</c:v>
                </c:pt>
                <c:pt idx="24">
                  <c:v>2.6469435713646499E-2</c:v>
                </c:pt>
                <c:pt idx="25">
                  <c:v>2.7622782064148699E-2</c:v>
                </c:pt>
                <c:pt idx="26">
                  <c:v>2.87800926878427E-2</c:v>
                </c:pt>
                <c:pt idx="27">
                  <c:v>2.9941314406007901E-2</c:v>
                </c:pt>
                <c:pt idx="28">
                  <c:v>3.1106392648359099E-2</c:v>
                </c:pt>
                <c:pt idx="29">
                  <c:v>3.2275272007805798E-2</c:v>
                </c:pt>
                <c:pt idx="30">
                  <c:v>3.3447896704004103E-2</c:v>
                </c:pt>
                <c:pt idx="31">
                  <c:v>3.4624210955786397E-2</c:v>
                </c:pt>
                <c:pt idx="32">
                  <c:v>3.5804159262146897E-2</c:v>
                </c:pt>
                <c:pt idx="33">
                  <c:v>3.6987686595515601E-2</c:v>
                </c:pt>
                <c:pt idx="34">
                  <c:v>3.8174738507458603E-2</c:v>
                </c:pt>
                <c:pt idx="35">
                  <c:v>3.9365261145161902E-2</c:v>
                </c:pt>
                <c:pt idx="36">
                  <c:v>4.0559201172591E-2</c:v>
                </c:pt>
                <c:pt idx="37">
                  <c:v>4.1756505584482399E-2</c:v>
                </c:pt>
                <c:pt idx="38">
                  <c:v>4.2957121399411498E-2</c:v>
                </c:pt>
                <c:pt idx="39">
                  <c:v>4.4160995213230497E-2</c:v>
                </c:pt>
                <c:pt idx="40">
                  <c:v>4.5368072577224097E-2</c:v>
                </c:pt>
                <c:pt idx="41">
                  <c:v>4.6578297166393702E-2</c:v>
                </c:pt>
                <c:pt idx="42">
                  <c:v>4.7791609691666903E-2</c:v>
                </c:pt>
                <c:pt idx="43">
                  <c:v>4.9007946490721703E-2</c:v>
                </c:pt>
                <c:pt idx="44">
                  <c:v>5.02272377455504E-2</c:v>
                </c:pt>
                <c:pt idx="45">
                  <c:v>5.14494052987007E-2</c:v>
                </c:pt>
                <c:pt idx="46">
                  <c:v>5.2674360031845599E-2</c:v>
                </c:pt>
                <c:pt idx="47">
                  <c:v>5.3901998932047397E-2</c:v>
                </c:pt>
                <c:pt idx="48">
                  <c:v>5.5132202052294903E-2</c:v>
                </c:pt>
                <c:pt idx="49">
                  <c:v>5.6364829773671701E-2</c:v>
                </c:pt>
                <c:pt idx="50">
                  <c:v>5.7599720950140397E-2</c:v>
                </c:pt>
                <c:pt idx="51">
                  <c:v>5.8836692782500401E-2</c:v>
                </c:pt>
                <c:pt idx="52">
                  <c:v>6.0075543013395197E-2</c:v>
                </c:pt>
                <c:pt idx="53">
                  <c:v>6.1316054865483999E-2</c:v>
                </c:pt>
                <c:pt idx="54">
                  <c:v>6.2558004492553998E-2</c:v>
                </c:pt>
                <c:pt idx="55">
                  <c:v>6.3801170027033199E-2</c:v>
                </c:pt>
                <c:pt idx="56">
                  <c:v>6.5045340776179003E-2</c:v>
                </c:pt>
                <c:pt idx="57">
                  <c:v>6.6290325099979702E-2</c:v>
                </c:pt>
                <c:pt idx="58">
                  <c:v>6.7535955786150098E-2</c:v>
                </c:pt>
                <c:pt idx="59">
                  <c:v>6.8782092373996906E-2</c:v>
                </c:pt>
                <c:pt idx="60">
                  <c:v>7.0028620738590897E-2</c:v>
                </c:pt>
                <c:pt idx="61">
                  <c:v>7.1275450648787306E-2</c:v>
                </c:pt>
                <c:pt idx="62">
                  <c:v>7.2522512220314195E-2</c:v>
                </c:pt>
                <c:pt idx="63">
                  <c:v>7.3769752057224497E-2</c:v>
                </c:pt>
                <c:pt idx="64">
                  <c:v>7.5017129691760706E-2</c:v>
                </c:pt>
                <c:pt idx="65">
                  <c:v>7.6264614539550302E-2</c:v>
                </c:pt>
                <c:pt idx="66">
                  <c:v>7.7512183450324804E-2</c:v>
                </c:pt>
                <c:pt idx="67">
                  <c:v>7.8759818817725397E-2</c:v>
                </c:pt>
                <c:pt idx="68">
                  <c:v>8.0007507163325997E-2</c:v>
                </c:pt>
                <c:pt idx="69">
                  <c:v>8.1255238084323098E-2</c:v>
                </c:pt>
                <c:pt idx="70">
                  <c:v>8.2503003480539905E-2</c:v>
                </c:pt>
                <c:pt idx="71">
                  <c:v>8.3750796982293804E-2</c:v>
                </c:pt>
                <c:pt idx="72">
                  <c:v>8.4998613532621003E-2</c:v>
                </c:pt>
                <c:pt idx="73">
                  <c:v>8.6246449079291507E-2</c:v>
                </c:pt>
                <c:pt idx="74">
                  <c:v>8.7494300345156206E-2</c:v>
                </c:pt>
                <c:pt idx="75">
                  <c:v>8.8742164657987899E-2</c:v>
                </c:pt>
                <c:pt idx="76">
                  <c:v>8.9990039822541099E-2</c:v>
                </c:pt>
                <c:pt idx="77">
                  <c:v>9.1237924025008105E-2</c:v>
                </c:pt>
                <c:pt idx="78">
                  <c:v>9.2485815760248197E-2</c:v>
                </c:pt>
                <c:pt idx="79">
                  <c:v>9.37337137765928E-2</c:v>
                </c:pt>
                <c:pt idx="80">
                  <c:v>9.4981617033132001E-2</c:v>
                </c:pt>
                <c:pt idx="81">
                  <c:v>9.6229524666732805E-2</c:v>
                </c:pt>
                <c:pt idx="82">
                  <c:v>9.7477435965937095E-2</c:v>
                </c:pt>
                <c:pt idx="83">
                  <c:v>9.8725350350035296E-2</c:v>
                </c:pt>
                <c:pt idx="84">
                  <c:v>9.9973267351937997E-2</c:v>
                </c:pt>
                <c:pt idx="85">
                  <c:v>0.101221186603728</c:v>
                </c:pt>
                <c:pt idx="86">
                  <c:v>0.102469107823943</c:v>
                </c:pt>
                <c:pt idx="87">
                  <c:v>0.103717030806096</c:v>
                </c:pt>
                <c:pt idx="88">
                  <c:v>0.104964955408201</c:v>
                </c:pt>
                <c:pt idx="89">
                  <c:v>0.106212881542848</c:v>
                </c:pt>
                <c:pt idx="90">
                  <c:v>0.107460809167763</c:v>
                </c:pt>
                <c:pt idx="91">
                  <c:v>0.10870873827693001</c:v>
                </c:pt>
                <c:pt idx="92">
                  <c:v>0.109956668892186</c:v>
                </c:pt>
                <c:pt idx="93">
                  <c:v>0.111204601055376</c:v>
                </c:pt>
                <c:pt idx="94">
                  <c:v>0.112452534821203</c:v>
                </c:pt>
                <c:pt idx="95">
                  <c:v>0.113700470250904</c:v>
                </c:pt>
                <c:pt idx="96">
                  <c:v>0.11494840740677401</c:v>
                </c:pt>
                <c:pt idx="97">
                  <c:v>0.116196346347578</c:v>
                </c:pt>
                <c:pt idx="98">
                  <c:v>0.11744428712485599</c:v>
                </c:pt>
                <c:pt idx="99">
                  <c:v>0.118692229780078</c:v>
                </c:pt>
                <c:pt idx="100">
                  <c:v>0.119940174342619</c:v>
                </c:pt>
                <c:pt idx="101">
                  <c:v>0.121188120828469</c:v>
                </c:pt>
                <c:pt idx="102">
                  <c:v>0.122436069239622</c:v>
                </c:pt>
                <c:pt idx="103">
                  <c:v>0.123684019564058</c:v>
                </c:pt>
                <c:pt idx="104">
                  <c:v>0.12493197177624001</c:v>
                </c:pt>
                <c:pt idx="105">
                  <c:v>0.126179925838002</c:v>
                </c:pt>
                <c:pt idx="106">
                  <c:v>0.12742788169976399</c:v>
                </c:pt>
                <c:pt idx="107">
                  <c:v>0.12867583930195101</c:v>
                </c:pt>
                <c:pt idx="108">
                  <c:v>0.129923798576564</c:v>
                </c:pt>
                <c:pt idx="109">
                  <c:v>0.131171759448794</c:v>
                </c:pt>
                <c:pt idx="110">
                  <c:v>0.132419721838509</c:v>
                </c:pt>
                <c:pt idx="111">
                  <c:v>0.13366768561866399</c:v>
                </c:pt>
                <c:pt idx="112">
                  <c:v>0.13491565050602</c:v>
                </c:pt>
                <c:pt idx="113">
                  <c:v>0.13616361619641601</c:v>
                </c:pt>
                <c:pt idx="114">
                  <c:v>0.13741158240274801</c:v>
                </c:pt>
                <c:pt idx="115">
                  <c:v>0.138659548855216</c:v>
                </c:pt>
                <c:pt idx="116">
                  <c:v>0.13990751534503501</c:v>
                </c:pt>
                <c:pt idx="117">
                  <c:v>0.14115548183485599</c:v>
                </c:pt>
                <c:pt idx="118">
                  <c:v>0.142403448324677</c:v>
                </c:pt>
                <c:pt idx="119">
                  <c:v>0.143651414814497</c:v>
                </c:pt>
                <c:pt idx="120">
                  <c:v>0.14489938130431701</c:v>
                </c:pt>
                <c:pt idx="121">
                  <c:v>0.14614734779413799</c:v>
                </c:pt>
                <c:pt idx="122">
                  <c:v>0.147395314283958</c:v>
                </c:pt>
                <c:pt idx="123">
                  <c:v>0.148643280773779</c:v>
                </c:pt>
                <c:pt idx="124">
                  <c:v>0.14989124726359901</c:v>
                </c:pt>
                <c:pt idx="125">
                  <c:v>0.15113921375341899</c:v>
                </c:pt>
                <c:pt idx="126">
                  <c:v>0.15238718024323999</c:v>
                </c:pt>
                <c:pt idx="127">
                  <c:v>0.15363514673306</c:v>
                </c:pt>
                <c:pt idx="128">
                  <c:v>0.15488311322288101</c:v>
                </c:pt>
                <c:pt idx="129">
                  <c:v>0.15613107971270099</c:v>
                </c:pt>
                <c:pt idx="130">
                  <c:v>0.15737904620252099</c:v>
                </c:pt>
                <c:pt idx="131">
                  <c:v>0.158627012692342</c:v>
                </c:pt>
                <c:pt idx="132">
                  <c:v>0.15987497918216201</c:v>
                </c:pt>
                <c:pt idx="133">
                  <c:v>0.16112294567198299</c:v>
                </c:pt>
                <c:pt idx="134">
                  <c:v>0.16237091216180299</c:v>
                </c:pt>
                <c:pt idx="135">
                  <c:v>0.163618878651624</c:v>
                </c:pt>
                <c:pt idx="136">
                  <c:v>0.16486684514144401</c:v>
                </c:pt>
                <c:pt idx="137">
                  <c:v>0.16611481163126399</c:v>
                </c:pt>
                <c:pt idx="138">
                  <c:v>0.16736277812108499</c:v>
                </c:pt>
                <c:pt idx="139">
                  <c:v>0.168610744610905</c:v>
                </c:pt>
                <c:pt idx="140">
                  <c:v>0.16985871110072601</c:v>
                </c:pt>
                <c:pt idx="141">
                  <c:v>0.17110667759054499</c:v>
                </c:pt>
                <c:pt idx="142">
                  <c:v>0.17235464408036599</c:v>
                </c:pt>
                <c:pt idx="143">
                  <c:v>0.173602610570186</c:v>
                </c:pt>
                <c:pt idx="144">
                  <c:v>0.17485057706000701</c:v>
                </c:pt>
                <c:pt idx="145">
                  <c:v>0.17609854354982701</c:v>
                </c:pt>
                <c:pt idx="146">
                  <c:v>0.17734651003964799</c:v>
                </c:pt>
                <c:pt idx="147">
                  <c:v>0.178594476529468</c:v>
                </c:pt>
                <c:pt idx="148">
                  <c:v>0.17984244301928801</c:v>
                </c:pt>
                <c:pt idx="149">
                  <c:v>0.18109040950910901</c:v>
                </c:pt>
                <c:pt idx="150">
                  <c:v>0.18233837599892899</c:v>
                </c:pt>
                <c:pt idx="151">
                  <c:v>0.18358634248875</c:v>
                </c:pt>
                <c:pt idx="152">
                  <c:v>0.18483430897857001</c:v>
                </c:pt>
                <c:pt idx="153">
                  <c:v>0.18608227546839101</c:v>
                </c:pt>
                <c:pt idx="154">
                  <c:v>0.18733024195821099</c:v>
                </c:pt>
                <c:pt idx="155">
                  <c:v>0.188578208448031</c:v>
                </c:pt>
                <c:pt idx="156">
                  <c:v>0.189826174937852</c:v>
                </c:pt>
                <c:pt idx="157">
                  <c:v>0.19107414142767201</c:v>
                </c:pt>
                <c:pt idx="158">
                  <c:v>0.19232210791749199</c:v>
                </c:pt>
                <c:pt idx="159">
                  <c:v>0.193570074407312</c:v>
                </c:pt>
                <c:pt idx="160">
                  <c:v>0.194818040897133</c:v>
                </c:pt>
                <c:pt idx="161">
                  <c:v>0.19606600738695401</c:v>
                </c:pt>
                <c:pt idx="162">
                  <c:v>0.19731397387677399</c:v>
                </c:pt>
                <c:pt idx="163">
                  <c:v>0.198561940366595</c:v>
                </c:pt>
                <c:pt idx="164">
                  <c:v>0.199809906856415</c:v>
                </c:pt>
                <c:pt idx="165">
                  <c:v>0.20105787334623501</c:v>
                </c:pt>
                <c:pt idx="166">
                  <c:v>0.20230583983605599</c:v>
                </c:pt>
                <c:pt idx="167">
                  <c:v>0.203553806325876</c:v>
                </c:pt>
                <c:pt idx="168">
                  <c:v>0.204801772815696</c:v>
                </c:pt>
                <c:pt idx="169">
                  <c:v>0.20604973930551701</c:v>
                </c:pt>
                <c:pt idx="170">
                  <c:v>0.20729770579533799</c:v>
                </c:pt>
                <c:pt idx="171">
                  <c:v>0.208545672285158</c:v>
                </c:pt>
                <c:pt idx="172">
                  <c:v>0.209793638774977</c:v>
                </c:pt>
                <c:pt idx="173">
                  <c:v>0.21104160526479901</c:v>
                </c:pt>
                <c:pt idx="174">
                  <c:v>0.21228957175461899</c:v>
                </c:pt>
                <c:pt idx="175">
                  <c:v>0.213537538244439</c:v>
                </c:pt>
                <c:pt idx="176">
                  <c:v>0.21478550473426</c:v>
                </c:pt>
                <c:pt idx="177">
                  <c:v>0.21603347122408001</c:v>
                </c:pt>
                <c:pt idx="178">
                  <c:v>0.21728143771390099</c:v>
                </c:pt>
                <c:pt idx="179">
                  <c:v>0.21852940420372099</c:v>
                </c:pt>
                <c:pt idx="180">
                  <c:v>0.219777370693541</c:v>
                </c:pt>
                <c:pt idx="181">
                  <c:v>0.22102533718336101</c:v>
                </c:pt>
                <c:pt idx="182">
                  <c:v>0.22227330367318199</c:v>
                </c:pt>
                <c:pt idx="183">
                  <c:v>0.22352127016300199</c:v>
                </c:pt>
                <c:pt idx="184">
                  <c:v>0.224769236652823</c:v>
                </c:pt>
                <c:pt idx="185">
                  <c:v>0.22601720314264301</c:v>
                </c:pt>
                <c:pt idx="186">
                  <c:v>0.22726516963246399</c:v>
                </c:pt>
                <c:pt idx="187">
                  <c:v>0.22851313612228399</c:v>
                </c:pt>
                <c:pt idx="188">
                  <c:v>0.229761102612104</c:v>
                </c:pt>
                <c:pt idx="189">
                  <c:v>0.23100906910192501</c:v>
                </c:pt>
                <c:pt idx="190">
                  <c:v>0.23225703559174499</c:v>
                </c:pt>
                <c:pt idx="191">
                  <c:v>0.23350500208156599</c:v>
                </c:pt>
                <c:pt idx="192">
                  <c:v>0.234752968571386</c:v>
                </c:pt>
                <c:pt idx="193">
                  <c:v>0.23600093506120601</c:v>
                </c:pt>
                <c:pt idx="194">
                  <c:v>0.23724890155102801</c:v>
                </c:pt>
                <c:pt idx="195">
                  <c:v>0.23849686804084799</c:v>
                </c:pt>
                <c:pt idx="196">
                  <c:v>0.239744834530667</c:v>
                </c:pt>
                <c:pt idx="197">
                  <c:v>0.24099280102048801</c:v>
                </c:pt>
                <c:pt idx="198">
                  <c:v>0.24224076751030801</c:v>
                </c:pt>
                <c:pt idx="199">
                  <c:v>0.24348873400012899</c:v>
                </c:pt>
                <c:pt idx="200">
                  <c:v>0.244736700489949</c:v>
                </c:pt>
                <c:pt idx="201">
                  <c:v>0.24598466697977001</c:v>
                </c:pt>
                <c:pt idx="202">
                  <c:v>0.24723263346959001</c:v>
                </c:pt>
                <c:pt idx="203">
                  <c:v>0.24848059995941099</c:v>
                </c:pt>
                <c:pt idx="204">
                  <c:v>0.249728566449231</c:v>
                </c:pt>
                <c:pt idx="205">
                  <c:v>0.25097653293905198</c:v>
                </c:pt>
                <c:pt idx="206">
                  <c:v>0.25222449942887198</c:v>
                </c:pt>
                <c:pt idx="207">
                  <c:v>0.25347246591869299</c:v>
                </c:pt>
                <c:pt idx="208">
                  <c:v>0.254720432408514</c:v>
                </c:pt>
                <c:pt idx="209">
                  <c:v>0.255968398898334</c:v>
                </c:pt>
                <c:pt idx="210">
                  <c:v>0.25721636538815301</c:v>
                </c:pt>
                <c:pt idx="211">
                  <c:v>0.25846433187797402</c:v>
                </c:pt>
                <c:pt idx="212">
                  <c:v>0.25971229836779403</c:v>
                </c:pt>
                <c:pt idx="213">
                  <c:v>0.26096026485761598</c:v>
                </c:pt>
                <c:pt idx="214">
                  <c:v>0.26220823134743498</c:v>
                </c:pt>
                <c:pt idx="215">
                  <c:v>0.26345619783725599</c:v>
                </c:pt>
                <c:pt idx="216">
                  <c:v>0.264704164327077</c:v>
                </c:pt>
                <c:pt idx="217">
                  <c:v>0.265952130816896</c:v>
                </c:pt>
                <c:pt idx="218">
                  <c:v>0.26720009730671701</c:v>
                </c:pt>
                <c:pt idx="219">
                  <c:v>0.26844806379653702</c:v>
                </c:pt>
                <c:pt idx="220">
                  <c:v>0.26969603028635702</c:v>
                </c:pt>
                <c:pt idx="221">
                  <c:v>0.27094399677617798</c:v>
                </c:pt>
                <c:pt idx="222">
                  <c:v>0.27219196326599898</c:v>
                </c:pt>
                <c:pt idx="223">
                  <c:v>0.27343992975581899</c:v>
                </c:pt>
                <c:pt idx="224">
                  <c:v>0.27468789624564</c:v>
                </c:pt>
                <c:pt idx="225">
                  <c:v>0.27593586273546</c:v>
                </c:pt>
                <c:pt idx="226">
                  <c:v>0.27718382922528101</c:v>
                </c:pt>
                <c:pt idx="227">
                  <c:v>0.27843179571510202</c:v>
                </c:pt>
                <c:pt idx="228">
                  <c:v>0.27967976220492102</c:v>
                </c:pt>
                <c:pt idx="229">
                  <c:v>0.28092772869474197</c:v>
                </c:pt>
                <c:pt idx="230">
                  <c:v>0.28217569518456198</c:v>
                </c:pt>
                <c:pt idx="231">
                  <c:v>0.28342366167438299</c:v>
                </c:pt>
                <c:pt idx="232">
                  <c:v>0.28467162816420299</c:v>
                </c:pt>
                <c:pt idx="233">
                  <c:v>0.285919594654024</c:v>
                </c:pt>
                <c:pt idx="234">
                  <c:v>0.28716756114384301</c:v>
                </c:pt>
                <c:pt idx="235">
                  <c:v>0.28841552763366402</c:v>
                </c:pt>
                <c:pt idx="236">
                  <c:v>0.28966349412348502</c:v>
                </c:pt>
                <c:pt idx="237">
                  <c:v>0.29091146061330497</c:v>
                </c:pt>
                <c:pt idx="238">
                  <c:v>0.29215942710312498</c:v>
                </c:pt>
                <c:pt idx="239">
                  <c:v>0.29340739359294599</c:v>
                </c:pt>
                <c:pt idx="240">
                  <c:v>0.29465536008276699</c:v>
                </c:pt>
                <c:pt idx="241">
                  <c:v>0.295903326572587</c:v>
                </c:pt>
                <c:pt idx="242">
                  <c:v>0.29715129306240701</c:v>
                </c:pt>
                <c:pt idx="243">
                  <c:v>0.29839925955222701</c:v>
                </c:pt>
                <c:pt idx="244">
                  <c:v>0.29964722604204802</c:v>
                </c:pt>
                <c:pt idx="245">
                  <c:v>0.30089519253186903</c:v>
                </c:pt>
                <c:pt idx="246">
                  <c:v>0.30214315902168898</c:v>
                </c:pt>
                <c:pt idx="247">
                  <c:v>0.30339112551150899</c:v>
                </c:pt>
                <c:pt idx="248">
                  <c:v>0.30463909200132999</c:v>
                </c:pt>
                <c:pt idx="249">
                  <c:v>0.30588705849115</c:v>
                </c:pt>
                <c:pt idx="250">
                  <c:v>0.30713502498097001</c:v>
                </c:pt>
                <c:pt idx="251">
                  <c:v>0.30838299147079101</c:v>
                </c:pt>
                <c:pt idx="252">
                  <c:v>0.30963095796061102</c:v>
                </c:pt>
                <c:pt idx="253">
                  <c:v>0.31087892445043203</c:v>
                </c:pt>
                <c:pt idx="254">
                  <c:v>0.31212689094025198</c:v>
                </c:pt>
                <c:pt idx="255">
                  <c:v>0.31337485743007198</c:v>
                </c:pt>
                <c:pt idx="256">
                  <c:v>0.31462282391989399</c:v>
                </c:pt>
                <c:pt idx="257">
                  <c:v>0.315870790409714</c:v>
                </c:pt>
                <c:pt idx="258">
                  <c:v>0.317118756899534</c:v>
                </c:pt>
                <c:pt idx="259">
                  <c:v>0.31836672338935401</c:v>
                </c:pt>
                <c:pt idx="260">
                  <c:v>0.31961468987917502</c:v>
                </c:pt>
                <c:pt idx="261">
                  <c:v>0.32086265636899503</c:v>
                </c:pt>
                <c:pt idx="262">
                  <c:v>0.32211062285881598</c:v>
                </c:pt>
                <c:pt idx="263">
                  <c:v>0.32335858934863598</c:v>
                </c:pt>
                <c:pt idx="264">
                  <c:v>0.32460655583845699</c:v>
                </c:pt>
                <c:pt idx="265">
                  <c:v>0.325854522328276</c:v>
                </c:pt>
                <c:pt idx="266">
                  <c:v>0.327102488818098</c:v>
                </c:pt>
                <c:pt idx="267">
                  <c:v>0.32835045530791801</c:v>
                </c:pt>
                <c:pt idx="268">
                  <c:v>0.32959842179773802</c:v>
                </c:pt>
                <c:pt idx="269">
                  <c:v>0.33084638828755902</c:v>
                </c:pt>
                <c:pt idx="270">
                  <c:v>0.33209435477737898</c:v>
                </c:pt>
                <c:pt idx="271">
                  <c:v>0.33334232126719998</c:v>
                </c:pt>
                <c:pt idx="272">
                  <c:v>0.33459028775701999</c:v>
                </c:pt>
                <c:pt idx="273">
                  <c:v>0.33583825424684</c:v>
                </c:pt>
                <c:pt idx="274">
                  <c:v>0.337086220736661</c:v>
                </c:pt>
                <c:pt idx="275">
                  <c:v>0.33833418722648101</c:v>
                </c:pt>
                <c:pt idx="276">
                  <c:v>0.33958215371630202</c:v>
                </c:pt>
                <c:pt idx="277">
                  <c:v>0.34083012020612302</c:v>
                </c:pt>
                <c:pt idx="278">
                  <c:v>0.34207808669594197</c:v>
                </c:pt>
                <c:pt idx="279">
                  <c:v>0.34332605318576298</c:v>
                </c:pt>
                <c:pt idx="280">
                  <c:v>0.34457401967558299</c:v>
                </c:pt>
                <c:pt idx="281">
                  <c:v>0.34582198616540299</c:v>
                </c:pt>
                <c:pt idx="282">
                  <c:v>0.347069952655224</c:v>
                </c:pt>
                <c:pt idx="283">
                  <c:v>0.34831791914504401</c:v>
                </c:pt>
                <c:pt idx="284">
                  <c:v>0.34956588563486501</c:v>
                </c:pt>
                <c:pt idx="285">
                  <c:v>0.35081385212468602</c:v>
                </c:pt>
                <c:pt idx="286">
                  <c:v>0.35206181861450497</c:v>
                </c:pt>
                <c:pt idx="287">
                  <c:v>0.35330978510432598</c:v>
                </c:pt>
                <c:pt idx="288">
                  <c:v>0.35455775159414699</c:v>
                </c:pt>
                <c:pt idx="289">
                  <c:v>0.35580571808396699</c:v>
                </c:pt>
                <c:pt idx="290">
                  <c:v>0.357053684573787</c:v>
                </c:pt>
                <c:pt idx="291">
                  <c:v>0.35830165106360801</c:v>
                </c:pt>
                <c:pt idx="292">
                  <c:v>0.35954961755342801</c:v>
                </c:pt>
                <c:pt idx="293">
                  <c:v>0.36079758404324902</c:v>
                </c:pt>
                <c:pt idx="294">
                  <c:v>0.36204555053306903</c:v>
                </c:pt>
                <c:pt idx="295">
                  <c:v>0.36329351702288998</c:v>
                </c:pt>
                <c:pt idx="296">
                  <c:v>0.36454148351270999</c:v>
                </c:pt>
                <c:pt idx="297">
                  <c:v>0.36578945000252999</c:v>
                </c:pt>
                <c:pt idx="298">
                  <c:v>0.367037416492351</c:v>
                </c:pt>
                <c:pt idx="299">
                  <c:v>0.36828538298217101</c:v>
                </c:pt>
                <c:pt idx="300">
                  <c:v>0.36953334947199201</c:v>
                </c:pt>
                <c:pt idx="301">
                  <c:v>0.37078131596181202</c:v>
                </c:pt>
                <c:pt idx="302">
                  <c:v>0.37202928245163303</c:v>
                </c:pt>
                <c:pt idx="303">
                  <c:v>0.37327724894145298</c:v>
                </c:pt>
                <c:pt idx="304">
                  <c:v>0.37452521543127398</c:v>
                </c:pt>
                <c:pt idx="305">
                  <c:v>0.37577318192109399</c:v>
                </c:pt>
                <c:pt idx="306">
                  <c:v>0.377021148410914</c:v>
                </c:pt>
                <c:pt idx="307">
                  <c:v>0.37826911490073301</c:v>
                </c:pt>
                <c:pt idx="308">
                  <c:v>0.37951708139055501</c:v>
                </c:pt>
                <c:pt idx="309">
                  <c:v>0.38076504788037502</c:v>
                </c:pt>
                <c:pt idx="310">
                  <c:v>0.38201301437019702</c:v>
                </c:pt>
                <c:pt idx="311">
                  <c:v>0.38326098086001698</c:v>
                </c:pt>
                <c:pt idx="312">
                  <c:v>0.38450894734983798</c:v>
                </c:pt>
                <c:pt idx="313">
                  <c:v>0.38575691383965799</c:v>
                </c:pt>
                <c:pt idx="314">
                  <c:v>0.387004880329477</c:v>
                </c:pt>
                <c:pt idx="315">
                  <c:v>0.388252846819297</c:v>
                </c:pt>
                <c:pt idx="316">
                  <c:v>0.38950081330911701</c:v>
                </c:pt>
                <c:pt idx="317">
                  <c:v>0.39074877979893902</c:v>
                </c:pt>
                <c:pt idx="318">
                  <c:v>0.39199674628875902</c:v>
                </c:pt>
                <c:pt idx="319">
                  <c:v>0.39324471277857997</c:v>
                </c:pt>
                <c:pt idx="320">
                  <c:v>0.39449267926839998</c:v>
                </c:pt>
                <c:pt idx="321">
                  <c:v>0.39574064575822099</c:v>
                </c:pt>
                <c:pt idx="322">
                  <c:v>0.39698861224804</c:v>
                </c:pt>
                <c:pt idx="323">
                  <c:v>0.398236578737862</c:v>
                </c:pt>
                <c:pt idx="324">
                  <c:v>0.39948454522768301</c:v>
                </c:pt>
                <c:pt idx="325">
                  <c:v>0.40073251171750202</c:v>
                </c:pt>
                <c:pt idx="326">
                  <c:v>0.40198047820732202</c:v>
                </c:pt>
                <c:pt idx="327">
                  <c:v>0.40322844469714297</c:v>
                </c:pt>
                <c:pt idx="328">
                  <c:v>0.40447641118696398</c:v>
                </c:pt>
                <c:pt idx="329">
                  <c:v>0.40572437767678299</c:v>
                </c:pt>
                <c:pt idx="330">
                  <c:v>0.40697234416660499</c:v>
                </c:pt>
                <c:pt idx="331">
                  <c:v>0.408220310656425</c:v>
                </c:pt>
                <c:pt idx="332">
                  <c:v>0.40946827714624501</c:v>
                </c:pt>
                <c:pt idx="333">
                  <c:v>0.41071624363606501</c:v>
                </c:pt>
                <c:pt idx="334">
                  <c:v>0.41196421012588602</c:v>
                </c:pt>
                <c:pt idx="335">
                  <c:v>0.41321217661570597</c:v>
                </c:pt>
                <c:pt idx="336">
                  <c:v>0.41446014310552598</c:v>
                </c:pt>
                <c:pt idx="337">
                  <c:v>0.41570810959534799</c:v>
                </c:pt>
                <c:pt idx="338">
                  <c:v>0.41695607608516799</c:v>
                </c:pt>
                <c:pt idx="339">
                  <c:v>0.418204042574989</c:v>
                </c:pt>
                <c:pt idx="340">
                  <c:v>0.41945200906480801</c:v>
                </c:pt>
                <c:pt idx="341">
                  <c:v>0.42069997555462901</c:v>
                </c:pt>
                <c:pt idx="342">
                  <c:v>0.42194794204444802</c:v>
                </c:pt>
                <c:pt idx="343">
                  <c:v>0.42319590853427003</c:v>
                </c:pt>
                <c:pt idx="344">
                  <c:v>0.42444387502409198</c:v>
                </c:pt>
                <c:pt idx="345">
                  <c:v>0.42569184151391098</c:v>
                </c:pt>
                <c:pt idx="346">
                  <c:v>0.42693980800373099</c:v>
                </c:pt>
                <c:pt idx="347">
                  <c:v>0.42818777449355</c:v>
                </c:pt>
                <c:pt idx="348">
                  <c:v>0.429435740983373</c:v>
                </c:pt>
                <c:pt idx="349">
                  <c:v>0.43068370747319101</c:v>
                </c:pt>
                <c:pt idx="350">
                  <c:v>0.43193167396301302</c:v>
                </c:pt>
                <c:pt idx="351">
                  <c:v>0.43317964045283303</c:v>
                </c:pt>
                <c:pt idx="352">
                  <c:v>0.43442760694265398</c:v>
                </c:pt>
                <c:pt idx="353">
                  <c:v>0.43567557343247498</c:v>
                </c:pt>
                <c:pt idx="354">
                  <c:v>0.43692353992229399</c:v>
                </c:pt>
                <c:pt idx="355">
                  <c:v>0.438171506412115</c:v>
                </c:pt>
                <c:pt idx="356">
                  <c:v>0.439419472901936</c:v>
                </c:pt>
                <c:pt idx="357">
                  <c:v>0.44066743939175501</c:v>
                </c:pt>
                <c:pt idx="358">
                  <c:v>0.44191540588157602</c:v>
                </c:pt>
                <c:pt idx="359">
                  <c:v>0.44316337237139702</c:v>
                </c:pt>
                <c:pt idx="360">
                  <c:v>0.44441133886121598</c:v>
                </c:pt>
                <c:pt idx="361">
                  <c:v>0.44565930535103798</c:v>
                </c:pt>
                <c:pt idx="362">
                  <c:v>0.44690727184085699</c:v>
                </c:pt>
                <c:pt idx="363">
                  <c:v>0.448155238330678</c:v>
                </c:pt>
                <c:pt idx="364">
                  <c:v>0.449403204820499</c:v>
                </c:pt>
                <c:pt idx="365">
                  <c:v>0.45065117131031901</c:v>
                </c:pt>
                <c:pt idx="366">
                  <c:v>0.45189913780013802</c:v>
                </c:pt>
                <c:pt idx="367">
                  <c:v>0.45314710428996102</c:v>
                </c:pt>
                <c:pt idx="368">
                  <c:v>0.45439507077977997</c:v>
                </c:pt>
                <c:pt idx="369">
                  <c:v>0.45564303726959998</c:v>
                </c:pt>
                <c:pt idx="370">
                  <c:v>0.45689100375941999</c:v>
                </c:pt>
                <c:pt idx="371">
                  <c:v>0.45813897024924299</c:v>
                </c:pt>
                <c:pt idx="372">
                  <c:v>0.459386936739062</c:v>
                </c:pt>
                <c:pt idx="373">
                  <c:v>0.46063490322888301</c:v>
                </c:pt>
                <c:pt idx="374">
                  <c:v>0.46188286971870302</c:v>
                </c:pt>
                <c:pt idx="375">
                  <c:v>0.46313083620852302</c:v>
                </c:pt>
                <c:pt idx="376">
                  <c:v>0.46437880269834497</c:v>
                </c:pt>
                <c:pt idx="377">
                  <c:v>0.46562676918816398</c:v>
                </c:pt>
                <c:pt idx="378">
                  <c:v>0.46687473567798399</c:v>
                </c:pt>
                <c:pt idx="379">
                  <c:v>0.46812270216780399</c:v>
                </c:pt>
                <c:pt idx="380">
                  <c:v>0.469370668657624</c:v>
                </c:pt>
                <c:pt idx="381">
                  <c:v>0.47061863514744601</c:v>
                </c:pt>
                <c:pt idx="382">
                  <c:v>0.47186660163726502</c:v>
                </c:pt>
                <c:pt idx="383">
                  <c:v>0.47311456812708602</c:v>
                </c:pt>
                <c:pt idx="384">
                  <c:v>0.47436253461690697</c:v>
                </c:pt>
                <c:pt idx="385">
                  <c:v>0.47561050110672598</c:v>
                </c:pt>
                <c:pt idx="386">
                  <c:v>0.47685846759654699</c:v>
                </c:pt>
                <c:pt idx="387">
                  <c:v>0.47810643408636699</c:v>
                </c:pt>
                <c:pt idx="388">
                  <c:v>0.479354400576187</c:v>
                </c:pt>
                <c:pt idx="389">
                  <c:v>0.48060236706600801</c:v>
                </c:pt>
                <c:pt idx="390">
                  <c:v>0.48185033355582801</c:v>
                </c:pt>
                <c:pt idx="391">
                  <c:v>0.48309830004564902</c:v>
                </c:pt>
                <c:pt idx="392">
                  <c:v>0.48434626653547003</c:v>
                </c:pt>
                <c:pt idx="393">
                  <c:v>0.48559423302528898</c:v>
                </c:pt>
                <c:pt idx="394">
                  <c:v>0.48684219951510899</c:v>
                </c:pt>
                <c:pt idx="395">
                  <c:v>0.48809016600493099</c:v>
                </c:pt>
                <c:pt idx="396">
                  <c:v>0.48933813249475</c:v>
                </c:pt>
                <c:pt idx="397">
                  <c:v>0.49058609898457001</c:v>
                </c:pt>
                <c:pt idx="398">
                  <c:v>0.49183406547439101</c:v>
                </c:pt>
                <c:pt idx="399">
                  <c:v>0.49308203196421202</c:v>
                </c:pt>
                <c:pt idx="400">
                  <c:v>0.49432999845403203</c:v>
                </c:pt>
                <c:pt idx="401">
                  <c:v>0.49557796494385298</c:v>
                </c:pt>
                <c:pt idx="402">
                  <c:v>0.49682593143367298</c:v>
                </c:pt>
                <c:pt idx="403">
                  <c:v>0.49807389792349399</c:v>
                </c:pt>
                <c:pt idx="404">
                  <c:v>0.499321864413313</c:v>
                </c:pt>
                <c:pt idx="405">
                  <c:v>0.50056983090313401</c:v>
                </c:pt>
                <c:pt idx="406">
                  <c:v>0.50181779739295496</c:v>
                </c:pt>
                <c:pt idx="407">
                  <c:v>0.50306576388277402</c:v>
                </c:pt>
                <c:pt idx="408">
                  <c:v>0.50431373037259697</c:v>
                </c:pt>
                <c:pt idx="409">
                  <c:v>0.50556169686241603</c:v>
                </c:pt>
                <c:pt idx="410">
                  <c:v>0.50680966335223498</c:v>
                </c:pt>
                <c:pt idx="411">
                  <c:v>0.50805762984205705</c:v>
                </c:pt>
                <c:pt idx="412">
                  <c:v>0.509305596331879</c:v>
                </c:pt>
                <c:pt idx="413">
                  <c:v>0.51055356282169695</c:v>
                </c:pt>
                <c:pt idx="414">
                  <c:v>0.51180152931151901</c:v>
                </c:pt>
                <c:pt idx="415">
                  <c:v>0.51304949580133796</c:v>
                </c:pt>
                <c:pt idx="416">
                  <c:v>0.51429746229115902</c:v>
                </c:pt>
                <c:pt idx="417">
                  <c:v>0.51554542878097698</c:v>
                </c:pt>
                <c:pt idx="418">
                  <c:v>0.51679339527080004</c:v>
                </c:pt>
                <c:pt idx="419">
                  <c:v>0.51804136176061999</c:v>
                </c:pt>
                <c:pt idx="420">
                  <c:v>0.51928932825044005</c:v>
                </c:pt>
                <c:pt idx="421">
                  <c:v>0.520537294740262</c:v>
                </c:pt>
                <c:pt idx="422">
                  <c:v>0.52178526123008195</c:v>
                </c:pt>
                <c:pt idx="423">
                  <c:v>0.52303322771990202</c:v>
                </c:pt>
                <c:pt idx="424">
                  <c:v>0.52428119420972197</c:v>
                </c:pt>
                <c:pt idx="425">
                  <c:v>0.52552916069954203</c:v>
                </c:pt>
                <c:pt idx="426">
                  <c:v>0.52677712718936298</c:v>
                </c:pt>
                <c:pt idx="427">
                  <c:v>0.52802509367918204</c:v>
                </c:pt>
                <c:pt idx="428">
                  <c:v>0.529273060169002</c:v>
                </c:pt>
                <c:pt idx="429">
                  <c:v>0.53052102665882295</c:v>
                </c:pt>
                <c:pt idx="430">
                  <c:v>0.53176899314864401</c:v>
                </c:pt>
                <c:pt idx="431">
                  <c:v>0.53301695963846496</c:v>
                </c:pt>
                <c:pt idx="432">
                  <c:v>0.53426492612828402</c:v>
                </c:pt>
                <c:pt idx="433">
                  <c:v>0.53551289261810497</c:v>
                </c:pt>
                <c:pt idx="434">
                  <c:v>0.53676085910792504</c:v>
                </c:pt>
                <c:pt idx="435">
                  <c:v>0.53800882559774499</c:v>
                </c:pt>
                <c:pt idx="436">
                  <c:v>0.53925679208756505</c:v>
                </c:pt>
                <c:pt idx="437">
                  <c:v>0.540504758577385</c:v>
                </c:pt>
                <c:pt idx="438">
                  <c:v>0.54175272506720495</c:v>
                </c:pt>
                <c:pt idx="439">
                  <c:v>0.54300069155702602</c:v>
                </c:pt>
                <c:pt idx="440">
                  <c:v>0.54424865804684697</c:v>
                </c:pt>
                <c:pt idx="441">
                  <c:v>0.54549662453666603</c:v>
                </c:pt>
                <c:pt idx="442">
                  <c:v>0.54674459102648798</c:v>
                </c:pt>
                <c:pt idx="443">
                  <c:v>0.54799255751630804</c:v>
                </c:pt>
                <c:pt idx="444">
                  <c:v>0.54924052400612899</c:v>
                </c:pt>
                <c:pt idx="445">
                  <c:v>0.55048849049594895</c:v>
                </c:pt>
                <c:pt idx="446">
                  <c:v>0.55173645698577001</c:v>
                </c:pt>
                <c:pt idx="447">
                  <c:v>0.55298442347558996</c:v>
                </c:pt>
                <c:pt idx="448">
                  <c:v>0.55423238996541102</c:v>
                </c:pt>
                <c:pt idx="449">
                  <c:v>0.55548035645522997</c:v>
                </c:pt>
                <c:pt idx="450">
                  <c:v>0.55672832294505203</c:v>
                </c:pt>
                <c:pt idx="451">
                  <c:v>0.55797628943487099</c:v>
                </c:pt>
                <c:pt idx="452">
                  <c:v>0.55922425592469205</c:v>
                </c:pt>
                <c:pt idx="453">
                  <c:v>0.560472222414511</c:v>
                </c:pt>
                <c:pt idx="454">
                  <c:v>0.56172018890433295</c:v>
                </c:pt>
                <c:pt idx="455">
                  <c:v>0.56296815539415201</c:v>
                </c:pt>
                <c:pt idx="456">
                  <c:v>0.56421612188397197</c:v>
                </c:pt>
                <c:pt idx="457">
                  <c:v>0.56546408837379203</c:v>
                </c:pt>
                <c:pt idx="458">
                  <c:v>0.56671205486361398</c:v>
                </c:pt>
                <c:pt idx="459">
                  <c:v>0.56796002135343504</c:v>
                </c:pt>
                <c:pt idx="460">
                  <c:v>0.56920798784325399</c:v>
                </c:pt>
                <c:pt idx="461">
                  <c:v>0.57045595433307605</c:v>
                </c:pt>
                <c:pt idx="462">
                  <c:v>0.57170392082289601</c:v>
                </c:pt>
                <c:pt idx="463">
                  <c:v>0.57295188731271696</c:v>
                </c:pt>
                <c:pt idx="464">
                  <c:v>0.57419985380253602</c:v>
                </c:pt>
                <c:pt idx="465">
                  <c:v>0.57544782029235497</c:v>
                </c:pt>
                <c:pt idx="466">
                  <c:v>0.57669578678217703</c:v>
                </c:pt>
                <c:pt idx="467">
                  <c:v>0.57794375327199898</c:v>
                </c:pt>
                <c:pt idx="468">
                  <c:v>0.57919171976181805</c:v>
                </c:pt>
                <c:pt idx="469">
                  <c:v>0.580439686251638</c:v>
                </c:pt>
                <c:pt idx="470">
                  <c:v>0.58168765274145695</c:v>
                </c:pt>
                <c:pt idx="471">
                  <c:v>0.58293561923127801</c:v>
                </c:pt>
                <c:pt idx="472">
                  <c:v>0.58418358572109996</c:v>
                </c:pt>
                <c:pt idx="473">
                  <c:v>0.58543155221091903</c:v>
                </c:pt>
                <c:pt idx="474">
                  <c:v>0.58667951870073998</c:v>
                </c:pt>
                <c:pt idx="475">
                  <c:v>0.58792748519056104</c:v>
                </c:pt>
                <c:pt idx="476">
                  <c:v>0.58917545168038099</c:v>
                </c:pt>
                <c:pt idx="477">
                  <c:v>0.59042341817020105</c:v>
                </c:pt>
                <c:pt idx="478">
                  <c:v>0.591671384660023</c:v>
                </c:pt>
                <c:pt idx="479">
                  <c:v>0.59291935114984196</c:v>
                </c:pt>
                <c:pt idx="480">
                  <c:v>0.59416731763966202</c:v>
                </c:pt>
                <c:pt idx="481">
                  <c:v>0.59541528412948297</c:v>
                </c:pt>
                <c:pt idx="482">
                  <c:v>0.59666325061930303</c:v>
                </c:pt>
                <c:pt idx="483">
                  <c:v>0.59791121710912198</c:v>
                </c:pt>
                <c:pt idx="484">
                  <c:v>0.59915918359894305</c:v>
                </c:pt>
                <c:pt idx="485">
                  <c:v>0.600407150088764</c:v>
                </c:pt>
                <c:pt idx="486">
                  <c:v>0.60165511657858295</c:v>
                </c:pt>
                <c:pt idx="487">
                  <c:v>0.60290308306840401</c:v>
                </c:pt>
                <c:pt idx="488">
                  <c:v>0.60415104955822596</c:v>
                </c:pt>
                <c:pt idx="489">
                  <c:v>0.60539901604804502</c:v>
                </c:pt>
                <c:pt idx="490">
                  <c:v>0.60664698253786598</c:v>
                </c:pt>
                <c:pt idx="491">
                  <c:v>0.60789494902768504</c:v>
                </c:pt>
                <c:pt idx="492">
                  <c:v>0.60914291551750499</c:v>
                </c:pt>
                <c:pt idx="493">
                  <c:v>0.61039088200732605</c:v>
                </c:pt>
                <c:pt idx="494">
                  <c:v>0.611638848497147</c:v>
                </c:pt>
                <c:pt idx="495">
                  <c:v>0.61288681498696596</c:v>
                </c:pt>
                <c:pt idx="496">
                  <c:v>0.61413478147678802</c:v>
                </c:pt>
                <c:pt idx="497">
                  <c:v>0.61538274796660797</c:v>
                </c:pt>
                <c:pt idx="498">
                  <c:v>0.61663071445643003</c:v>
                </c:pt>
                <c:pt idx="499">
                  <c:v>0.61787868094624898</c:v>
                </c:pt>
                <c:pt idx="500">
                  <c:v>0.61912664743606904</c:v>
                </c:pt>
                <c:pt idx="501">
                  <c:v>0.620374613925889</c:v>
                </c:pt>
                <c:pt idx="502">
                  <c:v>0.62162258041570995</c:v>
                </c:pt>
                <c:pt idx="503">
                  <c:v>0.62287054690553201</c:v>
                </c:pt>
                <c:pt idx="504">
                  <c:v>0.62411851339534996</c:v>
                </c:pt>
                <c:pt idx="505">
                  <c:v>0.62536647988517102</c:v>
                </c:pt>
                <c:pt idx="506">
                  <c:v>0.62661444637499297</c:v>
                </c:pt>
                <c:pt idx="507">
                  <c:v>0.62786241286481204</c:v>
                </c:pt>
                <c:pt idx="508">
                  <c:v>0.62911037935463099</c:v>
                </c:pt>
                <c:pt idx="509">
                  <c:v>0.63035834584445305</c:v>
                </c:pt>
                <c:pt idx="510">
                  <c:v>0.631606312334274</c:v>
                </c:pt>
                <c:pt idx="511">
                  <c:v>0.63285427882409295</c:v>
                </c:pt>
                <c:pt idx="512">
                  <c:v>0.63410224531391401</c:v>
                </c:pt>
                <c:pt idx="513">
                  <c:v>0.63535021180373497</c:v>
                </c:pt>
                <c:pt idx="514">
                  <c:v>0.63659817829355403</c:v>
                </c:pt>
                <c:pt idx="515">
                  <c:v>0.63784614478337298</c:v>
                </c:pt>
                <c:pt idx="516">
                  <c:v>0.63909411127319604</c:v>
                </c:pt>
                <c:pt idx="517">
                  <c:v>0.64034207776301499</c:v>
                </c:pt>
                <c:pt idx="518">
                  <c:v>0.64159004425283495</c:v>
                </c:pt>
                <c:pt idx="519">
                  <c:v>0.64283801074265801</c:v>
                </c:pt>
                <c:pt idx="520">
                  <c:v>0.64408597723247696</c:v>
                </c:pt>
                <c:pt idx="521">
                  <c:v>0.64533394372229602</c:v>
                </c:pt>
                <c:pt idx="522">
                  <c:v>0.64658191021211697</c:v>
                </c:pt>
                <c:pt idx="523">
                  <c:v>0.64782987670193803</c:v>
                </c:pt>
                <c:pt idx="524">
                  <c:v>0.64907784319175799</c:v>
                </c:pt>
                <c:pt idx="525">
                  <c:v>0.65032580968157905</c:v>
                </c:pt>
                <c:pt idx="526">
                  <c:v>0.651573776171399</c:v>
                </c:pt>
                <c:pt idx="527">
                  <c:v>0.65282174266121895</c:v>
                </c:pt>
                <c:pt idx="528">
                  <c:v>0.65406970915103901</c:v>
                </c:pt>
                <c:pt idx="529">
                  <c:v>0.65531767564086096</c:v>
                </c:pt>
                <c:pt idx="530">
                  <c:v>0.65656564213068103</c:v>
                </c:pt>
                <c:pt idx="531">
                  <c:v>0.65781360862050098</c:v>
                </c:pt>
                <c:pt idx="532">
                  <c:v>0.65906157511032104</c:v>
                </c:pt>
                <c:pt idx="533">
                  <c:v>0.66030954160014199</c:v>
                </c:pt>
                <c:pt idx="534">
                  <c:v>0.66155750808996205</c:v>
                </c:pt>
                <c:pt idx="535">
                  <c:v>0.66280547457978201</c:v>
                </c:pt>
                <c:pt idx="536">
                  <c:v>0.66405344106960296</c:v>
                </c:pt>
                <c:pt idx="537">
                  <c:v>0.66530140755942202</c:v>
                </c:pt>
                <c:pt idx="538">
                  <c:v>0.66654937404924297</c:v>
                </c:pt>
                <c:pt idx="539">
                  <c:v>0.66779734053906403</c:v>
                </c:pt>
                <c:pt idx="540">
                  <c:v>0.66904530702888398</c:v>
                </c:pt>
                <c:pt idx="541">
                  <c:v>0.67029327351870405</c:v>
                </c:pt>
                <c:pt idx="542">
                  <c:v>0.671541240008524</c:v>
                </c:pt>
                <c:pt idx="543">
                  <c:v>0.67278920649834495</c:v>
                </c:pt>
                <c:pt idx="544">
                  <c:v>0.67403717298816401</c:v>
                </c:pt>
                <c:pt idx="545">
                  <c:v>0.67528513947798496</c:v>
                </c:pt>
                <c:pt idx="546">
                  <c:v>0.67653310596780603</c:v>
                </c:pt>
                <c:pt idx="547">
                  <c:v>0.67778107245762498</c:v>
                </c:pt>
                <c:pt idx="548">
                  <c:v>0.67902903894744704</c:v>
                </c:pt>
                <c:pt idx="549">
                  <c:v>0.68027700543726899</c:v>
                </c:pt>
                <c:pt idx="550">
                  <c:v>0.68152497192708805</c:v>
                </c:pt>
                <c:pt idx="551">
                  <c:v>0.682772938416909</c:v>
                </c:pt>
                <c:pt idx="552">
                  <c:v>0.68402090490672796</c:v>
                </c:pt>
                <c:pt idx="553">
                  <c:v>0.68526887139654902</c:v>
                </c:pt>
                <c:pt idx="554">
                  <c:v>0.68651683788636897</c:v>
                </c:pt>
                <c:pt idx="555">
                  <c:v>0.68776480437618903</c:v>
                </c:pt>
                <c:pt idx="556">
                  <c:v>0.68901277086600998</c:v>
                </c:pt>
                <c:pt idx="557">
                  <c:v>0.69026073735582905</c:v>
                </c:pt>
                <c:pt idx="558">
                  <c:v>0.691508703845651</c:v>
                </c:pt>
                <c:pt idx="559">
                  <c:v>0.69275667033547195</c:v>
                </c:pt>
                <c:pt idx="560">
                  <c:v>0.69400463682529101</c:v>
                </c:pt>
                <c:pt idx="561">
                  <c:v>0.69525260331510996</c:v>
                </c:pt>
                <c:pt idx="562">
                  <c:v>0.69650056980493202</c:v>
                </c:pt>
                <c:pt idx="563">
                  <c:v>0.69774853629475297</c:v>
                </c:pt>
                <c:pt idx="564">
                  <c:v>0.69899650278457304</c:v>
                </c:pt>
                <c:pt idx="565">
                  <c:v>0.70024446927439399</c:v>
                </c:pt>
                <c:pt idx="566">
                  <c:v>0.70149243576421405</c:v>
                </c:pt>
                <c:pt idx="567">
                  <c:v>0.702740402254035</c:v>
                </c:pt>
                <c:pt idx="568">
                  <c:v>0.70398836874385495</c:v>
                </c:pt>
                <c:pt idx="569">
                  <c:v>0.70523633523367502</c:v>
                </c:pt>
                <c:pt idx="570">
                  <c:v>0.70648430172349497</c:v>
                </c:pt>
                <c:pt idx="571">
                  <c:v>0.70773226821331503</c:v>
                </c:pt>
                <c:pt idx="572">
                  <c:v>0.70898023470313498</c:v>
                </c:pt>
                <c:pt idx="573">
                  <c:v>0.71022820119295604</c:v>
                </c:pt>
                <c:pt idx="574">
                  <c:v>0.711476167682776</c:v>
                </c:pt>
                <c:pt idx="575">
                  <c:v>0.71272413417259695</c:v>
                </c:pt>
                <c:pt idx="576">
                  <c:v>0.71397210066241701</c:v>
                </c:pt>
                <c:pt idx="577">
                  <c:v>0.71522006715223796</c:v>
                </c:pt>
                <c:pt idx="578">
                  <c:v>0.71646803364205802</c:v>
                </c:pt>
                <c:pt idx="579">
                  <c:v>0.71771600013187697</c:v>
                </c:pt>
                <c:pt idx="580">
                  <c:v>0.71896396662169904</c:v>
                </c:pt>
                <c:pt idx="581">
                  <c:v>0.72021193311151999</c:v>
                </c:pt>
                <c:pt idx="582">
                  <c:v>0.72145989960134005</c:v>
                </c:pt>
                <c:pt idx="583">
                  <c:v>0.722707866091159</c:v>
                </c:pt>
                <c:pt idx="584">
                  <c:v>0.72395583258097995</c:v>
                </c:pt>
                <c:pt idx="585">
                  <c:v>0.72520379907080001</c:v>
                </c:pt>
                <c:pt idx="586">
                  <c:v>0.72645176556062196</c:v>
                </c:pt>
                <c:pt idx="587">
                  <c:v>0.72769973205044203</c:v>
                </c:pt>
                <c:pt idx="588">
                  <c:v>0.72894769854026298</c:v>
                </c:pt>
                <c:pt idx="589">
                  <c:v>0.73019566503008204</c:v>
                </c:pt>
                <c:pt idx="590">
                  <c:v>0.73144363151990399</c:v>
                </c:pt>
                <c:pt idx="591">
                  <c:v>0.73269159800972306</c:v>
                </c:pt>
                <c:pt idx="592">
                  <c:v>0.73393956449954401</c:v>
                </c:pt>
                <c:pt idx="593">
                  <c:v>0.73518753098936296</c:v>
                </c:pt>
                <c:pt idx="594">
                  <c:v>0.73643549747918402</c:v>
                </c:pt>
                <c:pt idx="595">
                  <c:v>0.73768346396900497</c:v>
                </c:pt>
                <c:pt idx="596">
                  <c:v>0.73893143045882403</c:v>
                </c:pt>
                <c:pt idx="597">
                  <c:v>0.74017939694864499</c:v>
                </c:pt>
                <c:pt idx="598">
                  <c:v>0.74142736343846605</c:v>
                </c:pt>
                <c:pt idx="599">
                  <c:v>0.742675329928287</c:v>
                </c:pt>
                <c:pt idx="600">
                  <c:v>0.74392329641810795</c:v>
                </c:pt>
                <c:pt idx="601">
                  <c:v>0.74517126290792701</c:v>
                </c:pt>
                <c:pt idx="602">
                  <c:v>0.74641922939774696</c:v>
                </c:pt>
                <c:pt idx="603">
                  <c:v>0.74766719588756703</c:v>
                </c:pt>
                <c:pt idx="604">
                  <c:v>0.74891516237738798</c:v>
                </c:pt>
                <c:pt idx="605">
                  <c:v>0.75016312886720704</c:v>
                </c:pt>
                <c:pt idx="606">
                  <c:v>0.75141109535702799</c:v>
                </c:pt>
                <c:pt idx="607">
                  <c:v>0.75265906184685005</c:v>
                </c:pt>
                <c:pt idx="608">
                  <c:v>0.753907028336671</c:v>
                </c:pt>
                <c:pt idx="609">
                  <c:v>0.75515499482649096</c:v>
                </c:pt>
                <c:pt idx="610">
                  <c:v>0.75640296131631002</c:v>
                </c:pt>
                <c:pt idx="611">
                  <c:v>0.75765092780612997</c:v>
                </c:pt>
                <c:pt idx="612">
                  <c:v>0.75889889429595103</c:v>
                </c:pt>
                <c:pt idx="613">
                  <c:v>0.76014686078577098</c:v>
                </c:pt>
                <c:pt idx="614">
                  <c:v>0.76139482727559205</c:v>
                </c:pt>
                <c:pt idx="615">
                  <c:v>0.762642793765413</c:v>
                </c:pt>
                <c:pt idx="616">
                  <c:v>0.76389076025523095</c:v>
                </c:pt>
                <c:pt idx="617">
                  <c:v>0.76513872674505301</c:v>
                </c:pt>
                <c:pt idx="618">
                  <c:v>0.76638669323487496</c:v>
                </c:pt>
                <c:pt idx="619">
                  <c:v>0.76763465972469302</c:v>
                </c:pt>
                <c:pt idx="620">
                  <c:v>0.76888262621451398</c:v>
                </c:pt>
                <c:pt idx="621">
                  <c:v>0.77013059270433404</c:v>
                </c:pt>
                <c:pt idx="622">
                  <c:v>0.77137855919415499</c:v>
                </c:pt>
                <c:pt idx="623">
                  <c:v>0.77262652568397505</c:v>
                </c:pt>
                <c:pt idx="624">
                  <c:v>0.773874492173794</c:v>
                </c:pt>
                <c:pt idx="625">
                  <c:v>0.77512245866361595</c:v>
                </c:pt>
                <c:pt idx="626">
                  <c:v>0.77637042515343402</c:v>
                </c:pt>
                <c:pt idx="627">
                  <c:v>0.77761839164325397</c:v>
                </c:pt>
                <c:pt idx="628">
                  <c:v>0.77886635813307703</c:v>
                </c:pt>
                <c:pt idx="629">
                  <c:v>0.78011432462289598</c:v>
                </c:pt>
                <c:pt idx="630">
                  <c:v>0.78136229111271704</c:v>
                </c:pt>
                <c:pt idx="631">
                  <c:v>0.782610257602537</c:v>
                </c:pt>
                <c:pt idx="632">
                  <c:v>0.78385822409235795</c:v>
                </c:pt>
                <c:pt idx="633">
                  <c:v>0.78510619058217901</c:v>
                </c:pt>
                <c:pt idx="634">
                  <c:v>0.78635415707199996</c:v>
                </c:pt>
                <c:pt idx="635">
                  <c:v>0.78760212356181802</c:v>
                </c:pt>
                <c:pt idx="636">
                  <c:v>0.78885009005163698</c:v>
                </c:pt>
                <c:pt idx="637">
                  <c:v>0.79009805654146104</c:v>
                </c:pt>
                <c:pt idx="638">
                  <c:v>0.79134602303127999</c:v>
                </c:pt>
                <c:pt idx="639">
                  <c:v>0.79259398952110105</c:v>
                </c:pt>
                <c:pt idx="640">
                  <c:v>0.793841956010923</c:v>
                </c:pt>
                <c:pt idx="641">
                  <c:v>0.79508992250074095</c:v>
                </c:pt>
                <c:pt idx="642">
                  <c:v>0.79633788899056202</c:v>
                </c:pt>
                <c:pt idx="643">
                  <c:v>0.79758585548038197</c:v>
                </c:pt>
                <c:pt idx="644">
                  <c:v>0.79883382197020303</c:v>
                </c:pt>
                <c:pt idx="645">
                  <c:v>0.80008178846002198</c:v>
                </c:pt>
                <c:pt idx="646">
                  <c:v>0.80132975494984404</c:v>
                </c:pt>
                <c:pt idx="647">
                  <c:v>0.802577721439662</c:v>
                </c:pt>
                <c:pt idx="648">
                  <c:v>0.80382568792948506</c:v>
                </c:pt>
                <c:pt idx="649">
                  <c:v>0.80507365441930401</c:v>
                </c:pt>
                <c:pt idx="650">
                  <c:v>0.80632162090912596</c:v>
                </c:pt>
                <c:pt idx="651">
                  <c:v>0.80756958739894402</c:v>
                </c:pt>
                <c:pt idx="652">
                  <c:v>0.80881755388876597</c:v>
                </c:pt>
                <c:pt idx="653">
                  <c:v>0.81006552037858603</c:v>
                </c:pt>
                <c:pt idx="654">
                  <c:v>0.81131348686840599</c:v>
                </c:pt>
                <c:pt idx="655">
                  <c:v>0.81256145335822505</c:v>
                </c:pt>
                <c:pt idx="656">
                  <c:v>0.813809419848045</c:v>
                </c:pt>
                <c:pt idx="657">
                  <c:v>0.81505738633786795</c:v>
                </c:pt>
                <c:pt idx="658">
                  <c:v>0.81630535282768701</c:v>
                </c:pt>
                <c:pt idx="659">
                  <c:v>0.81755331931750796</c:v>
                </c:pt>
                <c:pt idx="660">
                  <c:v>0.81880128580732703</c:v>
                </c:pt>
                <c:pt idx="661">
                  <c:v>0.82004925229714798</c:v>
                </c:pt>
                <c:pt idx="662">
                  <c:v>0.82129721878697104</c:v>
                </c:pt>
                <c:pt idx="663">
                  <c:v>0.82254518527678899</c:v>
                </c:pt>
                <c:pt idx="664">
                  <c:v>0.82379315176661105</c:v>
                </c:pt>
                <c:pt idx="665">
                  <c:v>0.82504111825643101</c:v>
                </c:pt>
                <c:pt idx="666">
                  <c:v>0.82628908474625395</c:v>
                </c:pt>
                <c:pt idx="667">
                  <c:v>0.82753705123606902</c:v>
                </c:pt>
                <c:pt idx="668">
                  <c:v>0.82878501772589097</c:v>
                </c:pt>
                <c:pt idx="669">
                  <c:v>0.83003298421571103</c:v>
                </c:pt>
                <c:pt idx="670">
                  <c:v>0.83128095070552999</c:v>
                </c:pt>
                <c:pt idx="671">
                  <c:v>0.83252891719535305</c:v>
                </c:pt>
                <c:pt idx="672">
                  <c:v>0.833776883685174</c:v>
                </c:pt>
                <c:pt idx="673">
                  <c:v>0.83502485017499395</c:v>
                </c:pt>
                <c:pt idx="674">
                  <c:v>0.83627281666481501</c:v>
                </c:pt>
                <c:pt idx="675">
                  <c:v>0.83752078315463596</c:v>
                </c:pt>
                <c:pt idx="676">
                  <c:v>0.83876874964445503</c:v>
                </c:pt>
                <c:pt idx="677">
                  <c:v>0.84001671613427398</c:v>
                </c:pt>
                <c:pt idx="678">
                  <c:v>0.84126468262409404</c:v>
                </c:pt>
                <c:pt idx="679">
                  <c:v>0.84251264911391699</c:v>
                </c:pt>
                <c:pt idx="680">
                  <c:v>0.84376061560373605</c:v>
                </c:pt>
                <c:pt idx="681">
                  <c:v>0.84500858209355401</c:v>
                </c:pt>
                <c:pt idx="682">
                  <c:v>0.84625654858337496</c:v>
                </c:pt>
                <c:pt idx="683">
                  <c:v>0.84750451507319702</c:v>
                </c:pt>
                <c:pt idx="684">
                  <c:v>0.84875248156301897</c:v>
                </c:pt>
                <c:pt idx="685">
                  <c:v>0.85000044805283503</c:v>
                </c:pt>
                <c:pt idx="686">
                  <c:v>0.85124841454265898</c:v>
                </c:pt>
                <c:pt idx="687">
                  <c:v>0.85249638103247904</c:v>
                </c:pt>
                <c:pt idx="688">
                  <c:v>0.853744347522298</c:v>
                </c:pt>
                <c:pt idx="689">
                  <c:v>0.85499231401211995</c:v>
                </c:pt>
                <c:pt idx="690">
                  <c:v>0.85624028050194001</c:v>
                </c:pt>
                <c:pt idx="691">
                  <c:v>0.85748824699175996</c:v>
                </c:pt>
                <c:pt idx="692">
                  <c:v>0.85873621348158402</c:v>
                </c:pt>
                <c:pt idx="693">
                  <c:v>0.85998417997140097</c:v>
                </c:pt>
                <c:pt idx="694">
                  <c:v>0.86123214646122204</c:v>
                </c:pt>
                <c:pt idx="695">
                  <c:v>0.86248011295103999</c:v>
                </c:pt>
                <c:pt idx="696">
                  <c:v>0.86372807944086405</c:v>
                </c:pt>
                <c:pt idx="697">
                  <c:v>0.864976045930682</c:v>
                </c:pt>
                <c:pt idx="698">
                  <c:v>0.86622401242050295</c:v>
                </c:pt>
                <c:pt idx="699">
                  <c:v>0.86747197891032402</c:v>
                </c:pt>
                <c:pt idx="700">
                  <c:v>0.86871994540014397</c:v>
                </c:pt>
                <c:pt idx="701">
                  <c:v>0.86996791188996503</c:v>
                </c:pt>
                <c:pt idx="702">
                  <c:v>0.87121587837978298</c:v>
                </c:pt>
                <c:pt idx="703">
                  <c:v>0.87246384486960304</c:v>
                </c:pt>
                <c:pt idx="704">
                  <c:v>0.873711811359424</c:v>
                </c:pt>
                <c:pt idx="705">
                  <c:v>0.87495977784924595</c:v>
                </c:pt>
                <c:pt idx="706">
                  <c:v>0.87620774433906501</c:v>
                </c:pt>
                <c:pt idx="707">
                  <c:v>0.87745571082888396</c:v>
                </c:pt>
                <c:pt idx="708">
                  <c:v>0.87870367731870702</c:v>
                </c:pt>
                <c:pt idx="709">
                  <c:v>0.87995164380852697</c:v>
                </c:pt>
                <c:pt idx="710">
                  <c:v>0.88119961029834604</c:v>
                </c:pt>
                <c:pt idx="711">
                  <c:v>0.88244757678816799</c:v>
                </c:pt>
                <c:pt idx="712">
                  <c:v>0.88369554327798905</c:v>
                </c:pt>
                <c:pt idx="713">
                  <c:v>0.884943509767808</c:v>
                </c:pt>
                <c:pt idx="714">
                  <c:v>0.88619147625762995</c:v>
                </c:pt>
                <c:pt idx="715">
                  <c:v>0.88743944274745001</c:v>
                </c:pt>
                <c:pt idx="716">
                  <c:v>0.88868740923727096</c:v>
                </c:pt>
                <c:pt idx="717">
                  <c:v>0.88993537572708903</c:v>
                </c:pt>
                <c:pt idx="718">
                  <c:v>0.89118334221691098</c:v>
                </c:pt>
                <c:pt idx="719">
                  <c:v>0.89243130870672804</c:v>
                </c:pt>
                <c:pt idx="720">
                  <c:v>0.89367927519654999</c:v>
                </c:pt>
                <c:pt idx="721">
                  <c:v>0.89492724168637505</c:v>
                </c:pt>
                <c:pt idx="722">
                  <c:v>0.89617520817619001</c:v>
                </c:pt>
                <c:pt idx="723">
                  <c:v>0.89742317466601496</c:v>
                </c:pt>
                <c:pt idx="724">
                  <c:v>0.89867114115583002</c:v>
                </c:pt>
                <c:pt idx="725">
                  <c:v>0.89991910764564997</c:v>
                </c:pt>
                <c:pt idx="726">
                  <c:v>0.90116707413547203</c:v>
                </c:pt>
                <c:pt idx="727">
                  <c:v>0.90241504062529398</c:v>
                </c:pt>
                <c:pt idx="728">
                  <c:v>0.90366300711511205</c:v>
                </c:pt>
                <c:pt idx="729">
                  <c:v>0.904910973604934</c:v>
                </c:pt>
                <c:pt idx="730">
                  <c:v>0.90615894009475595</c:v>
                </c:pt>
                <c:pt idx="731">
                  <c:v>0.90740690658457501</c:v>
                </c:pt>
                <c:pt idx="732">
                  <c:v>0.90865487307439397</c:v>
                </c:pt>
                <c:pt idx="733">
                  <c:v>0.90990283956421603</c:v>
                </c:pt>
                <c:pt idx="734">
                  <c:v>0.91115080605403298</c:v>
                </c:pt>
                <c:pt idx="735">
                  <c:v>0.91239877254385704</c:v>
                </c:pt>
                <c:pt idx="736">
                  <c:v>0.91364673903367599</c:v>
                </c:pt>
                <c:pt idx="737">
                  <c:v>0.91489470552349705</c:v>
                </c:pt>
                <c:pt idx="738">
                  <c:v>0.91614267201331701</c:v>
                </c:pt>
                <c:pt idx="739">
                  <c:v>0.91739063850314095</c:v>
                </c:pt>
                <c:pt idx="740">
                  <c:v>0.91863860499295802</c:v>
                </c:pt>
                <c:pt idx="741">
                  <c:v>0.91988657148277897</c:v>
                </c:pt>
                <c:pt idx="742">
                  <c:v>0.92113453797259703</c:v>
                </c:pt>
                <c:pt idx="743">
                  <c:v>0.92238250446241699</c:v>
                </c:pt>
                <c:pt idx="744">
                  <c:v>0.92363047095224005</c:v>
                </c:pt>
                <c:pt idx="745">
                  <c:v>0.924878437442062</c:v>
                </c:pt>
                <c:pt idx="746">
                  <c:v>0.92612640393188095</c:v>
                </c:pt>
                <c:pt idx="747">
                  <c:v>0.92737437042169901</c:v>
                </c:pt>
                <c:pt idx="748">
                  <c:v>0.92862233691152196</c:v>
                </c:pt>
                <c:pt idx="749">
                  <c:v>0.92987030340134202</c:v>
                </c:pt>
                <c:pt idx="750">
                  <c:v>0.93111826989116298</c:v>
                </c:pt>
                <c:pt idx="751">
                  <c:v>0.93236623638098204</c:v>
                </c:pt>
                <c:pt idx="752">
                  <c:v>0.93361420287080199</c:v>
                </c:pt>
                <c:pt idx="753">
                  <c:v>0.93486216936062605</c:v>
                </c:pt>
                <c:pt idx="754">
                  <c:v>0.936110135850444</c:v>
                </c:pt>
                <c:pt idx="755">
                  <c:v>0.93735810234026395</c:v>
                </c:pt>
                <c:pt idx="756">
                  <c:v>0.93860606883008502</c:v>
                </c:pt>
                <c:pt idx="757">
                  <c:v>0.93985403531990197</c:v>
                </c:pt>
                <c:pt idx="758">
                  <c:v>0.94110200180972603</c:v>
                </c:pt>
                <c:pt idx="759">
                  <c:v>0.94234996829954398</c:v>
                </c:pt>
                <c:pt idx="760">
                  <c:v>0.94359793478936504</c:v>
                </c:pt>
                <c:pt idx="761">
                  <c:v>0.944845901279185</c:v>
                </c:pt>
                <c:pt idx="762">
                  <c:v>0.94609386776900495</c:v>
                </c:pt>
                <c:pt idx="763">
                  <c:v>0.94734183425882701</c:v>
                </c:pt>
                <c:pt idx="764">
                  <c:v>0.94858980074864496</c:v>
                </c:pt>
                <c:pt idx="765">
                  <c:v>0.94983776723846802</c:v>
                </c:pt>
                <c:pt idx="766">
                  <c:v>0.95108573372828897</c:v>
                </c:pt>
                <c:pt idx="767">
                  <c:v>0.95233370021810804</c:v>
                </c:pt>
                <c:pt idx="768">
                  <c:v>0.95358166670792799</c:v>
                </c:pt>
                <c:pt idx="769">
                  <c:v>0.95482963319774805</c:v>
                </c:pt>
                <c:pt idx="770">
                  <c:v>0.956077599687569</c:v>
                </c:pt>
                <c:pt idx="771">
                  <c:v>0.95732556617739095</c:v>
                </c:pt>
                <c:pt idx="772">
                  <c:v>0.95857353266720902</c:v>
                </c:pt>
                <c:pt idx="773">
                  <c:v>0.95982149915702897</c:v>
                </c:pt>
                <c:pt idx="774">
                  <c:v>0.96106946564685303</c:v>
                </c:pt>
                <c:pt idx="775">
                  <c:v>0.96231743213666998</c:v>
                </c:pt>
                <c:pt idx="776">
                  <c:v>0.96356539862649004</c:v>
                </c:pt>
                <c:pt idx="777">
                  <c:v>0.96481336511631099</c:v>
                </c:pt>
                <c:pt idx="778">
                  <c:v>0.96606133160613505</c:v>
                </c:pt>
                <c:pt idx="779">
                  <c:v>0.96730929809595201</c:v>
                </c:pt>
                <c:pt idx="780">
                  <c:v>0.96855726458577196</c:v>
                </c:pt>
                <c:pt idx="781">
                  <c:v>0.96980523107559202</c:v>
                </c:pt>
                <c:pt idx="782">
                  <c:v>0.97105319756541497</c:v>
                </c:pt>
                <c:pt idx="783">
                  <c:v>0.97230116405523304</c:v>
                </c:pt>
                <c:pt idx="784">
                  <c:v>0.97354913054505199</c:v>
                </c:pt>
                <c:pt idx="785">
                  <c:v>0.97479709703487305</c:v>
                </c:pt>
                <c:pt idx="786">
                  <c:v>0.976045063524695</c:v>
                </c:pt>
                <c:pt idx="787">
                  <c:v>0.97729303001451595</c:v>
                </c:pt>
                <c:pt idx="788">
                  <c:v>0.97854099650433402</c:v>
                </c:pt>
                <c:pt idx="789">
                  <c:v>0.97978896299415497</c:v>
                </c:pt>
                <c:pt idx="790">
                  <c:v>0.98103692948397603</c:v>
                </c:pt>
                <c:pt idx="791">
                  <c:v>0.98228489597380098</c:v>
                </c:pt>
                <c:pt idx="792">
                  <c:v>0.98353286246361504</c:v>
                </c:pt>
                <c:pt idx="793">
                  <c:v>0.98478082895343999</c:v>
                </c:pt>
                <c:pt idx="794">
                  <c:v>0.98602879544325694</c:v>
                </c:pt>
                <c:pt idx="795">
                  <c:v>0.98727676193307901</c:v>
                </c:pt>
                <c:pt idx="796">
                  <c:v>0.98852472842289996</c:v>
                </c:pt>
                <c:pt idx="797">
                  <c:v>0.98977269491272002</c:v>
                </c:pt>
                <c:pt idx="798">
                  <c:v>0.99102066140253997</c:v>
                </c:pt>
                <c:pt idx="799">
                  <c:v>0.99226862789235903</c:v>
                </c:pt>
                <c:pt idx="800">
                  <c:v>0.99351659438217998</c:v>
                </c:pt>
                <c:pt idx="801">
                  <c:v>0.99476456087200105</c:v>
                </c:pt>
                <c:pt idx="802">
                  <c:v>0.99601252736182</c:v>
                </c:pt>
                <c:pt idx="803">
                  <c:v>0.99726049385164095</c:v>
                </c:pt>
                <c:pt idx="804">
                  <c:v>0.99850846034146201</c:v>
                </c:pt>
                <c:pt idx="805">
                  <c:v>0.99975642683128096</c:v>
                </c:pt>
                <c:pt idx="806">
                  <c:v>1.0010043933210999</c:v>
                </c:pt>
                <c:pt idx="807">
                  <c:v>1.0022523598109201</c:v>
                </c:pt>
                <c:pt idx="808">
                  <c:v>1.00350032630074</c:v>
                </c:pt>
                <c:pt idx="809">
                  <c:v>1.00474829279056</c:v>
                </c:pt>
                <c:pt idx="810">
                  <c:v>1.0059962592803799</c:v>
                </c:pt>
                <c:pt idx="811">
                  <c:v>1.0072442257701999</c:v>
                </c:pt>
                <c:pt idx="812">
                  <c:v>1.0084921922600201</c:v>
                </c:pt>
                <c:pt idx="813">
                  <c:v>1.00974015874984</c:v>
                </c:pt>
                <c:pt idx="814">
                  <c:v>1.01098812523966</c:v>
                </c:pt>
                <c:pt idx="815">
                  <c:v>1.0122360917294799</c:v>
                </c:pt>
                <c:pt idx="816">
                  <c:v>1.0134840582193001</c:v>
                </c:pt>
                <c:pt idx="817">
                  <c:v>1.0147320247091201</c:v>
                </c:pt>
                <c:pt idx="818">
                  <c:v>1.01597999119894</c:v>
                </c:pt>
                <c:pt idx="819">
                  <c:v>1.01722795768876</c:v>
                </c:pt>
                <c:pt idx="820">
                  <c:v>1.0184759241785799</c:v>
                </c:pt>
                <c:pt idx="821">
                  <c:v>1.0197238906684001</c:v>
                </c:pt>
                <c:pt idx="822">
                  <c:v>1.02097185715823</c:v>
                </c:pt>
                <c:pt idx="823">
                  <c:v>1.02221982364804</c:v>
                </c:pt>
                <c:pt idx="824">
                  <c:v>1.0234677901378599</c:v>
                </c:pt>
                <c:pt idx="825">
                  <c:v>1.0247157566276901</c:v>
                </c:pt>
                <c:pt idx="826">
                  <c:v>1.0259637231175101</c:v>
                </c:pt>
                <c:pt idx="827">
                  <c:v>1.02721168960733</c:v>
                </c:pt>
                <c:pt idx="828">
                  <c:v>1.02845965609715</c:v>
                </c:pt>
                <c:pt idx="829">
                  <c:v>1.0297076225869699</c:v>
                </c:pt>
                <c:pt idx="830">
                  <c:v>1.0309555890767801</c:v>
                </c:pt>
                <c:pt idx="831">
                  <c:v>1.03220355556661</c:v>
                </c:pt>
                <c:pt idx="832">
                  <c:v>1.03345152205643</c:v>
                </c:pt>
                <c:pt idx="833">
                  <c:v>1.0346994885462499</c:v>
                </c:pt>
                <c:pt idx="834">
                  <c:v>1.0359474550360701</c:v>
                </c:pt>
                <c:pt idx="835">
                  <c:v>1.0371954215258901</c:v>
                </c:pt>
                <c:pt idx="836">
                  <c:v>1.03844338801571</c:v>
                </c:pt>
                <c:pt idx="837">
                  <c:v>1.03969135450553</c:v>
                </c:pt>
                <c:pt idx="838">
                  <c:v>1.0409393209953499</c:v>
                </c:pt>
                <c:pt idx="839">
                  <c:v>1.0421872874851701</c:v>
                </c:pt>
                <c:pt idx="840">
                  <c:v>1.04343525397499</c:v>
                </c:pt>
                <c:pt idx="841">
                  <c:v>1.04468322046481</c:v>
                </c:pt>
                <c:pt idx="842">
                  <c:v>1.0459311869546299</c:v>
                </c:pt>
                <c:pt idx="843">
                  <c:v>1.0471791534444499</c:v>
                </c:pt>
                <c:pt idx="844">
                  <c:v>1.0484271199342701</c:v>
                </c:pt>
                <c:pt idx="845">
                  <c:v>1.04967508642409</c:v>
                </c:pt>
                <c:pt idx="846">
                  <c:v>1.05092305291391</c:v>
                </c:pt>
                <c:pt idx="847">
                  <c:v>1.0521710194037299</c:v>
                </c:pt>
                <c:pt idx="848">
                  <c:v>1.0534189858935501</c:v>
                </c:pt>
                <c:pt idx="849">
                  <c:v>1.05466695238337</c:v>
                </c:pt>
                <c:pt idx="850">
                  <c:v>1.05591491887319</c:v>
                </c:pt>
                <c:pt idx="851">
                  <c:v>1.05716288536301</c:v>
                </c:pt>
                <c:pt idx="852">
                  <c:v>1.0584108518528399</c:v>
                </c:pt>
                <c:pt idx="853">
                  <c:v>1.0596588183426601</c:v>
                </c:pt>
                <c:pt idx="854">
                  <c:v>1.06090678483247</c:v>
                </c:pt>
                <c:pt idx="855">
                  <c:v>1.0621547513223</c:v>
                </c:pt>
                <c:pt idx="856">
                  <c:v>1.0634027178121199</c:v>
                </c:pt>
                <c:pt idx="857">
                  <c:v>1.0646506843019401</c:v>
                </c:pt>
                <c:pt idx="858">
                  <c:v>1.06589865079176</c:v>
                </c:pt>
                <c:pt idx="859">
                  <c:v>1.06714661728158</c:v>
                </c:pt>
                <c:pt idx="860">
                  <c:v>1.0683945837714</c:v>
                </c:pt>
                <c:pt idx="861">
                  <c:v>1.0696425502612199</c:v>
                </c:pt>
                <c:pt idx="862">
                  <c:v>1.0708905167510401</c:v>
                </c:pt>
                <c:pt idx="863">
                  <c:v>1.07213848324086</c:v>
                </c:pt>
                <c:pt idx="864">
                  <c:v>1.07338644973068</c:v>
                </c:pt>
                <c:pt idx="865">
                  <c:v>1.0746344162204999</c:v>
                </c:pt>
                <c:pt idx="866">
                  <c:v>1.0758823827103201</c:v>
                </c:pt>
                <c:pt idx="867">
                  <c:v>1.0771303492001401</c:v>
                </c:pt>
              </c:numCache>
            </c:numRef>
          </c:xVal>
          <c:yVal>
            <c:numRef>
              <c:f>'ArcTan y_z'!$F$3:$F$870</c:f>
              <c:numCache>
                <c:formatCode>0.00E+00</c:formatCode>
                <c:ptCount val="868"/>
                <c:pt idx="0">
                  <c:v>-2.1781255581200782E-5</c:v>
                </c:pt>
                <c:pt idx="1">
                  <c:v>1.9223940707897635E-5</c:v>
                </c:pt>
                <c:pt idx="2">
                  <c:v>-1.1631392224404069E-5</c:v>
                </c:pt>
                <c:pt idx="3">
                  <c:v>-1.3249467011219506E-5</c:v>
                </c:pt>
                <c:pt idx="4">
                  <c:v>-2.014308134012596E-5</c:v>
                </c:pt>
                <c:pt idx="5">
                  <c:v>-2.8707472430752065E-5</c:v>
                </c:pt>
                <c:pt idx="6">
                  <c:v>-3.9041709720231119E-5</c:v>
                </c:pt>
                <c:pt idx="7">
                  <c:v>-5.1214956409020104E-5</c:v>
                </c:pt>
                <c:pt idx="8">
                  <c:v>-6.5292555140321581E-5</c:v>
                </c:pt>
                <c:pt idx="9">
                  <c:v>-8.1335893219140653E-5</c:v>
                </c:pt>
                <c:pt idx="10">
                  <c:v>-9.9399115654532719E-5</c:v>
                </c:pt>
                <c:pt idx="11">
                  <c:v>-1.1952602720983633E-4</c:v>
                </c:pt>
                <c:pt idx="12">
                  <c:v>-1.4174751974510905E-4</c:v>
                </c:pt>
                <c:pt idx="13">
                  <c:v>-1.660788863307592E-4</c:v>
                </c:pt>
                <c:pt idx="14">
                  <c:v>-1.9251919230532031E-4</c:v>
                </c:pt>
                <c:pt idx="15">
                  <c:v>-2.2104994598665052E-4</c:v>
                </c:pt>
                <c:pt idx="16">
                  <c:v>-2.5163439925093617E-4</c:v>
                </c:pt>
                <c:pt idx="17">
                  <c:v>-2.8421810216379867E-4</c:v>
                </c:pt>
                <c:pt idx="18">
                  <c:v>-3.187290120308729E-4</c:v>
                </c:pt>
                <c:pt idx="19">
                  <c:v>-3.5507781880243935E-4</c:v>
                </c:pt>
                <c:pt idx="20">
                  <c:v>-3.9315901503233472E-4</c:v>
                </c:pt>
                <c:pt idx="21">
                  <c:v>-4.3285222799873801E-4</c:v>
                </c:pt>
                <c:pt idx="22">
                  <c:v>-4.7402279828110105E-4</c:v>
                </c:pt>
                <c:pt idx="23">
                  <c:v>-5.1652279031752263E-4</c:v>
                </c:pt>
                <c:pt idx="24">
                  <c:v>-5.6019196879145139E-4</c:v>
                </c:pt>
                <c:pt idx="25">
                  <c:v>-6.0485895627882772E-4</c:v>
                </c:pt>
                <c:pt idx="26">
                  <c:v>-6.5034195368824852E-4</c:v>
                </c:pt>
                <c:pt idx="27">
                  <c:v>-6.9644978452494135E-4</c:v>
                </c:pt>
                <c:pt idx="28">
                  <c:v>-7.4298298630026227E-4</c:v>
                </c:pt>
                <c:pt idx="29">
                  <c:v>-7.897348638041873E-4</c:v>
                </c:pt>
                <c:pt idx="30">
                  <c:v>-8.3649228514496416E-4</c:v>
                </c:pt>
                <c:pt idx="31">
                  <c:v>-8.830364851253337E-4</c:v>
                </c:pt>
                <c:pt idx="32">
                  <c:v>-9.2914379752726179E-4</c:v>
                </c:pt>
                <c:pt idx="33">
                  <c:v>-9.7458624977376422E-4</c:v>
                </c:pt>
                <c:pt idx="34">
                  <c:v>-1.0191320174253225E-3</c:v>
                </c:pt>
                <c:pt idx="35">
                  <c:v>-1.0625458567089985E-3</c:v>
                </c:pt>
                <c:pt idx="36">
                  <c:v>-1.1045893752696225E-3</c:v>
                </c:pt>
                <c:pt idx="37">
                  <c:v>-1.1450213509996998E-3</c:v>
                </c:pt>
                <c:pt idx="38">
                  <c:v>-1.1835979538203202E-3</c:v>
                </c:pt>
                <c:pt idx="39">
                  <c:v>-1.2200731449415912E-3</c:v>
                </c:pt>
                <c:pt idx="40">
                  <c:v>-1.2541991115288221E-3</c:v>
                </c:pt>
                <c:pt idx="41">
                  <c:v>-1.2857267417126772E-3</c:v>
                </c:pt>
                <c:pt idx="42">
                  <c:v>-1.3144068517741965E-3</c:v>
                </c:pt>
                <c:pt idx="43">
                  <c:v>-1.3399919651959245E-3</c:v>
                </c:pt>
                <c:pt idx="44">
                  <c:v>-1.3622392865519867E-3</c:v>
                </c:pt>
                <c:pt idx="45">
                  <c:v>-1.3809168610559328E-3</c:v>
                </c:pt>
                <c:pt idx="46">
                  <c:v>-1.3958123654674399E-3</c:v>
                </c:pt>
                <c:pt idx="47">
                  <c:v>-1.406744752199543E-3</c:v>
                </c:pt>
                <c:pt idx="48">
                  <c:v>-1.4135818810787398E-3</c:v>
                </c:pt>
                <c:pt idx="49">
                  <c:v>-1.4162623104454616E-3</c:v>
                </c:pt>
                <c:pt idx="50">
                  <c:v>-1.4148179520143702E-3</c:v>
                </c:pt>
                <c:pt idx="51">
                  <c:v>-1.4093951422017548E-3</c:v>
                </c:pt>
                <c:pt idx="52">
                  <c:v>-1.4002671880166257E-3</c:v>
                </c:pt>
                <c:pt idx="53">
                  <c:v>-1.3878311059773219E-3</c:v>
                </c:pt>
                <c:pt idx="54">
                  <c:v>-1.3725858893175349E-3</c:v>
                </c:pt>
                <c:pt idx="55">
                  <c:v>-1.355094304543167E-3</c:v>
                </c:pt>
                <c:pt idx="56">
                  <c:v>-1.3359347348478972E-3</c:v>
                </c:pt>
                <c:pt idx="57">
                  <c:v>-1.3156542038389354E-3</c:v>
                </c:pt>
                <c:pt idx="58">
                  <c:v>-1.2947313590995339E-3</c:v>
                </c:pt>
                <c:pt idx="59">
                  <c:v>-1.2735555390510345E-3</c:v>
                </c:pt>
                <c:pt idx="60">
                  <c:v>-1.2524223349713653E-3</c:v>
                </c:pt>
                <c:pt idx="61">
                  <c:v>-1.2315417366678281E-3</c:v>
                </c:pt>
                <c:pt idx="62">
                  <c:v>-1.2110533313256682E-3</c:v>
                </c:pt>
                <c:pt idx="63">
                  <c:v>-1.1910432294817872E-3</c:v>
                </c:pt>
                <c:pt idx="64">
                  <c:v>-1.1715593018016581E-3</c:v>
                </c:pt>
                <c:pt idx="65">
                  <c:v>-1.1526233910561757E-3</c:v>
                </c:pt>
                <c:pt idx="66">
                  <c:v>-1.1342404656442956E-3</c:v>
                </c:pt>
                <c:pt idx="67">
                  <c:v>-1.1164048436210585E-3</c:v>
                </c:pt>
                <c:pt idx="68">
                  <c:v>-1.0991043565684619E-3</c:v>
                </c:pt>
                <c:pt idx="69">
                  <c:v>-1.0823231098615737E-3</c:v>
                </c:pt>
                <c:pt idx="70">
                  <c:v>-1.0660432861270075E-3</c:v>
                </c:pt>
                <c:pt idx="71">
                  <c:v>-1.0502462847024132E-3</c:v>
                </c:pt>
                <c:pt idx="72">
                  <c:v>-1.0349134105803626E-3</c:v>
                </c:pt>
                <c:pt idx="73">
                  <c:v>-1.0200263008120407E-3</c:v>
                </c:pt>
                <c:pt idx="74">
                  <c:v>-1.0055671893244365E-3</c:v>
                </c:pt>
                <c:pt idx="75">
                  <c:v>-9.9151902476375458E-4</c:v>
                </c:pt>
                <c:pt idx="76">
                  <c:v>-9.778655285709861E-4</c:v>
                </c:pt>
                <c:pt idx="77">
                  <c:v>-9.6459120287231833E-4</c:v>
                </c:pt>
                <c:pt idx="78">
                  <c:v>-9.5168132831531245E-4</c:v>
                </c:pt>
                <c:pt idx="79">
                  <c:v>-9.3912194459016608E-4</c:v>
                </c:pt>
                <c:pt idx="80">
                  <c:v>-9.2689981392186991E-4</c:v>
                </c:pt>
                <c:pt idx="81">
                  <c:v>-9.1500238019625094E-4</c:v>
                </c:pt>
                <c:pt idx="82">
                  <c:v>-9.0341773024515471E-4</c:v>
                </c:pt>
                <c:pt idx="83">
                  <c:v>-8.9213454896621455E-4</c:v>
                </c:pt>
                <c:pt idx="84">
                  <c:v>-8.8114207343548156E-4</c:v>
                </c:pt>
                <c:pt idx="85">
                  <c:v>-8.7043004643672008E-4</c:v>
                </c:pt>
                <c:pt idx="86">
                  <c:v>-8.5998867391378611E-4</c:v>
                </c:pt>
                <c:pt idx="87">
                  <c:v>-8.4980858314403303E-4</c:v>
                </c:pt>
                <c:pt idx="88">
                  <c:v>-8.3988078369496145E-4</c:v>
                </c:pt>
                <c:pt idx="89">
                  <c:v>-8.3019663367132999E-4</c:v>
                </c:pt>
                <c:pt idx="90">
                  <c:v>-8.2074781102277827E-4</c:v>
                </c:pt>
                <c:pt idx="91">
                  <c:v>-8.1152628964566696E-4</c:v>
                </c:pt>
                <c:pt idx="92">
                  <c:v>-8.0252432062944573E-4</c:v>
                </c:pt>
                <c:pt idx="93">
                  <c:v>-7.937344191058538E-4</c:v>
                </c:pt>
                <c:pt idx="94">
                  <c:v>-7.851493546387143E-4</c:v>
                </c:pt>
                <c:pt idx="95">
                  <c:v>-7.7676214406853007E-4</c:v>
                </c:pt>
                <c:pt idx="96">
                  <c:v>-7.6856604618308127E-4</c:v>
                </c:pt>
                <c:pt idx="97">
                  <c:v>-7.6055455722041324E-4</c:v>
                </c:pt>
                <c:pt idx="98">
                  <c:v>-7.5272140675858778E-4</c:v>
                </c:pt>
                <c:pt idx="99">
                  <c:v>-7.4506055400368068E-4</c:v>
                </c:pt>
                <c:pt idx="100">
                  <c:v>-7.3756618417942317E-4</c:v>
                </c:pt>
                <c:pt idx="101">
                  <c:v>-7.3023270488525654E-4</c:v>
                </c:pt>
                <c:pt idx="102">
                  <c:v>-7.2305474228829972E-4</c:v>
                </c:pt>
                <c:pt idx="103">
                  <c:v>-7.1602713709031734E-4</c:v>
                </c:pt>
                <c:pt idx="104">
                  <c:v>-7.0914494004179146E-4</c:v>
                </c:pt>
                <c:pt idx="105">
                  <c:v>-7.0240340695695944E-4</c:v>
                </c:pt>
                <c:pt idx="106">
                  <c:v>-6.9579799327462667E-4</c:v>
                </c:pt>
                <c:pt idx="107">
                  <c:v>-6.8932434826921983E-4</c:v>
                </c:pt>
                <c:pt idx="108">
                  <c:v>-6.8297830866927633E-4</c:v>
                </c:pt>
                <c:pt idx="109">
                  <c:v>-6.7675589194233327E-4</c:v>
                </c:pt>
                <c:pt idx="110">
                  <c:v>-6.706532890927839E-4</c:v>
                </c:pt>
                <c:pt idx="111">
                  <c:v>-6.6466680200571125E-4</c:v>
                </c:pt>
                <c:pt idx="112">
                  <c:v>-6.5879270394348722E-4</c:v>
                </c:pt>
                <c:pt idx="113">
                  <c:v>-6.5302741759855072E-4</c:v>
                </c:pt>
                <c:pt idx="114">
                  <c:v>-6.4736755136991743E-4</c:v>
                </c:pt>
                <c:pt idx="115">
                  <c:v>-6.4180988608228764E-4</c:v>
                </c:pt>
                <c:pt idx="116">
                  <c:v>-6.3635141606491446E-4</c:v>
                </c:pt>
                <c:pt idx="117">
                  <c:v>-6.3098946351852541E-4</c:v>
                </c:pt>
                <c:pt idx="118">
                  <c:v>-6.2572149092361348E-4</c:v>
                </c:pt>
                <c:pt idx="119">
                  <c:v>-6.2054504893905486E-4</c:v>
                </c:pt>
                <c:pt idx="120">
                  <c:v>-6.1545777260486347E-4</c:v>
                </c:pt>
                <c:pt idx="121">
                  <c:v>-6.1045737773949334E-4</c:v>
                </c:pt>
                <c:pt idx="122">
                  <c:v>-6.0554165752019792E-4</c:v>
                </c:pt>
                <c:pt idx="123">
                  <c:v>-6.0070847923558268E-4</c:v>
                </c:pt>
                <c:pt idx="124">
                  <c:v>-5.9595578120045188E-4</c:v>
                </c:pt>
                <c:pt idx="125">
                  <c:v>-5.9128156982344432E-4</c:v>
                </c:pt>
                <c:pt idx="126">
                  <c:v>-5.8668391681879662E-4</c:v>
                </c:pt>
                <c:pt idx="127">
                  <c:v>-5.8216095655399072E-4</c:v>
                </c:pt>
                <c:pt idx="128">
                  <c:v>-5.7771088352559529E-4</c:v>
                </c:pt>
                <c:pt idx="129">
                  <c:v>-5.7333194995621824E-4</c:v>
                </c:pt>
                <c:pt idx="130">
                  <c:v>-5.6902246350573388E-4</c:v>
                </c:pt>
                <c:pt idx="131">
                  <c:v>-5.6478078509058789E-4</c:v>
                </c:pt>
                <c:pt idx="132">
                  <c:v>-5.6060532680523602E-4</c:v>
                </c:pt>
                <c:pt idx="133">
                  <c:v>-5.5649454994014273E-4</c:v>
                </c:pt>
                <c:pt idx="134">
                  <c:v>-5.5244696309122683E-4</c:v>
                </c:pt>
                <c:pt idx="135">
                  <c:v>-5.4846112035577871E-4</c:v>
                </c:pt>
                <c:pt idx="136">
                  <c:v>-5.445356196103697E-4</c:v>
                </c:pt>
                <c:pt idx="137">
                  <c:v>-5.4066910086632747E-4</c:v>
                </c:pt>
                <c:pt idx="138">
                  <c:v>-5.3686024469883032E-4</c:v>
                </c:pt>
                <c:pt idx="139">
                  <c:v>-5.3310777074574642E-4</c:v>
                </c:pt>
                <c:pt idx="140">
                  <c:v>-5.2941043627263858E-4</c:v>
                </c:pt>
                <c:pt idx="141">
                  <c:v>-5.257670348006088E-4</c:v>
                </c:pt>
                <c:pt idx="142">
                  <c:v>-5.2217639479366733E-4</c:v>
                </c:pt>
                <c:pt idx="143">
                  <c:v>-5.1863737840284287E-4</c:v>
                </c:pt>
                <c:pt idx="144">
                  <c:v>-5.1514888026394593E-4</c:v>
                </c:pt>
                <c:pt idx="145">
                  <c:v>-5.1170982634655049E-4</c:v>
                </c:pt>
                <c:pt idx="146">
                  <c:v>-5.083191728515108E-4</c:v>
                </c:pt>
                <c:pt idx="147">
                  <c:v>-5.04975905154743E-4</c:v>
                </c:pt>
                <c:pt idx="148">
                  <c:v>-5.0167903679495011E-4</c:v>
                </c:pt>
                <c:pt idx="149">
                  <c:v>-4.9842760850322206E-4</c:v>
                </c:pt>
                <c:pt idx="150">
                  <c:v>-4.9522068727248848E-4</c:v>
                </c:pt>
                <c:pt idx="151">
                  <c:v>-4.9205736546490135E-4</c:v>
                </c:pt>
                <c:pt idx="152">
                  <c:v>-4.8893675995541873E-4</c:v>
                </c:pt>
                <c:pt idx="153">
                  <c:v>-4.8585801130979244E-4</c:v>
                </c:pt>
                <c:pt idx="154">
                  <c:v>-4.8282028299547624E-4</c:v>
                </c:pt>
                <c:pt idx="155">
                  <c:v>-4.7982276062382161E-4</c:v>
                </c:pt>
                <c:pt idx="156">
                  <c:v>-4.7686465122217489E-4</c:v>
                </c:pt>
                <c:pt idx="157">
                  <c:v>-4.7394518253451824E-4</c:v>
                </c:pt>
                <c:pt idx="158">
                  <c:v>-4.7106360234930951E-4</c:v>
                </c:pt>
                <c:pt idx="159">
                  <c:v>-4.6821917785334969E-4</c:v>
                </c:pt>
                <c:pt idx="160">
                  <c:v>-4.654111950104661E-4</c:v>
                </c:pt>
                <c:pt idx="161">
                  <c:v>-4.626389579639378E-4</c:v>
                </c:pt>
                <c:pt idx="162">
                  <c:v>-4.5990178846158652E-4</c:v>
                </c:pt>
                <c:pt idx="163">
                  <c:v>-4.5719902530254363E-4</c:v>
                </c:pt>
                <c:pt idx="164">
                  <c:v>-4.5453002380478283E-4</c:v>
                </c:pt>
                <c:pt idx="165">
                  <c:v>-4.518941552924261E-4</c:v>
                </c:pt>
                <c:pt idx="166">
                  <c:v>-4.4929080660207466E-4</c:v>
                </c:pt>
                <c:pt idx="167">
                  <c:v>-4.4671937960729313E-4</c:v>
                </c:pt>
                <c:pt idx="168">
                  <c:v>-4.441792907604434E-4</c:v>
                </c:pt>
                <c:pt idx="169">
                  <c:v>-4.4166997065120693E-4</c:v>
                </c:pt>
                <c:pt idx="170">
                  <c:v>-4.3919086358104093E-4</c:v>
                </c:pt>
                <c:pt idx="171">
                  <c:v>-4.3674142715291605E-4</c:v>
                </c:pt>
                <c:pt idx="172">
                  <c:v>-4.3432113187567769E-4</c:v>
                </c:pt>
                <c:pt idx="173">
                  <c:v>-4.3192946078247007E-4</c:v>
                </c:pt>
                <c:pt idx="174">
                  <c:v>-4.2956590906261893E-4</c:v>
                </c:pt>
                <c:pt idx="175">
                  <c:v>-4.2722998370639677E-4</c:v>
                </c:pt>
                <c:pt idx="176">
                  <c:v>-4.2492120316219072E-4</c:v>
                </c:pt>
                <c:pt idx="177">
                  <c:v>-4.2263909700556611E-4</c:v>
                </c:pt>
                <c:pt idx="178">
                  <c:v>-4.2038320561969437E-4</c:v>
                </c:pt>
                <c:pt idx="179">
                  <c:v>-4.1815307988678192E-4</c:v>
                </c:pt>
                <c:pt idx="180">
                  <c:v>-4.1594828088996116E-4</c:v>
                </c:pt>
                <c:pt idx="181">
                  <c:v>-4.1376837962532414E-4</c:v>
                </c:pt>
                <c:pt idx="182">
                  <c:v>-4.1161295672362811E-4</c:v>
                </c:pt>
                <c:pt idx="183">
                  <c:v>-4.0948160218133611E-4</c:v>
                </c:pt>
                <c:pt idx="184">
                  <c:v>-4.0737391510061425E-4</c:v>
                </c:pt>
                <c:pt idx="185">
                  <c:v>-4.0528950343795113E-4</c:v>
                </c:pt>
                <c:pt idx="186">
                  <c:v>-4.0322798376103632E-4</c:v>
                </c:pt>
                <c:pt idx="187">
                  <c:v>-4.0118898101363808E-4</c:v>
                </c:pt>
                <c:pt idx="188">
                  <c:v>-3.9917212828811564E-4</c:v>
                </c:pt>
                <c:pt idx="189">
                  <c:v>-3.9717706660531379E-4</c:v>
                </c:pt>
                <c:pt idx="190">
                  <c:v>-3.9520344470157521E-4</c:v>
                </c:pt>
                <c:pt idx="191">
                  <c:v>-3.932509188225321E-4</c:v>
                </c:pt>
                <c:pt idx="192">
                  <c:v>-3.9131915252354176E-4</c:v>
                </c:pt>
                <c:pt idx="193">
                  <c:v>-3.8940781647638155E-4</c:v>
                </c:pt>
                <c:pt idx="194">
                  <c:v>-3.8751658828210908E-4</c:v>
                </c:pt>
                <c:pt idx="195">
                  <c:v>-3.8564515228976863E-4</c:v>
                </c:pt>
                <c:pt idx="196">
                  <c:v>-3.8379319942074229E-4</c:v>
                </c:pt>
                <c:pt idx="197">
                  <c:v>-3.8196042699859147E-4</c:v>
                </c:pt>
                <c:pt idx="198">
                  <c:v>-3.8014653858414862E-4</c:v>
                </c:pt>
                <c:pt idx="199">
                  <c:v>-3.7835124381566419E-4</c:v>
                </c:pt>
                <c:pt idx="200">
                  <c:v>-3.765742582538678E-4</c:v>
                </c:pt>
                <c:pt idx="201">
                  <c:v>-3.7481530323172241E-4</c:v>
                </c:pt>
                <c:pt idx="202">
                  <c:v>-3.7307410570875288E-4</c:v>
                </c:pt>
                <c:pt idx="203">
                  <c:v>-3.7135039812974093E-4</c:v>
                </c:pt>
                <c:pt idx="204">
                  <c:v>-3.6964391828767622E-4</c:v>
                </c:pt>
                <c:pt idx="205">
                  <c:v>-3.6795440919078269E-4</c:v>
                </c:pt>
                <c:pt idx="206">
                  <c:v>-3.6628161893350253E-4</c:v>
                </c:pt>
                <c:pt idx="207">
                  <c:v>-3.6462530057128096E-4</c:v>
                </c:pt>
                <c:pt idx="208">
                  <c:v>-3.6298521199904421E-4</c:v>
                </c:pt>
                <c:pt idx="209">
                  <c:v>-3.6136111583322353E-4</c:v>
                </c:pt>
                <c:pt idx="210">
                  <c:v>-3.5975277929721332E-4</c:v>
                </c:pt>
                <c:pt idx="211">
                  <c:v>-3.5815997411014545E-4</c:v>
                </c:pt>
                <c:pt idx="212">
                  <c:v>-3.565824763788927E-4</c:v>
                </c:pt>
                <c:pt idx="213">
                  <c:v>-3.5502006649312974E-4</c:v>
                </c:pt>
                <c:pt idx="214">
                  <c:v>-3.5347252902344036E-4</c:v>
                </c:pt>
                <c:pt idx="215">
                  <c:v>-3.5193965262226965E-4</c:v>
                </c:pt>
                <c:pt idx="216">
                  <c:v>-3.5042122992771523E-4</c:v>
                </c:pt>
                <c:pt idx="217">
                  <c:v>-3.4891705747001997E-4</c:v>
                </c:pt>
                <c:pt idx="218">
                  <c:v>-3.4742693558066472E-4</c:v>
                </c:pt>
                <c:pt idx="219">
                  <c:v>-3.4595066830402874E-4</c:v>
                </c:pt>
                <c:pt idx="220">
                  <c:v>-3.4448806331147471E-4</c:v>
                </c:pt>
                <c:pt idx="221">
                  <c:v>-3.430389318178226E-4</c:v>
                </c:pt>
                <c:pt idx="222">
                  <c:v>-3.4160308850011934E-4</c:v>
                </c:pt>
                <c:pt idx="223">
                  <c:v>-3.401803514186336E-4</c:v>
                </c:pt>
                <c:pt idx="224">
                  <c:v>-3.3877054193999528E-4</c:v>
                </c:pt>
                <c:pt idx="225">
                  <c:v>-3.3737348466243667E-4</c:v>
                </c:pt>
                <c:pt idx="226">
                  <c:v>-3.3598900734303213E-4</c:v>
                </c:pt>
                <c:pt idx="227">
                  <c:v>-3.3461694082692319E-4</c:v>
                </c:pt>
                <c:pt idx="228">
                  <c:v>-3.332571189784059E-4</c:v>
                </c:pt>
                <c:pt idx="229">
                  <c:v>-3.3190937861387644E-4</c:v>
                </c:pt>
                <c:pt idx="230">
                  <c:v>-3.3057355943655732E-4</c:v>
                </c:pt>
                <c:pt idx="231">
                  <c:v>-3.2924950397292951E-4</c:v>
                </c:pt>
                <c:pt idx="232">
                  <c:v>-3.2793705751085658E-4</c:v>
                </c:pt>
                <c:pt idx="233">
                  <c:v>-3.2663606803932113E-4</c:v>
                </c:pt>
                <c:pt idx="234">
                  <c:v>-3.2534638618972501E-4</c:v>
                </c:pt>
                <c:pt idx="235">
                  <c:v>-3.2406786517872747E-4</c:v>
                </c:pt>
                <c:pt idx="236">
                  <c:v>-3.2280036075255493E-4</c:v>
                </c:pt>
                <c:pt idx="237">
                  <c:v>-3.2154373113274005E-4</c:v>
                </c:pt>
                <c:pt idx="238">
                  <c:v>-3.2029783696325569E-4</c:v>
                </c:pt>
                <c:pt idx="239">
                  <c:v>-3.1906254125899992E-4</c:v>
                </c:pt>
                <c:pt idx="240">
                  <c:v>-3.1783770935558421E-4</c:v>
                </c:pt>
                <c:pt idx="241">
                  <c:v>-3.1662320886039917E-4</c:v>
                </c:pt>
                <c:pt idx="242">
                  <c:v>-3.154189096049083E-4</c:v>
                </c:pt>
                <c:pt idx="243">
                  <c:v>-3.1422468359813745E-4</c:v>
                </c:pt>
                <c:pt idx="244">
                  <c:v>-3.1304040498133438E-4</c:v>
                </c:pt>
                <c:pt idx="245">
                  <c:v>-3.1186594998374812E-4</c:v>
                </c:pt>
                <c:pt idx="246">
                  <c:v>-3.1070119687951197E-4</c:v>
                </c:pt>
                <c:pt idx="247">
                  <c:v>-3.0954602594557946E-4</c:v>
                </c:pt>
                <c:pt idx="248">
                  <c:v>-3.0840031942070681E-4</c:v>
                </c:pt>
                <c:pt idx="249">
                  <c:v>-3.0726396146543434E-4</c:v>
                </c:pt>
                <c:pt idx="250">
                  <c:v>-3.0613683812303759E-4</c:v>
                </c:pt>
                <c:pt idx="251">
                  <c:v>-3.0501883728143732E-4</c:v>
                </c:pt>
                <c:pt idx="252">
                  <c:v>-3.0390984863602456E-4</c:v>
                </c:pt>
                <c:pt idx="253">
                  <c:v>-3.0280976365337618E-4</c:v>
                </c:pt>
                <c:pt idx="254">
                  <c:v>-3.0171847553585914E-4</c:v>
                </c:pt>
                <c:pt idx="255">
                  <c:v>-3.0063587918705296E-4</c:v>
                </c:pt>
                <c:pt idx="256">
                  <c:v>-2.9956187117801238E-4</c:v>
                </c:pt>
                <c:pt idx="257">
                  <c:v>-2.9849634971434644E-4</c:v>
                </c:pt>
                <c:pt idx="258">
                  <c:v>-2.9743921460403212E-4</c:v>
                </c:pt>
                <c:pt idx="259">
                  <c:v>-2.9639036722601495E-4</c:v>
                </c:pt>
                <c:pt idx="260">
                  <c:v>-2.9534971049955088E-4</c:v>
                </c:pt>
                <c:pt idx="261">
                  <c:v>-2.9431714885423666E-4</c:v>
                </c:pt>
                <c:pt idx="262">
                  <c:v>-2.932925882007578E-4</c:v>
                </c:pt>
                <c:pt idx="263">
                  <c:v>-2.9227593590231462E-4</c:v>
                </c:pt>
                <c:pt idx="264">
                  <c:v>-2.9126710074668888E-4</c:v>
                </c:pt>
                <c:pt idx="265">
                  <c:v>-2.9026599291897458E-4</c:v>
                </c:pt>
                <c:pt idx="266">
                  <c:v>-2.8927252397491134E-4</c:v>
                </c:pt>
                <c:pt idx="267">
                  <c:v>-2.8828660681485564E-4</c:v>
                </c:pt>
                <c:pt idx="268">
                  <c:v>-2.8730815565830472E-4</c:v>
                </c:pt>
                <c:pt idx="269">
                  <c:v>-2.8633708601902812E-4</c:v>
                </c:pt>
                <c:pt idx="270">
                  <c:v>-2.8537331468075119E-4</c:v>
                </c:pt>
                <c:pt idx="271">
                  <c:v>-2.8441675967337245E-4</c:v>
                </c:pt>
                <c:pt idx="272">
                  <c:v>-2.8346734024973651E-4</c:v>
                </c:pt>
                <c:pt idx="273">
                  <c:v>-2.825249768629024E-4</c:v>
                </c:pt>
                <c:pt idx="274">
                  <c:v>-2.8158959114392792E-4</c:v>
                </c:pt>
                <c:pt idx="275">
                  <c:v>-2.8066110588014967E-4</c:v>
                </c:pt>
                <c:pt idx="276">
                  <c:v>-2.7973944499392624E-4</c:v>
                </c:pt>
                <c:pt idx="277">
                  <c:v>-2.7882453352187045E-4</c:v>
                </c:pt>
                <c:pt idx="278">
                  <c:v>-2.7791629759451594E-4</c:v>
                </c:pt>
                <c:pt idx="279">
                  <c:v>-2.7701466441643465E-4</c:v>
                </c:pt>
                <c:pt idx="280">
                  <c:v>-2.7611956224679433E-4</c:v>
                </c:pt>
                <c:pt idx="281">
                  <c:v>-2.7523092038032697E-4</c:v>
                </c:pt>
                <c:pt idx="282">
                  <c:v>-2.7434866912870546E-4</c:v>
                </c:pt>
                <c:pt idx="283">
                  <c:v>-2.7347273980233417E-4</c:v>
                </c:pt>
                <c:pt idx="284">
                  <c:v>-2.7260306469251594E-4</c:v>
                </c:pt>
                <c:pt idx="285">
                  <c:v>-2.7173957705400713E-4</c:v>
                </c:pt>
                <c:pt idx="286">
                  <c:v>-2.7088221108794363E-4</c:v>
                </c:pt>
                <c:pt idx="287">
                  <c:v>-2.7003090192511759E-4</c:v>
                </c:pt>
                <c:pt idx="288">
                  <c:v>-2.6918558560963031E-4</c:v>
                </c:pt>
                <c:pt idx="289">
                  <c:v>-2.6834619908286704E-4</c:v>
                </c:pt>
                <c:pt idx="290">
                  <c:v>-2.6751268016781505E-4</c:v>
                </c:pt>
                <c:pt idx="291">
                  <c:v>-2.6668496755371412E-4</c:v>
                </c:pt>
                <c:pt idx="292">
                  <c:v>-2.658630007810223E-4</c:v>
                </c:pt>
                <c:pt idx="293">
                  <c:v>-2.6504672022669389E-4</c:v>
                </c:pt>
                <c:pt idx="294">
                  <c:v>-2.642360670897631E-4</c:v>
                </c:pt>
                <c:pt idx="295">
                  <c:v>-2.634309833772222E-4</c:v>
                </c:pt>
                <c:pt idx="296">
                  <c:v>-2.6263141189019566E-4</c:v>
                </c:pt>
                <c:pt idx="297">
                  <c:v>-2.6183729621038945E-4</c:v>
                </c:pt>
                <c:pt idx="298">
                  <c:v>-2.6104858068682203E-4</c:v>
                </c:pt>
                <c:pt idx="299">
                  <c:v>-2.6026521042282714E-4</c:v>
                </c:pt>
                <c:pt idx="300">
                  <c:v>-2.5948713126330912E-4</c:v>
                </c:pt>
                <c:pt idx="301">
                  <c:v>-2.5871428978227419E-4</c:v>
                </c:pt>
                <c:pt idx="302">
                  <c:v>-2.5794663327058837E-4</c:v>
                </c:pt>
                <c:pt idx="303">
                  <c:v>-2.5718410972400422E-4</c:v>
                </c:pt>
                <c:pt idx="304">
                  <c:v>-2.5642666783141422E-4</c:v>
                </c:pt>
                <c:pt idx="305">
                  <c:v>-2.5567425696333885E-4</c:v>
                </c:pt>
                <c:pt idx="306">
                  <c:v>-2.5492682716064916E-4</c:v>
                </c:pt>
                <c:pt idx="307">
                  <c:v>-2.5418432912350565E-4</c:v>
                </c:pt>
                <c:pt idx="308">
                  <c:v>-2.5344671420051719E-4</c:v>
                </c:pt>
                <c:pt idx="309">
                  <c:v>-2.527139343781223E-4</c:v>
                </c:pt>
                <c:pt idx="310">
                  <c:v>-2.5198594227016032E-4</c:v>
                </c:pt>
                <c:pt idx="311">
                  <c:v>-2.5126269110766652E-4</c:v>
                </c:pt>
                <c:pt idx="312">
                  <c:v>-2.5054413472884674E-4</c:v>
                </c:pt>
                <c:pt idx="313">
                  <c:v>-2.4983022756926566E-4</c:v>
                </c:pt>
                <c:pt idx="314">
                  <c:v>-2.491209246522071E-4</c:v>
                </c:pt>
                <c:pt idx="315">
                  <c:v>-2.4841618157923207E-4</c:v>
                </c:pt>
                <c:pt idx="316">
                  <c:v>-2.477159545209167E-4</c:v>
                </c:pt>
                <c:pt idx="317">
                  <c:v>-2.4702020020776197E-4</c:v>
                </c:pt>
                <c:pt idx="318">
                  <c:v>-2.4632887592128465E-4</c:v>
                </c:pt>
                <c:pt idx="319">
                  <c:v>-2.4564193948526785E-4</c:v>
                </c:pt>
                <c:pt idx="320">
                  <c:v>-2.4495934925719147E-4</c:v>
                </c:pt>
                <c:pt idx="321">
                  <c:v>-2.4428106411981124E-4</c:v>
                </c:pt>
                <c:pt idx="322">
                  <c:v>-2.4360704347290921E-4</c:v>
                </c:pt>
                <c:pt idx="323">
                  <c:v>-2.4293724722517743E-4</c:v>
                </c:pt>
                <c:pt idx="324">
                  <c:v>-2.4227163578629149E-4</c:v>
                </c:pt>
                <c:pt idx="325">
                  <c:v>-2.4161017005909209E-4</c:v>
                </c:pt>
                <c:pt idx="326">
                  <c:v>-2.4095281143193481E-4</c:v>
                </c:pt>
                <c:pt idx="327">
                  <c:v>-2.4029952177117891E-4</c:v>
                </c:pt>
                <c:pt idx="328">
                  <c:v>-2.3965026341381211E-4</c:v>
                </c:pt>
                <c:pt idx="329">
                  <c:v>-2.3900499916021422E-4</c:v>
                </c:pt>
                <c:pt idx="330">
                  <c:v>-2.3836369226704426E-4</c:v>
                </c:pt>
                <c:pt idx="331">
                  <c:v>-2.3772630644027892E-4</c:v>
                </c:pt>
                <c:pt idx="332">
                  <c:v>-2.3709280582835513E-4</c:v>
                </c:pt>
                <c:pt idx="333">
                  <c:v>-2.3646315501545166E-4</c:v>
                </c:pt>
                <c:pt idx="334">
                  <c:v>-2.3583731901488883E-4</c:v>
                </c:pt>
                <c:pt idx="335">
                  <c:v>-2.3521526326265085E-4</c:v>
                </c:pt>
                <c:pt idx="336">
                  <c:v>-2.3459695361101708E-4</c:v>
                </c:pt>
                <c:pt idx="337">
                  <c:v>-2.3398235632231506E-4</c:v>
                </c:pt>
                <c:pt idx="338">
                  <c:v>-2.333714380627904E-4</c:v>
                </c:pt>
                <c:pt idx="339">
                  <c:v>-2.3276416589657024E-4</c:v>
                </c:pt>
                <c:pt idx="340">
                  <c:v>-2.3216050727975087E-4</c:v>
                </c:pt>
                <c:pt idx="341">
                  <c:v>-2.3156043005458061E-4</c:v>
                </c:pt>
                <c:pt idx="342">
                  <c:v>-2.3096390244375473E-4</c:v>
                </c:pt>
                <c:pt idx="343">
                  <c:v>-2.3037089304479586E-4</c:v>
                </c:pt>
                <c:pt idx="344">
                  <c:v>-2.2978137082455444E-4</c:v>
                </c:pt>
                <c:pt idx="345">
                  <c:v>-2.2919530511379107E-4</c:v>
                </c:pt>
                <c:pt idx="346">
                  <c:v>-2.2861266560185401E-4</c:v>
                </c:pt>
                <c:pt idx="347">
                  <c:v>-2.2803342233145894E-4</c:v>
                </c:pt>
                <c:pt idx="348">
                  <c:v>-2.2745754569354835E-4</c:v>
                </c:pt>
                <c:pt idx="349">
                  <c:v>-2.2688500642225817E-4</c:v>
                </c:pt>
                <c:pt idx="350">
                  <c:v>-2.2631577558994434E-4</c:v>
                </c:pt>
                <c:pt idx="351">
                  <c:v>-2.2574982460232256E-4</c:v>
                </c:pt>
                <c:pt idx="352">
                  <c:v>-2.2518712519367532E-4</c:v>
                </c:pt>
                <c:pt idx="353">
                  <c:v>-2.2462764942214592E-4</c:v>
                </c:pt>
                <c:pt idx="354">
                  <c:v>-2.2407136966511634E-4</c:v>
                </c:pt>
                <c:pt idx="355">
                  <c:v>-2.2351825861465614E-4</c:v>
                </c:pt>
                <c:pt idx="356">
                  <c:v>-2.2296828927305929E-4</c:v>
                </c:pt>
                <c:pt idx="357">
                  <c:v>-2.2242143494844875E-4</c:v>
                </c:pt>
                <c:pt idx="358">
                  <c:v>-2.2187766925045528E-4</c:v>
                </c:pt>
                <c:pt idx="359">
                  <c:v>-2.2133696608597856E-4</c:v>
                </c:pt>
                <c:pt idx="360">
                  <c:v>-2.207992996550082E-4</c:v>
                </c:pt>
                <c:pt idx="361">
                  <c:v>-2.2026464444652169E-4</c:v>
                </c:pt>
                <c:pt idx="362">
                  <c:v>-2.197329752344524E-4</c:v>
                </c:pt>
                <c:pt idx="363">
                  <c:v>-2.1920426707371335E-4</c:v>
                </c:pt>
                <c:pt idx="364">
                  <c:v>-2.1867849529630878E-4</c:v>
                </c:pt>
                <c:pt idx="365">
                  <c:v>-2.1815563550748451E-4</c:v>
                </c:pt>
                <c:pt idx="366">
                  <c:v>-2.1763566358196505E-4</c:v>
                </c:pt>
                <c:pt idx="367">
                  <c:v>-2.171185556602343E-4</c:v>
                </c:pt>
                <c:pt idx="368">
                  <c:v>-2.1660428814489752E-4</c:v>
                </c:pt>
                <c:pt idx="369">
                  <c:v>-2.1609283769707962E-4</c:v>
                </c:pt>
                <c:pt idx="370">
                  <c:v>-2.1558418123289832E-4</c:v>
                </c:pt>
                <c:pt idx="371">
                  <c:v>-2.1507829591999505E-4</c:v>
                </c:pt>
                <c:pt idx="372">
                  <c:v>-2.1457515917411974E-4</c:v>
                </c:pt>
                <c:pt idx="373">
                  <c:v>-2.140747486557594E-4</c:v>
                </c:pt>
                <c:pt idx="374">
                  <c:v>-2.1357704226684137E-4</c:v>
                </c:pt>
                <c:pt idx="375">
                  <c:v>-2.1308201814747695E-4</c:v>
                </c:pt>
                <c:pt idx="376">
                  <c:v>-2.1258965467276303E-4</c:v>
                </c:pt>
                <c:pt idx="377">
                  <c:v>-2.1209993044963183E-4</c:v>
                </c:pt>
                <c:pt idx="378">
                  <c:v>-2.1161282431374822E-4</c:v>
                </c:pt>
                <c:pt idx="379">
                  <c:v>-2.1112831532646897E-4</c:v>
                </c:pt>
                <c:pt idx="380">
                  <c:v>-2.1064638277183725E-4</c:v>
                </c:pt>
                <c:pt idx="381">
                  <c:v>-2.1016700615362758E-4</c:v>
                </c:pt>
                <c:pt idx="382">
                  <c:v>-2.0969016519245025E-4</c:v>
                </c:pt>
                <c:pt idx="383">
                  <c:v>-2.0921583982287813E-4</c:v>
                </c:pt>
                <c:pt idx="384">
                  <c:v>-2.0874401019064232E-4</c:v>
                </c:pt>
                <c:pt idx="385">
                  <c:v>-2.0827465664985858E-4</c:v>
                </c:pt>
                <c:pt idx="386">
                  <c:v>-2.0780775976029912E-4</c:v>
                </c:pt>
                <c:pt idx="387">
                  <c:v>-2.0734330028470985E-4</c:v>
                </c:pt>
                <c:pt idx="388">
                  <c:v>-2.0688125918616788E-4</c:v>
                </c:pt>
                <c:pt idx="389">
                  <c:v>-2.0642161762548277E-4</c:v>
                </c:pt>
                <c:pt idx="390">
                  <c:v>-2.0596435695863284E-4</c:v>
                </c:pt>
                <c:pt idx="391">
                  <c:v>-2.0550945873424415E-4</c:v>
                </c:pt>
                <c:pt idx="392">
                  <c:v>-2.0505690469111256E-4</c:v>
                </c:pt>
                <c:pt idx="393">
                  <c:v>-2.0460667675575622E-4</c:v>
                </c:pt>
                <c:pt idx="394">
                  <c:v>-2.0415875704001056E-4</c:v>
                </c:pt>
                <c:pt idx="395">
                  <c:v>-2.0371312783865807E-4</c:v>
                </c:pt>
                <c:pt idx="396">
                  <c:v>-2.0326977162710112E-4</c:v>
                </c:pt>
                <c:pt idx="397">
                  <c:v>-2.0282867105905617E-4</c:v>
                </c:pt>
                <c:pt idx="398">
                  <c:v>-2.0238980896429584E-4</c:v>
                </c:pt>
                <c:pt idx="399">
                  <c:v>-2.0195316834642401E-4</c:v>
                </c:pt>
                <c:pt idx="400">
                  <c:v>-2.0151873238067534E-4</c:v>
                </c:pt>
                <c:pt idx="401">
                  <c:v>-2.0108648441175732E-4</c:v>
                </c:pt>
                <c:pt idx="402">
                  <c:v>-2.006564079517246E-4</c:v>
                </c:pt>
                <c:pt idx="403">
                  <c:v>-2.0022848667787478E-4</c:v>
                </c:pt>
                <c:pt idx="404">
                  <c:v>-1.9980270443069347E-4</c:v>
                </c:pt>
                <c:pt idx="405">
                  <c:v>-1.993790452118125E-4</c:v>
                </c:pt>
                <c:pt idx="406">
                  <c:v>-1.9895749318200688E-4</c:v>
                </c:pt>
                <c:pt idx="407">
                  <c:v>-1.9853803265922526E-4</c:v>
                </c:pt>
                <c:pt idx="408">
                  <c:v>-1.9812064811664001E-4</c:v>
                </c:pt>
                <c:pt idx="409">
                  <c:v>-1.9770532418073727E-4</c:v>
                </c:pt>
                <c:pt idx="410">
                  <c:v>-1.9729204562942212E-4</c:v>
                </c:pt>
                <c:pt idx="411">
                  <c:v>-1.9688079739016315E-4</c:v>
                </c:pt>
                <c:pt idx="412">
                  <c:v>-1.9647156453816446E-4</c:v>
                </c:pt>
                <c:pt idx="413">
                  <c:v>-1.9606433229455138E-4</c:v>
                </c:pt>
                <c:pt idx="414">
                  <c:v>-1.9565908602459247E-4</c:v>
                </c:pt>
                <c:pt idx="415">
                  <c:v>-1.9525581123595306E-4</c:v>
                </c:pt>
                <c:pt idx="416">
                  <c:v>-1.9485449357696481E-4</c:v>
                </c:pt>
                <c:pt idx="417">
                  <c:v>-1.9445511883492032E-4</c:v>
                </c:pt>
                <c:pt idx="418">
                  <c:v>-1.9405767293439397E-4</c:v>
                </c:pt>
                <c:pt idx="419">
                  <c:v>-1.9366214193559562E-4</c:v>
                </c:pt>
                <c:pt idx="420">
                  <c:v>-1.9326851203273825E-4</c:v>
                </c:pt>
                <c:pt idx="421">
                  <c:v>-1.9287676955242466E-4</c:v>
                </c:pt>
                <c:pt idx="422">
                  <c:v>-1.9248690095207381E-4</c:v>
                </c:pt>
                <c:pt idx="423">
                  <c:v>-1.9209889281835178E-4</c:v>
                </c:pt>
                <c:pt idx="424">
                  <c:v>-1.9171273186564428E-4</c:v>
                </c:pt>
                <c:pt idx="425">
                  <c:v>-1.9132840493452788E-4</c:v>
                </c:pt>
                <c:pt idx="426">
                  <c:v>-1.9094589899028069E-4</c:v>
                </c:pt>
                <c:pt idx="427">
                  <c:v>-1.9056520112141598E-4</c:v>
                </c:pt>
                <c:pt idx="428">
                  <c:v>-1.901862985382147E-4</c:v>
                </c:pt>
                <c:pt idx="429">
                  <c:v>-1.8980917857130386E-4</c:v>
                </c:pt>
                <c:pt idx="430">
                  <c:v>-1.8943382867023982E-4</c:v>
                </c:pt>
                <c:pt idx="431">
                  <c:v>-1.8906023640212312E-4</c:v>
                </c:pt>
                <c:pt idx="432">
                  <c:v>-1.8868838945021506E-4</c:v>
                </c:pt>
                <c:pt idx="433">
                  <c:v>-1.8831827561258929E-4</c:v>
                </c:pt>
                <c:pt idx="434">
                  <c:v>-1.8794988280079939E-4</c:v>
                </c:pt>
                <c:pt idx="435">
                  <c:v>-1.875831990385574E-4</c:v>
                </c:pt>
                <c:pt idx="436">
                  <c:v>-1.8721821246044494E-4</c:v>
                </c:pt>
                <c:pt idx="437">
                  <c:v>-1.8685491131062193E-4</c:v>
                </c:pt>
                <c:pt idx="438">
                  <c:v>-1.8649328394156986E-4</c:v>
                </c:pt>
                <c:pt idx="439">
                  <c:v>-1.8613331881285245E-4</c:v>
                </c:pt>
                <c:pt idx="440">
                  <c:v>-1.8577500448987787E-4</c:v>
                </c:pt>
                <c:pt idx="441">
                  <c:v>-1.8541832964269486E-4</c:v>
                </c:pt>
                <c:pt idx="442">
                  <c:v>-1.8506328304479232E-4</c:v>
                </c:pt>
                <c:pt idx="443">
                  <c:v>-1.8470985357193429E-4</c:v>
                </c:pt>
                <c:pt idx="444">
                  <c:v>-1.8435803020098134E-4</c:v>
                </c:pt>
                <c:pt idx="445">
                  <c:v>-1.8400780200875409E-4</c:v>
                </c:pt>
                <c:pt idx="446">
                  <c:v>-1.8365915817090722E-4</c:v>
                </c:pt>
                <c:pt idx="447">
                  <c:v>-1.8331208796079705E-4</c:v>
                </c:pt>
                <c:pt idx="448">
                  <c:v>-1.8296658074840372E-4</c:v>
                </c:pt>
                <c:pt idx="449">
                  <c:v>-1.8262262599922965E-4</c:v>
                </c:pt>
                <c:pt idx="450">
                  <c:v>-1.8228021327323116E-4</c:v>
                </c:pt>
                <c:pt idx="451">
                  <c:v>-1.8193933222377439E-4</c:v>
                </c:pt>
                <c:pt idx="452">
                  <c:v>-1.8159997259657457E-4</c:v>
                </c:pt>
                <c:pt idx="453">
                  <c:v>-1.8126212422868207E-4</c:v>
                </c:pt>
                <c:pt idx="454">
                  <c:v>-1.8092577704745781E-4</c:v>
                </c:pt>
                <c:pt idx="455">
                  <c:v>-1.8059092106958644E-4</c:v>
                </c:pt>
                <c:pt idx="456">
                  <c:v>-1.8025754640007066E-4</c:v>
                </c:pt>
                <c:pt idx="457">
                  <c:v>-1.7992564323126699E-4</c:v>
                </c:pt>
                <c:pt idx="458">
                  <c:v>-1.7959520184192661E-4</c:v>
                </c:pt>
                <c:pt idx="459">
                  <c:v>-1.7926621259623809E-4</c:v>
                </c:pt>
                <c:pt idx="460">
                  <c:v>-1.7893866594289587E-4</c:v>
                </c:pt>
                <c:pt idx="461">
                  <c:v>-1.7861255241417246E-4</c:v>
                </c:pt>
                <c:pt idx="462">
                  <c:v>-1.7828786262501009E-4</c:v>
                </c:pt>
                <c:pt idx="463">
                  <c:v>-1.7796458727212114E-4</c:v>
                </c:pt>
                <c:pt idx="464">
                  <c:v>-1.7764271713309205E-4</c:v>
                </c:pt>
                <c:pt idx="465">
                  <c:v>-1.773222430655169E-4</c:v>
                </c:pt>
                <c:pt idx="466">
                  <c:v>-1.7700315600612058E-4</c:v>
                </c:pt>
                <c:pt idx="467">
                  <c:v>-1.7668544696991377E-4</c:v>
                </c:pt>
                <c:pt idx="468">
                  <c:v>-1.7636910704934574E-4</c:v>
                </c:pt>
                <c:pt idx="469">
                  <c:v>-1.7605412741347005E-4</c:v>
                </c:pt>
                <c:pt idx="470">
                  <c:v>-1.7574049930712458E-4</c:v>
                </c:pt>
                <c:pt idx="471">
                  <c:v>-1.7542821405012435E-4</c:v>
                </c:pt>
                <c:pt idx="472">
                  <c:v>-1.751172630364528E-4</c:v>
                </c:pt>
                <c:pt idx="473">
                  <c:v>-1.7480763773347616E-4</c:v>
                </c:pt>
                <c:pt idx="474">
                  <c:v>-1.744993296811645E-4</c:v>
                </c:pt>
                <c:pt idx="475">
                  <c:v>-1.7419233049131573E-4</c:v>
                </c:pt>
                <c:pt idx="476">
                  <c:v>-1.7388663184679932E-4</c:v>
                </c:pt>
                <c:pt idx="477">
                  <c:v>-1.7358222550080141E-4</c:v>
                </c:pt>
                <c:pt idx="478">
                  <c:v>-1.7327910327609054E-4</c:v>
                </c:pt>
                <c:pt idx="479">
                  <c:v>-1.7297725706427719E-4</c:v>
                </c:pt>
                <c:pt idx="480">
                  <c:v>-1.7267667882509325E-4</c:v>
                </c:pt>
                <c:pt idx="481">
                  <c:v>-1.723773605856784E-4</c:v>
                </c:pt>
                <c:pt idx="482">
                  <c:v>-1.7207929443988123E-4</c:v>
                </c:pt>
                <c:pt idx="483">
                  <c:v>-1.7178247254755202E-4</c:v>
                </c:pt>
                <c:pt idx="484">
                  <c:v>-1.7148688713385996E-4</c:v>
                </c:pt>
                <c:pt idx="485">
                  <c:v>-1.7119253048862172E-4</c:v>
                </c:pt>
                <c:pt idx="486">
                  <c:v>-1.7089939496561945E-4</c:v>
                </c:pt>
                <c:pt idx="487">
                  <c:v>-1.7060747298194368E-4</c:v>
                </c:pt>
                <c:pt idx="488">
                  <c:v>-1.7031675701733963E-4</c:v>
                </c:pt>
                <c:pt idx="489">
                  <c:v>-1.7002723961356681E-4</c:v>
                </c:pt>
                <c:pt idx="490">
                  <c:v>-1.697389133737486E-4</c:v>
                </c:pt>
                <c:pt idx="491">
                  <c:v>-1.6945177096175341E-4</c:v>
                </c:pt>
                <c:pt idx="492">
                  <c:v>-1.6916580510156504E-4</c:v>
                </c:pt>
                <c:pt idx="493">
                  <c:v>-1.6888100857667736E-4</c:v>
                </c:pt>
                <c:pt idx="494">
                  <c:v>-1.6859737422947679E-4</c:v>
                </c:pt>
                <c:pt idx="495">
                  <c:v>-1.6831489496064772E-4</c:v>
                </c:pt>
                <c:pt idx="496">
                  <c:v>-1.6803356372858269E-4</c:v>
                </c:pt>
                <c:pt idx="497">
                  <c:v>-1.6775337354879238E-4</c:v>
                </c:pt>
                <c:pt idx="498">
                  <c:v>-1.6747431749332872E-4</c:v>
                </c:pt>
                <c:pt idx="499">
                  <c:v>-1.6719638869021729E-4</c:v>
                </c:pt>
                <c:pt idx="500">
                  <c:v>-1.6691958032288663E-4</c:v>
                </c:pt>
                <c:pt idx="501">
                  <c:v>-1.6664388562962124E-4</c:v>
                </c:pt>
                <c:pt idx="502">
                  <c:v>-1.6636929790299945E-4</c:v>
                </c:pt>
                <c:pt idx="503">
                  <c:v>-1.6609581048935662E-4</c:v>
                </c:pt>
                <c:pt idx="504">
                  <c:v>-1.6582341678824565E-4</c:v>
                </c:pt>
                <c:pt idx="505">
                  <c:v>-1.6555211025190785E-4</c:v>
                </c:pt>
                <c:pt idx="506">
                  <c:v>-1.6528188438474429E-4</c:v>
                </c:pt>
                <c:pt idx="507">
                  <c:v>-1.6501273274280171E-4</c:v>
                </c:pt>
                <c:pt idx="508">
                  <c:v>-1.6474464893325507E-4</c:v>
                </c:pt>
                <c:pt idx="509">
                  <c:v>-1.6447762661390939E-4</c:v>
                </c:pt>
                <c:pt idx="510">
                  <c:v>-1.6421165949269205E-4</c:v>
                </c:pt>
                <c:pt idx="511">
                  <c:v>-1.6394674132716054E-4</c:v>
                </c:pt>
                <c:pt idx="512">
                  <c:v>-1.6368286592401834E-4</c:v>
                </c:pt>
                <c:pt idx="513">
                  <c:v>-1.6342002713862585E-4</c:v>
                </c:pt>
                <c:pt idx="514">
                  <c:v>-1.631582188745279E-4</c:v>
                </c:pt>
                <c:pt idx="515">
                  <c:v>-1.6289743508297852E-4</c:v>
                </c:pt>
                <c:pt idx="516">
                  <c:v>-1.6263766976248165E-4</c:v>
                </c:pt>
                <c:pt idx="517">
                  <c:v>-1.6237891695832502E-4</c:v>
                </c:pt>
                <c:pt idx="518">
                  <c:v>-1.62121170762125E-4</c:v>
                </c:pt>
                <c:pt idx="519">
                  <c:v>-1.6186442531137789E-4</c:v>
                </c:pt>
                <c:pt idx="520">
                  <c:v>-1.6160867478902318E-4</c:v>
                </c:pt>
                <c:pt idx="521">
                  <c:v>-1.6135391342298966E-4</c:v>
                </c:pt>
                <c:pt idx="522">
                  <c:v>-1.6110013548577103E-4</c:v>
                </c:pt>
                <c:pt idx="523">
                  <c:v>-1.6084733529399354E-4</c:v>
                </c:pt>
                <c:pt idx="524">
                  <c:v>-1.6059550720799731E-4</c:v>
                </c:pt>
                <c:pt idx="525">
                  <c:v>-1.6034464563140655E-4</c:v>
                </c:pt>
                <c:pt idx="526">
                  <c:v>-1.6009474501072187E-4</c:v>
                </c:pt>
                <c:pt idx="527">
                  <c:v>-1.5984579983491294E-4</c:v>
                </c:pt>
                <c:pt idx="528">
                  <c:v>-1.5959780463500542E-4</c:v>
                </c:pt>
                <c:pt idx="529">
                  <c:v>-1.5935075398368576E-4</c:v>
                </c:pt>
                <c:pt idx="530">
                  <c:v>-1.5910464249490418E-4</c:v>
                </c:pt>
                <c:pt idx="531">
                  <c:v>-1.5885946482348652E-4</c:v>
                </c:pt>
                <c:pt idx="532">
                  <c:v>-1.5861521566473978E-4</c:v>
                </c:pt>
                <c:pt idx="533">
                  <c:v>-1.5837188975407535E-4</c:v>
                </c:pt>
                <c:pt idx="534">
                  <c:v>-1.5812948186662976E-4</c:v>
                </c:pt>
                <c:pt idx="535">
                  <c:v>-1.5788798681688811E-4</c:v>
                </c:pt>
                <c:pt idx="536">
                  <c:v>-1.5764739945832079E-4</c:v>
                </c:pt>
                <c:pt idx="537">
                  <c:v>-1.5740771468300842E-4</c:v>
                </c:pt>
                <c:pt idx="538">
                  <c:v>-1.5716892742128987E-4</c:v>
                </c:pt>
                <c:pt idx="539">
                  <c:v>-1.5693103264139701E-4</c:v>
                </c:pt>
                <c:pt idx="540">
                  <c:v>-1.566940253491062E-4</c:v>
                </c:pt>
                <c:pt idx="541">
                  <c:v>-1.5645790058738503E-4</c:v>
                </c:pt>
                <c:pt idx="542">
                  <c:v>-1.5622265343605374E-4</c:v>
                </c:pt>
                <c:pt idx="543">
                  <c:v>-1.559882790114338E-4</c:v>
                </c:pt>
                <c:pt idx="544">
                  <c:v>-1.5575477246601734E-4</c:v>
                </c:pt>
                <c:pt idx="545">
                  <c:v>-1.5552212898812881E-4</c:v>
                </c:pt>
                <c:pt idx="546">
                  <c:v>-1.5529034380159585E-4</c:v>
                </c:pt>
                <c:pt idx="547">
                  <c:v>-1.5505941216542723E-4</c:v>
                </c:pt>
                <c:pt idx="548">
                  <c:v>-1.548293293734774E-4</c:v>
                </c:pt>
                <c:pt idx="549">
                  <c:v>-1.5460009075414231E-4</c:v>
                </c:pt>
                <c:pt idx="550">
                  <c:v>-1.543716916700307E-4</c:v>
                </c:pt>
                <c:pt idx="551">
                  <c:v>-1.5414412751765591E-4</c:v>
                </c:pt>
                <c:pt idx="552">
                  <c:v>-1.5391739372712867E-4</c:v>
                </c:pt>
                <c:pt idx="553">
                  <c:v>-1.5369148576184591E-4</c:v>
                </c:pt>
                <c:pt idx="554">
                  <c:v>-1.5346639911819761E-4</c:v>
                </c:pt>
                <c:pt idx="555">
                  <c:v>-1.5324212932525601E-4</c:v>
                </c:pt>
                <c:pt idx="556">
                  <c:v>-1.5301867194448515E-4</c:v>
                </c:pt>
                <c:pt idx="557">
                  <c:v>-1.5279602256945303E-4</c:v>
                </c:pt>
                <c:pt idx="558">
                  <c:v>-1.525741768255308E-4</c:v>
                </c:pt>
                <c:pt idx="559">
                  <c:v>-1.5235313036961569E-4</c:v>
                </c:pt>
                <c:pt idx="560">
                  <c:v>-1.5213287888984353E-4</c:v>
                </c:pt>
                <c:pt idx="561">
                  <c:v>-1.519134181053084E-4</c:v>
                </c:pt>
                <c:pt idx="562">
                  <c:v>-1.5169474376578422E-4</c:v>
                </c:pt>
                <c:pt idx="563">
                  <c:v>-1.5147685165145801E-4</c:v>
                </c:pt>
                <c:pt idx="564">
                  <c:v>-1.5125973757264572E-4</c:v>
                </c:pt>
                <c:pt idx="565">
                  <c:v>-1.5104339736953738E-4</c:v>
                </c:pt>
                <c:pt idx="566">
                  <c:v>-1.5082782691191521E-4</c:v>
                </c:pt>
                <c:pt idx="567">
                  <c:v>-1.5061302209890942E-4</c:v>
                </c:pt>
                <c:pt idx="568">
                  <c:v>-1.5039897885872386E-4</c:v>
                </c:pt>
                <c:pt idx="569">
                  <c:v>-1.5018569314838306E-4</c:v>
                </c:pt>
                <c:pt idx="570">
                  <c:v>-1.4997316095348293E-4</c:v>
                </c:pt>
                <c:pt idx="571">
                  <c:v>-1.4976137828792992E-4</c:v>
                </c:pt>
                <c:pt idx="572">
                  <c:v>-1.4955034119369632E-4</c:v>
                </c:pt>
                <c:pt idx="573">
                  <c:v>-1.4934004574057884E-4</c:v>
                </c:pt>
                <c:pt idx="574">
                  <c:v>-1.4913048802594027E-4</c:v>
                </c:pt>
                <c:pt idx="575">
                  <c:v>-1.4892166417448607E-4</c:v>
                </c:pt>
                <c:pt idx="576">
                  <c:v>-1.4871357033801032E-4</c:v>
                </c:pt>
                <c:pt idx="577">
                  <c:v>-1.4850620269517045E-4</c:v>
                </c:pt>
                <c:pt idx="578">
                  <c:v>-1.4829955745124501E-4</c:v>
                </c:pt>
                <c:pt idx="579">
                  <c:v>-1.4809363083790659E-4</c:v>
                </c:pt>
                <c:pt idx="580">
                  <c:v>-1.4788841911298964E-4</c:v>
                </c:pt>
                <c:pt idx="581">
                  <c:v>-1.4768391856027178E-4</c:v>
                </c:pt>
                <c:pt idx="582">
                  <c:v>-1.4748012548923848E-4</c:v>
                </c:pt>
                <c:pt idx="583">
                  <c:v>-1.4727703623486783E-4</c:v>
                </c:pt>
                <c:pt idx="584">
                  <c:v>-1.4707464715740706E-4</c:v>
                </c:pt>
                <c:pt idx="585">
                  <c:v>-1.468729546421627E-4</c:v>
                </c:pt>
                <c:pt idx="586">
                  <c:v>-1.4667195509927448E-4</c:v>
                </c:pt>
                <c:pt idx="587">
                  <c:v>-1.4647164496351065E-4</c:v>
                </c:pt>
                <c:pt idx="588">
                  <c:v>-1.4627202069405291E-4</c:v>
                </c:pt>
                <c:pt idx="589">
                  <c:v>-1.4607307877428905E-4</c:v>
                </c:pt>
                <c:pt idx="590">
                  <c:v>-1.4587481571160909E-4</c:v>
                </c:pt>
                <c:pt idx="591">
                  <c:v>-1.4567722803719506E-4</c:v>
                </c:pt>
                <c:pt idx="592">
                  <c:v>-1.4548031230582546E-4</c:v>
                </c:pt>
                <c:pt idx="593">
                  <c:v>-1.4528406509566904E-4</c:v>
                </c:pt>
                <c:pt idx="594">
                  <c:v>-1.4508848300808774E-4</c:v>
                </c:pt>
                <c:pt idx="595">
                  <c:v>-1.4489356266744716E-4</c:v>
                </c:pt>
                <c:pt idx="596">
                  <c:v>-1.4469930072091288E-4</c:v>
                </c:pt>
                <c:pt idx="597">
                  <c:v>-1.4450569383826276E-4</c:v>
                </c:pt>
                <c:pt idx="598">
                  <c:v>-1.4431273871169735E-4</c:v>
                </c:pt>
                <c:pt idx="599">
                  <c:v>-1.4412043205564879E-4</c:v>
                </c:pt>
                <c:pt idx="600">
                  <c:v>-1.4392877060659997E-4</c:v>
                </c:pt>
                <c:pt idx="601">
                  <c:v>-1.4373775112289241E-4</c:v>
                </c:pt>
                <c:pt idx="602">
                  <c:v>-1.4354737038454592E-4</c:v>
                </c:pt>
                <c:pt idx="603">
                  <c:v>-1.4335762519308498E-4</c:v>
                </c:pt>
                <c:pt idx="604">
                  <c:v>-1.4316851237134367E-4</c:v>
                </c:pt>
                <c:pt idx="605">
                  <c:v>-1.4298002876330821E-4</c:v>
                </c:pt>
                <c:pt idx="606">
                  <c:v>-1.4279217123392457E-4</c:v>
                </c:pt>
                <c:pt idx="607">
                  <c:v>-1.4260493666893231E-4</c:v>
                </c:pt>
                <c:pt idx="608">
                  <c:v>-1.4241832197469569E-4</c:v>
                </c:pt>
                <c:pt idx="609">
                  <c:v>-1.4223232407802473E-4</c:v>
                </c:pt>
                <c:pt idx="610">
                  <c:v>-1.4204693992601091E-4</c:v>
                </c:pt>
                <c:pt idx="611">
                  <c:v>-1.4186216648586384E-4</c:v>
                </c:pt>
                <c:pt idx="612">
                  <c:v>-1.4167800074473832E-4</c:v>
                </c:pt>
                <c:pt idx="613">
                  <c:v>-1.4149443970957638E-4</c:v>
                </c:pt>
                <c:pt idx="614">
                  <c:v>-1.4131148040694218E-4</c:v>
                </c:pt>
                <c:pt idx="615">
                  <c:v>-1.4112911988286192E-4</c:v>
                </c:pt>
                <c:pt idx="616">
                  <c:v>-1.4094735520266957E-4</c:v>
                </c:pt>
                <c:pt idx="617">
                  <c:v>-1.4076618345083819E-4</c:v>
                </c:pt>
                <c:pt idx="618">
                  <c:v>-1.405856017308384E-4</c:v>
                </c:pt>
                <c:pt idx="619">
                  <c:v>-1.4040560716497283E-4</c:v>
                </c:pt>
                <c:pt idx="620">
                  <c:v>-1.4022619689422648E-4</c:v>
                </c:pt>
                <c:pt idx="621">
                  <c:v>-1.4004736807811789E-4</c:v>
                </c:pt>
                <c:pt idx="622">
                  <c:v>-1.3986911789454524E-4</c:v>
                </c:pt>
                <c:pt idx="623">
                  <c:v>-1.3969144353964439E-4</c:v>
                </c:pt>
                <c:pt idx="624">
                  <c:v>-1.3951434222763339E-4</c:v>
                </c:pt>
                <c:pt idx="625">
                  <c:v>-1.3933781119067158E-4</c:v>
                </c:pt>
                <c:pt idx="626">
                  <c:v>-1.3916184767871537E-4</c:v>
                </c:pt>
                <c:pt idx="627">
                  <c:v>-1.3898644895937661E-4</c:v>
                </c:pt>
                <c:pt idx="628">
                  <c:v>-1.3881161231777631E-4</c:v>
                </c:pt>
                <c:pt idx="629">
                  <c:v>-1.3863733505641043E-4</c:v>
                </c:pt>
                <c:pt idx="630">
                  <c:v>-1.3846361449500481E-4</c:v>
                </c:pt>
                <c:pt idx="631">
                  <c:v>-1.3829044797038681E-4</c:v>
                </c:pt>
                <c:pt idx="632">
                  <c:v>-1.3811783283633906E-4</c:v>
                </c:pt>
                <c:pt idx="633">
                  <c:v>-1.3794576646347108E-4</c:v>
                </c:pt>
                <c:pt idx="634">
                  <c:v>-1.3777424623908277E-4</c:v>
                </c:pt>
                <c:pt idx="635">
                  <c:v>-1.3760326956703764E-4</c:v>
                </c:pt>
                <c:pt idx="636">
                  <c:v>-1.3743283386762276E-4</c:v>
                </c:pt>
                <c:pt idx="637">
                  <c:v>-1.3726293657742499E-4</c:v>
                </c:pt>
                <c:pt idx="638">
                  <c:v>-1.3709357514920281E-4</c:v>
                </c:pt>
                <c:pt idx="639">
                  <c:v>-1.3692474705175807E-4</c:v>
                </c:pt>
                <c:pt idx="640">
                  <c:v>-1.3675644976980606E-4</c:v>
                </c:pt>
                <c:pt idx="641">
                  <c:v>-1.3658868080386078E-4</c:v>
                </c:pt>
                <c:pt idx="642">
                  <c:v>-1.3642143767009341E-4</c:v>
                </c:pt>
                <c:pt idx="643">
                  <c:v>-1.3625471790023152E-4</c:v>
                </c:pt>
                <c:pt idx="644">
                  <c:v>-1.3608851904142066E-4</c:v>
                </c:pt>
                <c:pt idx="645">
                  <c:v>-1.3592283865611107E-4</c:v>
                </c:pt>
                <c:pt idx="646">
                  <c:v>-1.3575767432194005E-4</c:v>
                </c:pt>
                <c:pt idx="647">
                  <c:v>-1.3559302363160979E-4</c:v>
                </c:pt>
                <c:pt idx="648">
                  <c:v>-1.3542888419277064E-4</c:v>
                </c:pt>
                <c:pt idx="649">
                  <c:v>-1.3526525362790861E-4</c:v>
                </c:pt>
                <c:pt idx="650">
                  <c:v>-1.3510212957422956E-4</c:v>
                </c:pt>
                <c:pt idx="651">
                  <c:v>-1.349395096835433E-4</c:v>
                </c:pt>
                <c:pt idx="652">
                  <c:v>-1.3477739162215106E-4</c:v>
                </c:pt>
                <c:pt idx="653">
                  <c:v>-1.3461577307073596E-4</c:v>
                </c:pt>
                <c:pt idx="654">
                  <c:v>-1.3445465172425396E-4</c:v>
                </c:pt>
                <c:pt idx="655">
                  <c:v>-1.3429402529181842E-4</c:v>
                </c:pt>
                <c:pt idx="656">
                  <c:v>-1.3413389149659444E-4</c:v>
                </c:pt>
                <c:pt idx="657">
                  <c:v>-1.3397424807569554E-4</c:v>
                </c:pt>
                <c:pt idx="658">
                  <c:v>-1.3381509278007078E-4</c:v>
                </c:pt>
                <c:pt idx="659">
                  <c:v>-1.3365642337440098E-4</c:v>
                </c:pt>
                <c:pt idx="660">
                  <c:v>-1.3349823763699487E-4</c:v>
                </c:pt>
                <c:pt idx="661">
                  <c:v>-1.3334053335968779E-4</c:v>
                </c:pt>
                <c:pt idx="662">
                  <c:v>-1.3318330834773316E-4</c:v>
                </c:pt>
                <c:pt idx="663">
                  <c:v>-1.330265604197052E-4</c:v>
                </c:pt>
                <c:pt idx="664">
                  <c:v>-1.3287028740739887E-4</c:v>
                </c:pt>
                <c:pt idx="665">
                  <c:v>-1.327144871557218E-4</c:v>
                </c:pt>
                <c:pt idx="666">
                  <c:v>-1.3255915752260773E-4</c:v>
                </c:pt>
                <c:pt idx="667">
                  <c:v>-1.3240429637890953E-4</c:v>
                </c:pt>
                <c:pt idx="668">
                  <c:v>-1.3224990160830017E-4</c:v>
                </c:pt>
                <c:pt idx="669">
                  <c:v>-1.3209597110718879E-4</c:v>
                </c:pt>
                <c:pt idx="670">
                  <c:v>-1.3194250278460672E-4</c:v>
                </c:pt>
                <c:pt idx="671">
                  <c:v>-1.3178949456213058E-4</c:v>
                </c:pt>
                <c:pt idx="672">
                  <c:v>-1.3163694437377631E-4</c:v>
                </c:pt>
                <c:pt idx="673">
                  <c:v>-1.3148485016591433E-4</c:v>
                </c:pt>
                <c:pt idx="674">
                  <c:v>-1.3133320989716958E-4</c:v>
                </c:pt>
                <c:pt idx="675">
                  <c:v>-1.3118202153833492E-4</c:v>
                </c:pt>
                <c:pt idx="676">
                  <c:v>-1.3103128307228337E-4</c:v>
                </c:pt>
                <c:pt idx="677">
                  <c:v>-1.3088099249387088E-4</c:v>
                </c:pt>
                <c:pt idx="678">
                  <c:v>-1.3073114780985269E-4</c:v>
                </c:pt>
                <c:pt idx="679">
                  <c:v>-1.3058174703879267E-4</c:v>
                </c:pt>
                <c:pt idx="680">
                  <c:v>-1.3043278821098215E-4</c:v>
                </c:pt>
                <c:pt idx="681">
                  <c:v>-1.3028426936834354E-4</c:v>
                </c:pt>
                <c:pt idx="682">
                  <c:v>-1.3013618856435029E-4</c:v>
                </c:pt>
                <c:pt idx="683">
                  <c:v>-1.2998854386394213E-4</c:v>
                </c:pt>
                <c:pt idx="684">
                  <c:v>-1.2984133334343828E-4</c:v>
                </c:pt>
                <c:pt idx="685">
                  <c:v>-1.2969455509045957E-4</c:v>
                </c:pt>
                <c:pt idx="686">
                  <c:v>-1.2954820720383498E-4</c:v>
                </c:pt>
                <c:pt idx="687">
                  <c:v>-1.2940228779352957E-4</c:v>
                </c:pt>
                <c:pt idx="688">
                  <c:v>-1.2925679498056105E-4</c:v>
                </c:pt>
                <c:pt idx="689">
                  <c:v>-1.291117268969137E-4</c:v>
                </c:pt>
                <c:pt idx="690">
                  <c:v>-1.2896708168546488E-4</c:v>
                </c:pt>
                <c:pt idx="691">
                  <c:v>-1.2882285749990215E-4</c:v>
                </c:pt>
                <c:pt idx="692">
                  <c:v>-1.2867905250464427E-4</c:v>
                </c:pt>
                <c:pt idx="693">
                  <c:v>-1.2853566487477054E-4</c:v>
                </c:pt>
                <c:pt idx="694">
                  <c:v>-1.283926927959311E-4</c:v>
                </c:pt>
                <c:pt idx="695">
                  <c:v>-1.2825013446427988E-4</c:v>
                </c:pt>
                <c:pt idx="696">
                  <c:v>-1.2810798808639707E-4</c:v>
                </c:pt>
                <c:pt idx="697">
                  <c:v>-1.2796625187921264E-4</c:v>
                </c:pt>
                <c:pt idx="698">
                  <c:v>-1.2782492406992996E-4</c:v>
                </c:pt>
                <c:pt idx="699">
                  <c:v>-1.276840028959557E-4</c:v>
                </c:pt>
                <c:pt idx="700">
                  <c:v>-1.2754348660482342E-4</c:v>
                </c:pt>
                <c:pt idx="701">
                  <c:v>-1.2740337345412534E-4</c:v>
                </c:pt>
                <c:pt idx="702">
                  <c:v>-1.2726366171143352E-4</c:v>
                </c:pt>
                <c:pt idx="703">
                  <c:v>-1.2712434965423663E-4</c:v>
                </c:pt>
                <c:pt idx="704">
                  <c:v>-1.2698543556985764E-4</c:v>
                </c:pt>
                <c:pt idx="705">
                  <c:v>-1.2684691775539863E-4</c:v>
                </c:pt>
                <c:pt idx="706">
                  <c:v>-1.2670879451765811E-4</c:v>
                </c:pt>
                <c:pt idx="707">
                  <c:v>-1.2657106417307096E-4</c:v>
                </c:pt>
                <c:pt idx="708">
                  <c:v>-1.2643372504763249E-4</c:v>
                </c:pt>
                <c:pt idx="709">
                  <c:v>-1.2629677547683739E-4</c:v>
                </c:pt>
                <c:pt idx="710">
                  <c:v>-1.2616021380560814E-4</c:v>
                </c:pt>
                <c:pt idx="711">
                  <c:v>-1.2602403838822836E-4</c:v>
                </c:pt>
                <c:pt idx="712">
                  <c:v>-1.2588824758828253E-4</c:v>
                </c:pt>
                <c:pt idx="713">
                  <c:v>-1.2575283977858223E-4</c:v>
                </c:pt>
                <c:pt idx="714">
                  <c:v>-1.2561781334110403E-4</c:v>
                </c:pt>
                <c:pt idx="715">
                  <c:v>-1.2548316666693063E-4</c:v>
                </c:pt>
                <c:pt idx="716">
                  <c:v>-1.2534889815617786E-4</c:v>
                </c:pt>
                <c:pt idx="717">
                  <c:v>-1.2521500621793765E-4</c:v>
                </c:pt>
                <c:pt idx="718">
                  <c:v>-1.2508148927021181E-4</c:v>
                </c:pt>
                <c:pt idx="719">
                  <c:v>-1.2494834573985219E-4</c:v>
                </c:pt>
                <c:pt idx="720">
                  <c:v>-1.2481557406249856E-4</c:v>
                </c:pt>
                <c:pt idx="721">
                  <c:v>-1.2468317268251499E-4</c:v>
                </c:pt>
                <c:pt idx="722">
                  <c:v>-1.245511400529322E-4</c:v>
                </c:pt>
                <c:pt idx="723">
                  <c:v>-1.2441947463538467E-4</c:v>
                </c:pt>
                <c:pt idx="724">
                  <c:v>-1.242881749000542E-4</c:v>
                </c:pt>
                <c:pt idx="725">
                  <c:v>-1.2415723932560484E-4</c:v>
                </c:pt>
                <c:pt idx="726">
                  <c:v>-1.2402666639912917E-4</c:v>
                </c:pt>
                <c:pt idx="727">
                  <c:v>-1.2389645461609192E-4</c:v>
                </c:pt>
                <c:pt idx="728">
                  <c:v>-1.2376660248026583E-4</c:v>
                </c:pt>
                <c:pt idx="729">
                  <c:v>-1.2363710850367692E-4</c:v>
                </c:pt>
                <c:pt idx="730">
                  <c:v>-1.2350797120654874E-4</c:v>
                </c:pt>
                <c:pt idx="731">
                  <c:v>-1.2337918911724862E-4</c:v>
                </c:pt>
                <c:pt idx="732">
                  <c:v>-1.2325076077222445E-4</c:v>
                </c:pt>
                <c:pt idx="733">
                  <c:v>-1.2312268471595343E-4</c:v>
                </c:pt>
                <c:pt idx="734">
                  <c:v>-1.2299495950089174E-4</c:v>
                </c:pt>
                <c:pt idx="735">
                  <c:v>-1.2286758368740936E-4</c:v>
                </c:pt>
                <c:pt idx="736">
                  <c:v>-1.2274055584374631E-4</c:v>
                </c:pt>
                <c:pt idx="737">
                  <c:v>-1.2261387454595078E-4</c:v>
                </c:pt>
                <c:pt idx="738">
                  <c:v>-1.2248753837783459E-4</c:v>
                </c:pt>
                <c:pt idx="739">
                  <c:v>-1.2236154593091116E-4</c:v>
                </c:pt>
                <c:pt idx="740">
                  <c:v>-1.2223589580435075E-4</c:v>
                </c:pt>
                <c:pt idx="741">
                  <c:v>-1.2211058660492141E-4</c:v>
                </c:pt>
                <c:pt idx="742">
                  <c:v>-1.2198561694694718E-4</c:v>
                </c:pt>
                <c:pt idx="743">
                  <c:v>-1.2186098545224638E-4</c:v>
                </c:pt>
                <c:pt idx="744">
                  <c:v>-1.2173669075008743E-4</c:v>
                </c:pt>
                <c:pt idx="745">
                  <c:v>-1.2161273147713783E-4</c:v>
                </c:pt>
                <c:pt idx="746">
                  <c:v>-1.21489106277412E-4</c:v>
                </c:pt>
                <c:pt idx="747">
                  <c:v>-1.2136581380222617E-4</c:v>
                </c:pt>
                <c:pt idx="748">
                  <c:v>-1.2124285271014272E-4</c:v>
                </c:pt>
                <c:pt idx="749">
                  <c:v>-1.2112022166692712E-4</c:v>
                </c:pt>
                <c:pt idx="750">
                  <c:v>-1.2099791934549964E-4</c:v>
                </c:pt>
                <c:pt idx="751">
                  <c:v>-1.2087594442588324E-4</c:v>
                </c:pt>
                <c:pt idx="752">
                  <c:v>-1.2075429559515899E-4</c:v>
                </c:pt>
                <c:pt idx="753">
                  <c:v>-1.2063297154741738E-4</c:v>
                </c:pt>
                <c:pt idx="754">
                  <c:v>-1.2051197098371765E-4</c:v>
                </c:pt>
                <c:pt idx="755">
                  <c:v>-1.2039129261203101E-4</c:v>
                </c:pt>
                <c:pt idx="756">
                  <c:v>-1.2027093514720235E-4</c:v>
                </c:pt>
                <c:pt idx="757">
                  <c:v>-1.2015089731090186E-4</c:v>
                </c:pt>
                <c:pt idx="758">
                  <c:v>-1.2003117783158155E-4</c:v>
                </c:pt>
                <c:pt idx="759">
                  <c:v>-1.1991177544442902E-4</c:v>
                </c:pt>
                <c:pt idx="760">
                  <c:v>-1.1979268889132123E-4</c:v>
                </c:pt>
                <c:pt idx="761">
                  <c:v>-1.1967391692078281E-4</c:v>
                </c:pt>
                <c:pt idx="762">
                  <c:v>-1.1955545828794397E-4</c:v>
                </c:pt>
                <c:pt idx="763">
                  <c:v>-1.1943731175449135E-4</c:v>
                </c:pt>
                <c:pt idx="764">
                  <c:v>-1.1931947608862911E-4</c:v>
                </c:pt>
                <c:pt idx="765">
                  <c:v>-1.1920195006503634E-4</c:v>
                </c:pt>
                <c:pt idx="766">
                  <c:v>-1.1908473246482221E-4</c:v>
                </c:pt>
                <c:pt idx="767">
                  <c:v>-1.1896782207548408E-4</c:v>
                </c:pt>
                <c:pt idx="768">
                  <c:v>-1.188512176908694E-4</c:v>
                </c:pt>
                <c:pt idx="769">
                  <c:v>-1.1873491811112873E-4</c:v>
                </c:pt>
                <c:pt idx="770">
                  <c:v>-1.1861892214267812E-4</c:v>
                </c:pt>
                <c:pt idx="771">
                  <c:v>-1.1850322859815747E-4</c:v>
                </c:pt>
                <c:pt idx="772">
                  <c:v>-1.1838783629638963E-4</c:v>
                </c:pt>
                <c:pt idx="773">
                  <c:v>-1.1827274406234229E-4</c:v>
                </c:pt>
                <c:pt idx="774">
                  <c:v>-1.181579507270837E-4</c:v>
                </c:pt>
                <c:pt idx="775">
                  <c:v>-1.1804345512774736E-4</c:v>
                </c:pt>
                <c:pt idx="776">
                  <c:v>-1.1792925610749167E-4</c:v>
                </c:pt>
                <c:pt idx="777">
                  <c:v>-1.1781535251545884E-4</c:v>
                </c:pt>
                <c:pt idx="778">
                  <c:v>-1.1770174320673725E-4</c:v>
                </c:pt>
                <c:pt idx="779">
                  <c:v>-1.1758842704232835E-4</c:v>
                </c:pt>
                <c:pt idx="780">
                  <c:v>-1.174754028890983E-4</c:v>
                </c:pt>
                <c:pt idx="781">
                  <c:v>-1.1736266961974842E-4</c:v>
                </c:pt>
                <c:pt idx="782">
                  <c:v>-1.1725022611277342E-4</c:v>
                </c:pt>
                <c:pt idx="783">
                  <c:v>-1.1713807125243023E-4</c:v>
                </c:pt>
                <c:pt idx="784">
                  <c:v>-1.1702620392869201E-4</c:v>
                </c:pt>
                <c:pt idx="785">
                  <c:v>-1.1691462303721794E-4</c:v>
                </c:pt>
                <c:pt idx="786">
                  <c:v>-1.1680332747931542E-4</c:v>
                </c:pt>
                <c:pt idx="787">
                  <c:v>-1.1669231616190297E-4</c:v>
                </c:pt>
                <c:pt idx="788">
                  <c:v>-1.1658158799747824E-4</c:v>
                </c:pt>
                <c:pt idx="789">
                  <c:v>-1.164711419040756E-4</c:v>
                </c:pt>
                <c:pt idx="790">
                  <c:v>-1.1636097680523689E-4</c:v>
                </c:pt>
                <c:pt idx="791">
                  <c:v>-1.1625109162997261E-4</c:v>
                </c:pt>
                <c:pt idx="792">
                  <c:v>-1.1614148531273423E-4</c:v>
                </c:pt>
                <c:pt idx="793">
                  <c:v>-1.1603215679336714E-4</c:v>
                </c:pt>
                <c:pt idx="794">
                  <c:v>-1.1592310501708865E-4</c:v>
                </c:pt>
                <c:pt idx="795">
                  <c:v>-1.1581432893444855E-4</c:v>
                </c:pt>
                <c:pt idx="796">
                  <c:v>-1.1570582750129541E-4</c:v>
                </c:pt>
                <c:pt idx="797">
                  <c:v>-1.1559759967874411E-4</c:v>
                </c:pt>
                <c:pt idx="798">
                  <c:v>-1.154896444331415E-4</c:v>
                </c:pt>
                <c:pt idx="799">
                  <c:v>-1.1538196073603763E-4</c:v>
                </c:pt>
                <c:pt idx="800">
                  <c:v>-1.1527454756414657E-4</c:v>
                </c:pt>
                <c:pt idx="801">
                  <c:v>-1.1516740389931782E-4</c:v>
                </c:pt>
                <c:pt idx="802">
                  <c:v>-1.1506052872850786E-4</c:v>
                </c:pt>
                <c:pt idx="803">
                  <c:v>-1.1495392104373627E-4</c:v>
                </c:pt>
                <c:pt idx="804">
                  <c:v>-1.1484757984206945E-4</c:v>
                </c:pt>
                <c:pt idx="805">
                  <c:v>-1.147415041255777E-4</c:v>
                </c:pt>
                <c:pt idx="806">
                  <c:v>-1.1463569290130829E-4</c:v>
                </c:pt>
                <c:pt idx="807">
                  <c:v>-1.1453014518125312E-4</c:v>
                </c:pt>
                <c:pt idx="808">
                  <c:v>-1.1442485998232227E-4</c:v>
                </c:pt>
                <c:pt idx="809">
                  <c:v>-1.1431983632630681E-4</c:v>
                </c:pt>
                <c:pt idx="810">
                  <c:v>-1.1421507323985185E-4</c:v>
                </c:pt>
                <c:pt idx="811">
                  <c:v>-1.1411056975442944E-4</c:v>
                </c:pt>
                <c:pt idx="812">
                  <c:v>-1.1400632490630261E-4</c:v>
                </c:pt>
                <c:pt idx="813">
                  <c:v>-1.1390233773649893E-4</c:v>
                </c:pt>
                <c:pt idx="814">
                  <c:v>-1.1379860729078391E-4</c:v>
                </c:pt>
                <c:pt idx="815">
                  <c:v>-1.1369513261962592E-4</c:v>
                </c:pt>
                <c:pt idx="816">
                  <c:v>-1.1359191277817119E-4</c:v>
                </c:pt>
                <c:pt idx="817">
                  <c:v>-1.1348894682621415E-4</c:v>
                </c:pt>
                <c:pt idx="818">
                  <c:v>-1.1338623382816765E-4</c:v>
                </c:pt>
                <c:pt idx="819">
                  <c:v>-1.1328377285303886E-4</c:v>
                </c:pt>
                <c:pt idx="820">
                  <c:v>-1.1318156297439396E-4</c:v>
                </c:pt>
                <c:pt idx="821">
                  <c:v>-1.1307960327033838E-4</c:v>
                </c:pt>
                <c:pt idx="822">
                  <c:v>-1.1297789282348088E-4</c:v>
                </c:pt>
                <c:pt idx="823">
                  <c:v>-1.1287643072091557E-4</c:v>
                </c:pt>
                <c:pt idx="824">
                  <c:v>-1.1277521605418254E-4</c:v>
                </c:pt>
                <c:pt idx="825">
                  <c:v>-1.1267424791925075E-4</c:v>
                </c:pt>
                <c:pt idx="826">
                  <c:v>-1.1257352541648896E-4</c:v>
                </c:pt>
                <c:pt idx="827">
                  <c:v>-1.1247304765063743E-4</c:v>
                </c:pt>
                <c:pt idx="828">
                  <c:v>-1.1237281373077996E-4</c:v>
                </c:pt>
                <c:pt idx="829">
                  <c:v>-1.1227282277031935E-4</c:v>
                </c:pt>
                <c:pt idx="830">
                  <c:v>-1.121730738869553E-4</c:v>
                </c:pt>
                <c:pt idx="831">
                  <c:v>-1.120735662026472E-4</c:v>
                </c:pt>
                <c:pt idx="832">
                  <c:v>-1.1197429884360207E-4</c:v>
                </c:pt>
                <c:pt idx="833">
                  <c:v>-1.1187527094024116E-4</c:v>
                </c:pt>
                <c:pt idx="834">
                  <c:v>-1.11776481627174E-4</c:v>
                </c:pt>
                <c:pt idx="835">
                  <c:v>-1.1167793004317618E-4</c:v>
                </c:pt>
                <c:pt idx="836">
                  <c:v>-1.1157961533116224E-4</c:v>
                </c:pt>
                <c:pt idx="837">
                  <c:v>-1.1148153663816469E-4</c:v>
                </c:pt>
                <c:pt idx="838">
                  <c:v>-1.1138369311530369E-4</c:v>
                </c:pt>
                <c:pt idx="839">
                  <c:v>-1.1128608391776619E-4</c:v>
                </c:pt>
                <c:pt idx="840">
                  <c:v>-1.1118870820478095E-4</c:v>
                </c:pt>
                <c:pt idx="841">
                  <c:v>-1.1109156513959315E-4</c:v>
                </c:pt>
                <c:pt idx="842">
                  <c:v>-1.1099465388944441E-4</c:v>
                </c:pt>
                <c:pt idx="843">
                  <c:v>-1.108979736255432E-4</c:v>
                </c:pt>
                <c:pt idx="844">
                  <c:v>-1.1080152352304416E-4</c:v>
                </c:pt>
                <c:pt idx="845">
                  <c:v>-1.1070530276102741E-4</c:v>
                </c:pt>
                <c:pt idx="846">
                  <c:v>-1.1060931052246957E-4</c:v>
                </c:pt>
                <c:pt idx="847">
                  <c:v>-1.1051354599422445E-4</c:v>
                </c:pt>
                <c:pt idx="848">
                  <c:v>-1.1041800836699817E-4</c:v>
                </c:pt>
                <c:pt idx="849">
                  <c:v>-1.1032269683533027E-4</c:v>
                </c:pt>
                <c:pt idx="850">
                  <c:v>-1.102276105975652E-4</c:v>
                </c:pt>
                <c:pt idx="851">
                  <c:v>-1.1013274885583376E-4</c:v>
                </c:pt>
                <c:pt idx="852">
                  <c:v>-1.1003811081602776E-4</c:v>
                </c:pt>
                <c:pt idx="853">
                  <c:v>-1.0994369568778594E-4</c:v>
                </c:pt>
                <c:pt idx="854">
                  <c:v>-1.09849502684461E-4</c:v>
                </c:pt>
                <c:pt idx="855">
                  <c:v>-1.097555310231005E-4</c:v>
                </c:pt>
                <c:pt idx="856">
                  <c:v>-1.0966177992443263E-4</c:v>
                </c:pt>
                <c:pt idx="857">
                  <c:v>-1.0956824861283803E-4</c:v>
                </c:pt>
                <c:pt idx="858">
                  <c:v>-1.094749363163281E-4</c:v>
                </c:pt>
                <c:pt idx="859">
                  <c:v>-1.0938184226652619E-4</c:v>
                </c:pt>
                <c:pt idx="860">
                  <c:v>-1.0928896569864497E-4</c:v>
                </c:pt>
                <c:pt idx="861">
                  <c:v>-1.0919630585146892E-4</c:v>
                </c:pt>
                <c:pt idx="862">
                  <c:v>-1.0910386196732815E-4</c:v>
                </c:pt>
                <c:pt idx="863">
                  <c:v>-1.0901163329208047E-4</c:v>
                </c:pt>
                <c:pt idx="864">
                  <c:v>-1.0891961907509364E-4</c:v>
                </c:pt>
                <c:pt idx="865">
                  <c:v>-1.0882781856921947E-4</c:v>
                </c:pt>
                <c:pt idx="866">
                  <c:v>-1.087362310307773E-4</c:v>
                </c:pt>
                <c:pt idx="867">
                  <c:v>-1.086448557195321E-4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329-4D35-A42F-AA5D2776E47B}"/>
            </c:ext>
          </c:extLst>
        </c:ser>
        <c:ser>
          <c:idx val="2"/>
          <c:order val="3"/>
          <c:tx>
            <c:strRef>
              <c:f>'ArcTan y_z'!$G$1</c:f>
              <c:strCache>
                <c:ptCount val="1"/>
                <c:pt idx="0">
                  <c:v>-2.0 deg. 12-SLOTS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xVal>
            <c:numRef>
              <c:f>'ArcTan y_z'!$G$3:$G$870</c:f>
              <c:numCache>
                <c:formatCode>0.00E+00</c:formatCode>
                <c:ptCount val="868"/>
                <c:pt idx="0">
                  <c:v>1.32792631635588E-3</c:v>
                </c:pt>
                <c:pt idx="1">
                  <c:v>1.8606794817389201E-3</c:v>
                </c:pt>
                <c:pt idx="2">
                  <c:v>2.3944131819170801E-3</c:v>
                </c:pt>
                <c:pt idx="3">
                  <c:v>3.19608914509614E-3</c:v>
                </c:pt>
                <c:pt idx="4">
                  <c:v>4.26616110031716E-3</c:v>
                </c:pt>
                <c:pt idx="5">
                  <c:v>5.3393868124435801E-3</c:v>
                </c:pt>
                <c:pt idx="6">
                  <c:v>6.4159182171791701E-3</c:v>
                </c:pt>
                <c:pt idx="7">
                  <c:v>7.4959081250262601E-3</c:v>
                </c:pt>
                <c:pt idx="8">
                  <c:v>8.5795021434766205E-3</c:v>
                </c:pt>
                <c:pt idx="9">
                  <c:v>9.6668337323612408E-3</c:v>
                </c:pt>
                <c:pt idx="10">
                  <c:v>1.07580214654705E-2</c:v>
                </c:pt>
                <c:pt idx="11">
                  <c:v>1.1853167708783899E-2</c:v>
                </c:pt>
                <c:pt idx="12">
                  <c:v>1.2952358213612E-2</c:v>
                </c:pt>
                <c:pt idx="13">
                  <c:v>1.4055662301039501E-2</c:v>
                </c:pt>
                <c:pt idx="14">
                  <c:v>1.5163133423106699E-2</c:v>
                </c:pt>
                <c:pt idx="15">
                  <c:v>1.6274809989271301E-2</c:v>
                </c:pt>
                <c:pt idx="16">
                  <c:v>1.7390716378689899E-2</c:v>
                </c:pt>
                <c:pt idx="17">
                  <c:v>1.8510864087581999E-2</c:v>
                </c:pt>
                <c:pt idx="18">
                  <c:v>1.9635252941083401E-2</c:v>
                </c:pt>
                <c:pt idx="19">
                  <c:v>2.07638723423361E-2</c:v>
                </c:pt>
                <c:pt idx="20">
                  <c:v>2.1896702525059101E-2</c:v>
                </c:pt>
                <c:pt idx="21">
                  <c:v>2.3033715795801799E-2</c:v>
                </c:pt>
                <c:pt idx="22">
                  <c:v>2.4174877709254299E-2</c:v>
                </c:pt>
                <c:pt idx="23">
                  <c:v>2.5320148180239199E-2</c:v>
                </c:pt>
                <c:pt idx="24">
                  <c:v>2.6469482523093099E-2</c:v>
                </c:pt>
                <c:pt idx="25">
                  <c:v>2.7622832395357899E-2</c:v>
                </c:pt>
                <c:pt idx="26">
                  <c:v>2.8780146645048799E-2</c:v>
                </c:pt>
                <c:pt idx="27">
                  <c:v>2.99413720689394E-2</c:v>
                </c:pt>
                <c:pt idx="28">
                  <c:v>3.1106454069206299E-2</c:v>
                </c:pt>
                <c:pt idx="29">
                  <c:v>3.2275337211459199E-2</c:v>
                </c:pt>
                <c:pt idx="30">
                  <c:v>3.3447965691498098E-2</c:v>
                </c:pt>
                <c:pt idx="31">
                  <c:v>3.4624283707850499E-2</c:v>
                </c:pt>
                <c:pt idx="32">
                  <c:v>3.5804235742962903E-2</c:v>
                </c:pt>
                <c:pt idx="33">
                  <c:v>3.6987766757044002E-2</c:v>
                </c:pt>
                <c:pt idx="34">
                  <c:v>3.8174822293112302E-2</c:v>
                </c:pt>
                <c:pt idx="35">
                  <c:v>3.9365348491012801E-2</c:v>
                </c:pt>
                <c:pt idx="36">
                  <c:v>4.0559292006800397E-2</c:v>
                </c:pt>
                <c:pt idx="37">
                  <c:v>4.1756599827245798E-2</c:v>
                </c:pt>
                <c:pt idx="38">
                  <c:v>4.2957218964013999E-2</c:v>
                </c:pt>
                <c:pt idx="39">
                  <c:v>4.4161096003407799E-2</c:v>
                </c:pt>
                <c:pt idx="40">
                  <c:v>4.5368176485342401E-2</c:v>
                </c:pt>
                <c:pt idx="41">
                  <c:v>4.6578404073001602E-2</c:v>
                </c:pt>
                <c:pt idx="42">
                  <c:v>4.7791719460674703E-2</c:v>
                </c:pt>
                <c:pt idx="43">
                  <c:v>4.9008058968968801E-2</c:v>
                </c:pt>
                <c:pt idx="44">
                  <c:v>5.0227352773389002E-2</c:v>
                </c:pt>
                <c:pt idx="45">
                  <c:v>5.1449522715441398E-2</c:v>
                </c:pt>
                <c:pt idx="46">
                  <c:v>5.2674479682420103E-2</c:v>
                </c:pt>
                <c:pt idx="47">
                  <c:v>5.3902120672023997E-2</c:v>
                </c:pt>
                <c:pt idx="48">
                  <c:v>5.5132325733240901E-2</c:v>
                </c:pt>
                <c:pt idx="49">
                  <c:v>5.6364955243985798E-2</c:v>
                </c:pt>
                <c:pt idx="50">
                  <c:v>5.7599848072130602E-2</c:v>
                </c:pt>
                <c:pt idx="51">
                  <c:v>5.8836821428273997E-2</c:v>
                </c:pt>
                <c:pt idx="52">
                  <c:v>6.0075673076845901E-2</c:v>
                </c:pt>
                <c:pt idx="53">
                  <c:v>6.1316186288281199E-2</c:v>
                </c:pt>
                <c:pt idx="54">
                  <c:v>6.2558137264422595E-2</c:v>
                </c:pt>
                <c:pt idx="55">
                  <c:v>6.3801304179872606E-2</c:v>
                </c:pt>
                <c:pt idx="56">
                  <c:v>6.5045476408540207E-2</c:v>
                </c:pt>
                <c:pt idx="57">
                  <c:v>6.6290462373829601E-2</c:v>
                </c:pt>
                <c:pt idx="58">
                  <c:v>6.7536094905763899E-2</c:v>
                </c:pt>
                <c:pt idx="59">
                  <c:v>6.87822335890554E-2</c:v>
                </c:pt>
                <c:pt idx="60">
                  <c:v>7.0028764351272796E-2</c:v>
                </c:pt>
                <c:pt idx="61">
                  <c:v>7.12755969995824E-2</c:v>
                </c:pt>
                <c:pt idx="62">
                  <c:v>7.2522661685702899E-2</c:v>
                </c:pt>
                <c:pt idx="63">
                  <c:v>7.3769905069962602E-2</c:v>
                </c:pt>
                <c:pt idx="64">
                  <c:v>7.5017286743380596E-2</c:v>
                </c:pt>
                <c:pt idx="65">
                  <c:v>7.6264776173221596E-2</c:v>
                </c:pt>
                <c:pt idx="66">
                  <c:v>7.7512350262207097E-2</c:v>
                </c:pt>
                <c:pt idx="67">
                  <c:v>7.87599914622817E-2</c:v>
                </c:pt>
                <c:pt idx="68">
                  <c:v>8.0007686356061494E-2</c:v>
                </c:pt>
                <c:pt idx="69">
                  <c:v>8.1255424601002296E-2</c:v>
                </c:pt>
                <c:pt idx="70">
                  <c:v>8.2503198156476498E-2</c:v>
                </c:pt>
                <c:pt idx="71">
                  <c:v>8.3751000713209206E-2</c:v>
                </c:pt>
                <c:pt idx="72">
                  <c:v>8.4998827275865496E-2</c:v>
                </c:pt>
                <c:pt idx="73">
                  <c:v>8.62466738528644E-2</c:v>
                </c:pt>
                <c:pt idx="74">
                  <c:v>8.7494537225589003E-2</c:v>
                </c:pt>
                <c:pt idx="75">
                  <c:v>8.8742414776899606E-2</c:v>
                </c:pt>
                <c:pt idx="76">
                  <c:v>8.9990304361598397E-2</c:v>
                </c:pt>
                <c:pt idx="77">
                  <c:v>9.1238204208292498E-2</c:v>
                </c:pt>
                <c:pt idx="78">
                  <c:v>9.24861128444429E-2</c:v>
                </c:pt>
                <c:pt idx="79">
                  <c:v>9.3734029038610098E-2</c:v>
                </c:pt>
                <c:pt idx="80">
                  <c:v>9.4981951755407606E-2</c:v>
                </c:pt>
                <c:pt idx="81">
                  <c:v>9.6229880120873995E-2</c:v>
                </c:pt>
                <c:pt idx="82">
                  <c:v>9.7477813394860294E-2</c:v>
                </c:pt>
                <c:pt idx="83">
                  <c:v>9.8725750949086005E-2</c:v>
                </c:pt>
                <c:pt idx="84">
                  <c:v>9.9973692249572296E-2</c:v>
                </c:pt>
                <c:pt idx="85">
                  <c:v>0.101221636842229</c:v>
                </c:pt>
                <c:pt idx="86">
                  <c:v>0.10246958434096</c:v>
                </c:pt>
                <c:pt idx="87">
                  <c:v>0.103717534417665</c:v>
                </c:pt>
                <c:pt idx="88">
                  <c:v>0.104965486793638</c:v>
                </c:pt>
                <c:pt idx="89">
                  <c:v>0.106213441232303</c:v>
                </c:pt>
                <c:pt idx="90">
                  <c:v>0.107461397532862</c:v>
                </c:pt>
                <c:pt idx="91">
                  <c:v>0.10870935552469101</c:v>
                </c:pt>
                <c:pt idx="92">
                  <c:v>0.109957315062469</c:v>
                </c:pt>
                <c:pt idx="93">
                  <c:v>0.11120527602198101</c:v>
                </c:pt>
                <c:pt idx="94">
                  <c:v>0.112453238296412</c:v>
                </c:pt>
                <c:pt idx="95">
                  <c:v>0.113701201793162</c:v>
                </c:pt>
                <c:pt idx="96">
                  <c:v>0.11494916643113</c:v>
                </c:pt>
                <c:pt idx="97">
                  <c:v>0.116197132138446</c:v>
                </c:pt>
                <c:pt idx="98">
                  <c:v>0.11744509885054701</c:v>
                </c:pt>
                <c:pt idx="99">
                  <c:v>0.118693066508626</c:v>
                </c:pt>
                <c:pt idx="100">
                  <c:v>0.119941035058376</c:v>
                </c:pt>
                <c:pt idx="101">
                  <c:v>0.12118900444900001</c:v>
                </c:pt>
                <c:pt idx="102">
                  <c:v>0.122436974632452</c:v>
                </c:pt>
                <c:pt idx="103">
                  <c:v>0.123684945562873</c:v>
                </c:pt>
                <c:pt idx="104">
                  <c:v>0.12493291719620001</c:v>
                </c:pt>
                <c:pt idx="105">
                  <c:v>0.12618088948989301</c:v>
                </c:pt>
                <c:pt idx="106">
                  <c:v>0.127428862402786</c:v>
                </c:pt>
                <c:pt idx="107">
                  <c:v>0.128676835895008</c:v>
                </c:pt>
                <c:pt idx="108">
                  <c:v>0.12992480992797201</c:v>
                </c:pt>
                <c:pt idx="109">
                  <c:v>0.13117278446440001</c:v>
                </c:pt>
                <c:pt idx="110">
                  <c:v>0.13242075946833501</c:v>
                </c:pt>
                <c:pt idx="111">
                  <c:v>0.13366873489275599</c:v>
                </c:pt>
                <c:pt idx="112">
                  <c:v>0.134916710648014</c:v>
                </c:pt>
                <c:pt idx="113">
                  <c:v>0.13616468664091799</c:v>
                </c:pt>
                <c:pt idx="114">
                  <c:v>0.13741266278520001</c:v>
                </c:pt>
                <c:pt idx="115">
                  <c:v>0.13866063900116599</c:v>
                </c:pt>
                <c:pt idx="116">
                  <c:v>0.13990861522791401</c:v>
                </c:pt>
                <c:pt idx="117">
                  <c:v>0.141156591454661</c:v>
                </c:pt>
                <c:pt idx="118">
                  <c:v>0.142404567681408</c:v>
                </c:pt>
                <c:pt idx="119">
                  <c:v>0.14365254390815499</c:v>
                </c:pt>
                <c:pt idx="120">
                  <c:v>0.14490052013490201</c:v>
                </c:pt>
                <c:pt idx="121">
                  <c:v>0.14614849636165</c:v>
                </c:pt>
                <c:pt idx="122">
                  <c:v>0.147396472588397</c:v>
                </c:pt>
                <c:pt idx="123">
                  <c:v>0.14864444881514399</c:v>
                </c:pt>
                <c:pt idx="124">
                  <c:v>0.14989242504189099</c:v>
                </c:pt>
                <c:pt idx="125">
                  <c:v>0.15114040126863901</c:v>
                </c:pt>
                <c:pt idx="126">
                  <c:v>0.152388377495385</c:v>
                </c:pt>
                <c:pt idx="127">
                  <c:v>0.153636353722133</c:v>
                </c:pt>
                <c:pt idx="128">
                  <c:v>0.15488432994887999</c:v>
                </c:pt>
                <c:pt idx="129">
                  <c:v>0.15613230617562701</c:v>
                </c:pt>
                <c:pt idx="130">
                  <c:v>0.157380282402375</c:v>
                </c:pt>
                <c:pt idx="131">
                  <c:v>0.158628258629122</c:v>
                </c:pt>
                <c:pt idx="132">
                  <c:v>0.15987623485586899</c:v>
                </c:pt>
                <c:pt idx="133">
                  <c:v>0.16112421108261599</c:v>
                </c:pt>
                <c:pt idx="134">
                  <c:v>0.16237218730936301</c:v>
                </c:pt>
                <c:pt idx="135">
                  <c:v>0.163620163536111</c:v>
                </c:pt>
                <c:pt idx="136">
                  <c:v>0.164868139762858</c:v>
                </c:pt>
                <c:pt idx="137">
                  <c:v>0.16611611598960499</c:v>
                </c:pt>
                <c:pt idx="138">
                  <c:v>0.16736409221635201</c:v>
                </c:pt>
                <c:pt idx="139">
                  <c:v>0.1686120684431</c:v>
                </c:pt>
                <c:pt idx="140">
                  <c:v>0.169860044669847</c:v>
                </c:pt>
                <c:pt idx="141">
                  <c:v>0.17110802089659399</c:v>
                </c:pt>
                <c:pt idx="142">
                  <c:v>0.17235599712334099</c:v>
                </c:pt>
                <c:pt idx="143">
                  <c:v>0.17360397335008901</c:v>
                </c:pt>
                <c:pt idx="144">
                  <c:v>0.174851949576836</c:v>
                </c:pt>
                <c:pt idx="145">
                  <c:v>0.176099925803583</c:v>
                </c:pt>
                <c:pt idx="146">
                  <c:v>0.17734790203032999</c:v>
                </c:pt>
                <c:pt idx="147">
                  <c:v>0.17859587825707801</c:v>
                </c:pt>
                <c:pt idx="148">
                  <c:v>0.17984385448382501</c:v>
                </c:pt>
                <c:pt idx="149">
                  <c:v>0.181091830710572</c:v>
                </c:pt>
                <c:pt idx="150">
                  <c:v>0.18233980693731899</c:v>
                </c:pt>
                <c:pt idx="151">
                  <c:v>0.18358778316406599</c:v>
                </c:pt>
                <c:pt idx="152">
                  <c:v>0.18483575939081301</c:v>
                </c:pt>
                <c:pt idx="153">
                  <c:v>0.18608373561756</c:v>
                </c:pt>
                <c:pt idx="154">
                  <c:v>0.187331711844308</c:v>
                </c:pt>
                <c:pt idx="155">
                  <c:v>0.18857968807105499</c:v>
                </c:pt>
                <c:pt idx="156">
                  <c:v>0.18982766429780301</c:v>
                </c:pt>
                <c:pt idx="157">
                  <c:v>0.19107564052455001</c:v>
                </c:pt>
                <c:pt idx="158">
                  <c:v>0.192323616751297</c:v>
                </c:pt>
                <c:pt idx="159">
                  <c:v>0.19357159297804499</c:v>
                </c:pt>
                <c:pt idx="160">
                  <c:v>0.19481956920479199</c:v>
                </c:pt>
                <c:pt idx="161">
                  <c:v>0.19606754543153901</c:v>
                </c:pt>
                <c:pt idx="162">
                  <c:v>0.197315521658286</c:v>
                </c:pt>
                <c:pt idx="163">
                  <c:v>0.198563497885033</c:v>
                </c:pt>
                <c:pt idx="164">
                  <c:v>0.19981147411177999</c:v>
                </c:pt>
                <c:pt idx="165">
                  <c:v>0.20105945033852701</c:v>
                </c:pt>
                <c:pt idx="166">
                  <c:v>0.20230742656527401</c:v>
                </c:pt>
                <c:pt idx="167">
                  <c:v>0.203555402792022</c:v>
                </c:pt>
                <c:pt idx="168">
                  <c:v>0.20480337901876999</c:v>
                </c:pt>
                <c:pt idx="169">
                  <c:v>0.20605135524551699</c:v>
                </c:pt>
                <c:pt idx="170">
                  <c:v>0.20729933147226401</c:v>
                </c:pt>
                <c:pt idx="171">
                  <c:v>0.208547307699011</c:v>
                </c:pt>
                <c:pt idx="172">
                  <c:v>0.209795283925758</c:v>
                </c:pt>
                <c:pt idx="173">
                  <c:v>0.21104326015250499</c:v>
                </c:pt>
                <c:pt idx="174">
                  <c:v>0.21229123637925301</c:v>
                </c:pt>
                <c:pt idx="175">
                  <c:v>0.21353921260600001</c:v>
                </c:pt>
                <c:pt idx="176">
                  <c:v>0.214787188832747</c:v>
                </c:pt>
                <c:pt idx="177">
                  <c:v>0.216035165059493</c:v>
                </c:pt>
                <c:pt idx="178">
                  <c:v>0.21728314128624099</c:v>
                </c:pt>
                <c:pt idx="179">
                  <c:v>0.21853111751298801</c:v>
                </c:pt>
                <c:pt idx="180">
                  <c:v>0.219779093739736</c:v>
                </c:pt>
                <c:pt idx="181">
                  <c:v>0.221027069966483</c:v>
                </c:pt>
                <c:pt idx="182">
                  <c:v>0.22227504619322999</c:v>
                </c:pt>
                <c:pt idx="183">
                  <c:v>0.22352302241997701</c:v>
                </c:pt>
                <c:pt idx="184">
                  <c:v>0.22477099864672501</c:v>
                </c:pt>
                <c:pt idx="185">
                  <c:v>0.226018974873472</c:v>
                </c:pt>
                <c:pt idx="186">
                  <c:v>0.22726695110021999</c:v>
                </c:pt>
                <c:pt idx="187">
                  <c:v>0.22851492732696699</c:v>
                </c:pt>
                <c:pt idx="188">
                  <c:v>0.22976290355371401</c:v>
                </c:pt>
                <c:pt idx="189">
                  <c:v>0.231010879780461</c:v>
                </c:pt>
                <c:pt idx="190">
                  <c:v>0.232258856007208</c:v>
                </c:pt>
                <c:pt idx="191">
                  <c:v>0.23350683223395499</c:v>
                </c:pt>
                <c:pt idx="192">
                  <c:v>0.23475480846070301</c:v>
                </c:pt>
                <c:pt idx="193">
                  <c:v>0.23600278468745001</c:v>
                </c:pt>
                <c:pt idx="194">
                  <c:v>0.237250760914197</c:v>
                </c:pt>
                <c:pt idx="195">
                  <c:v>0.23849873714094499</c:v>
                </c:pt>
                <c:pt idx="196">
                  <c:v>0.23974671336769199</c:v>
                </c:pt>
                <c:pt idx="197">
                  <c:v>0.24099468959443901</c:v>
                </c:pt>
                <c:pt idx="198">
                  <c:v>0.242242665821187</c:v>
                </c:pt>
                <c:pt idx="199">
                  <c:v>0.243490642047933</c:v>
                </c:pt>
                <c:pt idx="200">
                  <c:v>0.24473861827468099</c:v>
                </c:pt>
                <c:pt idx="201">
                  <c:v>0.24598659450142801</c:v>
                </c:pt>
                <c:pt idx="202">
                  <c:v>0.24723457072817601</c:v>
                </c:pt>
                <c:pt idx="203">
                  <c:v>0.248482546954923</c:v>
                </c:pt>
                <c:pt idx="204">
                  <c:v>0.249730523181669</c:v>
                </c:pt>
                <c:pt idx="205">
                  <c:v>0.25097849940841699</c:v>
                </c:pt>
                <c:pt idx="206">
                  <c:v>0.25222647563516398</c:v>
                </c:pt>
                <c:pt idx="207">
                  <c:v>0.25347445186191198</c:v>
                </c:pt>
                <c:pt idx="208">
                  <c:v>0.25472242808865903</c:v>
                </c:pt>
                <c:pt idx="209">
                  <c:v>0.25597040431540602</c:v>
                </c:pt>
                <c:pt idx="210">
                  <c:v>0.25721838054215301</c:v>
                </c:pt>
                <c:pt idx="211">
                  <c:v>0.25846635676890001</c:v>
                </c:pt>
                <c:pt idx="212">
                  <c:v>0.259714332995648</c:v>
                </c:pt>
                <c:pt idx="213">
                  <c:v>0.26096230922239499</c:v>
                </c:pt>
                <c:pt idx="214">
                  <c:v>0.26221028544914299</c:v>
                </c:pt>
                <c:pt idx="215">
                  <c:v>0.26345826167588898</c:v>
                </c:pt>
                <c:pt idx="216">
                  <c:v>0.26470623790263598</c:v>
                </c:pt>
                <c:pt idx="217">
                  <c:v>0.26595421412938403</c:v>
                </c:pt>
                <c:pt idx="218">
                  <c:v>0.26720219035613102</c:v>
                </c:pt>
                <c:pt idx="219">
                  <c:v>0.26845016658287801</c:v>
                </c:pt>
                <c:pt idx="220">
                  <c:v>0.26969814280962601</c:v>
                </c:pt>
                <c:pt idx="221">
                  <c:v>0.270946119036374</c:v>
                </c:pt>
                <c:pt idx="222">
                  <c:v>0.27219409526312099</c:v>
                </c:pt>
                <c:pt idx="223">
                  <c:v>0.27344207148986799</c:v>
                </c:pt>
                <c:pt idx="224">
                  <c:v>0.27469004771661498</c:v>
                </c:pt>
                <c:pt idx="225">
                  <c:v>0.27593802394336198</c:v>
                </c:pt>
                <c:pt idx="226">
                  <c:v>0.27718600017010903</c:v>
                </c:pt>
                <c:pt idx="227">
                  <c:v>0.27843397639685702</c:v>
                </c:pt>
                <c:pt idx="228">
                  <c:v>0.27968195262360401</c:v>
                </c:pt>
                <c:pt idx="229">
                  <c:v>0.28092992885035001</c:v>
                </c:pt>
                <c:pt idx="230">
                  <c:v>0.282177905077099</c:v>
                </c:pt>
                <c:pt idx="231">
                  <c:v>0.28342588130384599</c:v>
                </c:pt>
                <c:pt idx="232">
                  <c:v>0.28467385753059299</c:v>
                </c:pt>
                <c:pt idx="233">
                  <c:v>0.28592183375733898</c:v>
                </c:pt>
                <c:pt idx="234">
                  <c:v>0.28716980998408698</c:v>
                </c:pt>
                <c:pt idx="235">
                  <c:v>0.28841778621083503</c:v>
                </c:pt>
                <c:pt idx="236">
                  <c:v>0.28966576243758202</c:v>
                </c:pt>
                <c:pt idx="237">
                  <c:v>0.29091373866432901</c:v>
                </c:pt>
                <c:pt idx="238">
                  <c:v>0.29216171489107701</c:v>
                </c:pt>
                <c:pt idx="239">
                  <c:v>0.293409691117824</c:v>
                </c:pt>
                <c:pt idx="240">
                  <c:v>0.29465766734457</c:v>
                </c:pt>
                <c:pt idx="241">
                  <c:v>0.29590564357131799</c:v>
                </c:pt>
                <c:pt idx="242">
                  <c:v>0.29715361979806598</c:v>
                </c:pt>
                <c:pt idx="243">
                  <c:v>0.29840159602481198</c:v>
                </c:pt>
                <c:pt idx="244">
                  <c:v>0.29964957225156003</c:v>
                </c:pt>
                <c:pt idx="245">
                  <c:v>0.30089754847830702</c:v>
                </c:pt>
                <c:pt idx="246">
                  <c:v>0.30214552470505501</c:v>
                </c:pt>
                <c:pt idx="247">
                  <c:v>0.30339350093180201</c:v>
                </c:pt>
                <c:pt idx="248">
                  <c:v>0.304641477158549</c:v>
                </c:pt>
                <c:pt idx="249">
                  <c:v>0.305889453385296</c:v>
                </c:pt>
                <c:pt idx="250">
                  <c:v>0.30713742961204399</c:v>
                </c:pt>
                <c:pt idx="251">
                  <c:v>0.30838540583879098</c:v>
                </c:pt>
                <c:pt idx="252">
                  <c:v>0.30963338206553798</c:v>
                </c:pt>
                <c:pt idx="253">
                  <c:v>0.31088135829228403</c:v>
                </c:pt>
                <c:pt idx="254">
                  <c:v>0.31212933451903302</c:v>
                </c:pt>
                <c:pt idx="255">
                  <c:v>0.31337731074577901</c:v>
                </c:pt>
                <c:pt idx="256">
                  <c:v>0.31462528697252701</c:v>
                </c:pt>
                <c:pt idx="257">
                  <c:v>0.315873263199274</c:v>
                </c:pt>
                <c:pt idx="258">
                  <c:v>0.317121239426021</c:v>
                </c:pt>
                <c:pt idx="259">
                  <c:v>0.31836921565276899</c:v>
                </c:pt>
                <c:pt idx="260">
                  <c:v>0.31961719187951598</c:v>
                </c:pt>
                <c:pt idx="261">
                  <c:v>0.32086516810626298</c:v>
                </c:pt>
                <c:pt idx="262">
                  <c:v>0.32211314433301003</c:v>
                </c:pt>
                <c:pt idx="263">
                  <c:v>0.32336112055975702</c:v>
                </c:pt>
                <c:pt idx="264">
                  <c:v>0.32460909678650601</c:v>
                </c:pt>
                <c:pt idx="265">
                  <c:v>0.32585707301325201</c:v>
                </c:pt>
                <c:pt idx="266">
                  <c:v>0.327105049239999</c:v>
                </c:pt>
                <c:pt idx="267">
                  <c:v>0.328353025466746</c:v>
                </c:pt>
                <c:pt idx="268">
                  <c:v>0.32960100169349399</c:v>
                </c:pt>
                <c:pt idx="269">
                  <c:v>0.33084897792024098</c:v>
                </c:pt>
                <c:pt idx="270">
                  <c:v>0.33209695414698798</c:v>
                </c:pt>
                <c:pt idx="271">
                  <c:v>0.33334493037373503</c:v>
                </c:pt>
                <c:pt idx="272">
                  <c:v>0.33459290660048202</c:v>
                </c:pt>
                <c:pt idx="273">
                  <c:v>0.33584088282723001</c:v>
                </c:pt>
                <c:pt idx="274">
                  <c:v>0.33708885905397701</c:v>
                </c:pt>
                <c:pt idx="275">
                  <c:v>0.338336835280725</c:v>
                </c:pt>
                <c:pt idx="276">
                  <c:v>0.339584811507472</c:v>
                </c:pt>
                <c:pt idx="277">
                  <c:v>0.34083278773421999</c:v>
                </c:pt>
                <c:pt idx="278">
                  <c:v>0.34208076396096598</c:v>
                </c:pt>
                <c:pt idx="279">
                  <c:v>0.34332874018771398</c:v>
                </c:pt>
                <c:pt idx="280">
                  <c:v>0.34457671641446103</c:v>
                </c:pt>
                <c:pt idx="281">
                  <c:v>0.34582469264120802</c:v>
                </c:pt>
                <c:pt idx="282">
                  <c:v>0.34707266886795601</c:v>
                </c:pt>
                <c:pt idx="283">
                  <c:v>0.34832064509470201</c:v>
                </c:pt>
                <c:pt idx="284">
                  <c:v>0.34956862132145</c:v>
                </c:pt>
                <c:pt idx="285">
                  <c:v>0.35081659754819799</c:v>
                </c:pt>
                <c:pt idx="286">
                  <c:v>0.35206457377494399</c:v>
                </c:pt>
                <c:pt idx="287">
                  <c:v>0.35331255000169198</c:v>
                </c:pt>
                <c:pt idx="288">
                  <c:v>0.35456052622843898</c:v>
                </c:pt>
                <c:pt idx="289">
                  <c:v>0.35580850245518603</c:v>
                </c:pt>
                <c:pt idx="290">
                  <c:v>0.35705647868193402</c:v>
                </c:pt>
                <c:pt idx="291">
                  <c:v>0.35830445490868101</c:v>
                </c:pt>
                <c:pt idx="292">
                  <c:v>0.35955243113542801</c:v>
                </c:pt>
                <c:pt idx="293">
                  <c:v>0.360800407362176</c:v>
                </c:pt>
                <c:pt idx="294">
                  <c:v>0.362048383588922</c:v>
                </c:pt>
                <c:pt idx="295">
                  <c:v>0.36329635981566999</c:v>
                </c:pt>
                <c:pt idx="296">
                  <c:v>0.36454433604241598</c:v>
                </c:pt>
                <c:pt idx="297">
                  <c:v>0.36579231226916498</c:v>
                </c:pt>
                <c:pt idx="298">
                  <c:v>0.36704028849591103</c:v>
                </c:pt>
                <c:pt idx="299">
                  <c:v>0.36828826472265902</c:v>
                </c:pt>
                <c:pt idx="300">
                  <c:v>0.36953624094940601</c:v>
                </c:pt>
                <c:pt idx="301">
                  <c:v>0.37078421717615301</c:v>
                </c:pt>
                <c:pt idx="302">
                  <c:v>0.372032193402901</c:v>
                </c:pt>
                <c:pt idx="303">
                  <c:v>0.373280169629648</c:v>
                </c:pt>
                <c:pt idx="304">
                  <c:v>0.37452814585639499</c:v>
                </c:pt>
                <c:pt idx="305">
                  <c:v>0.37577612208314198</c:v>
                </c:pt>
                <c:pt idx="306">
                  <c:v>0.37702409830988998</c:v>
                </c:pt>
                <c:pt idx="307">
                  <c:v>0.37827207453663603</c:v>
                </c:pt>
                <c:pt idx="308">
                  <c:v>0.37952005076338402</c:v>
                </c:pt>
                <c:pt idx="309">
                  <c:v>0.38076802699013101</c:v>
                </c:pt>
                <c:pt idx="310">
                  <c:v>0.38201600321687801</c:v>
                </c:pt>
                <c:pt idx="311">
                  <c:v>0.383263979443625</c:v>
                </c:pt>
                <c:pt idx="312">
                  <c:v>0.384511955670373</c:v>
                </c:pt>
                <c:pt idx="313">
                  <c:v>0.38575993189712099</c:v>
                </c:pt>
                <c:pt idx="314">
                  <c:v>0.38700790812386698</c:v>
                </c:pt>
                <c:pt idx="315">
                  <c:v>0.38825588435061498</c:v>
                </c:pt>
                <c:pt idx="316">
                  <c:v>0.38950386057736303</c:v>
                </c:pt>
                <c:pt idx="317">
                  <c:v>0.39075183680411002</c:v>
                </c:pt>
                <c:pt idx="318">
                  <c:v>0.39199981303085601</c:v>
                </c:pt>
                <c:pt idx="319">
                  <c:v>0.39324778925760301</c:v>
                </c:pt>
                <c:pt idx="320">
                  <c:v>0.394495765484351</c:v>
                </c:pt>
                <c:pt idx="321">
                  <c:v>0.395743741711098</c:v>
                </c:pt>
                <c:pt idx="322">
                  <c:v>0.39699171793784499</c:v>
                </c:pt>
                <c:pt idx="323">
                  <c:v>0.39823969416459298</c:v>
                </c:pt>
                <c:pt idx="324">
                  <c:v>0.39948767039133998</c:v>
                </c:pt>
                <c:pt idx="325">
                  <c:v>0.40073564661808703</c:v>
                </c:pt>
                <c:pt idx="326">
                  <c:v>0.40198362284483402</c:v>
                </c:pt>
                <c:pt idx="327">
                  <c:v>0.40323159907158301</c:v>
                </c:pt>
                <c:pt idx="328">
                  <c:v>0.40447957529833001</c:v>
                </c:pt>
                <c:pt idx="329">
                  <c:v>0.405727551525075</c:v>
                </c:pt>
                <c:pt idx="330">
                  <c:v>0.406975527751823</c:v>
                </c:pt>
                <c:pt idx="331">
                  <c:v>0.40822350397857099</c:v>
                </c:pt>
                <c:pt idx="332">
                  <c:v>0.40947148020531798</c:v>
                </c:pt>
                <c:pt idx="333">
                  <c:v>0.41071945643206598</c:v>
                </c:pt>
                <c:pt idx="334">
                  <c:v>0.41196743265881303</c:v>
                </c:pt>
                <c:pt idx="335">
                  <c:v>0.41321540888556002</c:v>
                </c:pt>
                <c:pt idx="336">
                  <c:v>0.41446338511230701</c:v>
                </c:pt>
                <c:pt idx="337">
                  <c:v>0.41571136133905401</c:v>
                </c:pt>
                <c:pt idx="338">
                  <c:v>0.416959337565802</c:v>
                </c:pt>
                <c:pt idx="339">
                  <c:v>0.418207313792548</c:v>
                </c:pt>
                <c:pt idx="340">
                  <c:v>0.41945529001929599</c:v>
                </c:pt>
                <c:pt idx="341">
                  <c:v>0.42070326624604298</c:v>
                </c:pt>
                <c:pt idx="342">
                  <c:v>0.42195124247278998</c:v>
                </c:pt>
                <c:pt idx="343">
                  <c:v>0.42319921869953803</c:v>
                </c:pt>
                <c:pt idx="344">
                  <c:v>0.42444719492628502</c:v>
                </c:pt>
                <c:pt idx="345">
                  <c:v>0.42569517115303201</c:v>
                </c:pt>
                <c:pt idx="346">
                  <c:v>0.42694314737977901</c:v>
                </c:pt>
                <c:pt idx="347">
                  <c:v>0.428191123606526</c:v>
                </c:pt>
                <c:pt idx="348">
                  <c:v>0.429439099833275</c:v>
                </c:pt>
                <c:pt idx="349">
                  <c:v>0.43068707606002199</c:v>
                </c:pt>
                <c:pt idx="350">
                  <c:v>0.43193505228676798</c:v>
                </c:pt>
                <c:pt idx="351">
                  <c:v>0.43318302851351498</c:v>
                </c:pt>
                <c:pt idx="352">
                  <c:v>0.43443100474026403</c:v>
                </c:pt>
                <c:pt idx="353">
                  <c:v>0.43567898096701002</c:v>
                </c:pt>
                <c:pt idx="354">
                  <c:v>0.43692695719375702</c:v>
                </c:pt>
                <c:pt idx="355">
                  <c:v>0.43817493342050501</c:v>
                </c:pt>
                <c:pt idx="356">
                  <c:v>0.439422909647253</c:v>
                </c:pt>
                <c:pt idx="357">
                  <c:v>0.440670885873999</c:v>
                </c:pt>
                <c:pt idx="358">
                  <c:v>0.44191886210074699</c:v>
                </c:pt>
                <c:pt idx="359">
                  <c:v>0.44316683832749398</c:v>
                </c:pt>
                <c:pt idx="360">
                  <c:v>0.44441481455424098</c:v>
                </c:pt>
                <c:pt idx="361">
                  <c:v>0.44566279078098803</c:v>
                </c:pt>
                <c:pt idx="362">
                  <c:v>0.44691076700773602</c:v>
                </c:pt>
                <c:pt idx="363">
                  <c:v>0.44815874323448202</c:v>
                </c:pt>
                <c:pt idx="364">
                  <c:v>0.44940671946123101</c:v>
                </c:pt>
                <c:pt idx="365">
                  <c:v>0.450654695687977</c:v>
                </c:pt>
                <c:pt idx="366">
                  <c:v>0.451902671914725</c:v>
                </c:pt>
                <c:pt idx="367">
                  <c:v>0.45315064814147099</c:v>
                </c:pt>
                <c:pt idx="368">
                  <c:v>0.45439862436821898</c:v>
                </c:pt>
                <c:pt idx="369">
                  <c:v>0.45564660059496698</c:v>
                </c:pt>
                <c:pt idx="370">
                  <c:v>0.45689457682171197</c:v>
                </c:pt>
                <c:pt idx="371">
                  <c:v>0.45814255304846102</c:v>
                </c:pt>
                <c:pt idx="372">
                  <c:v>0.45939052927520602</c:v>
                </c:pt>
                <c:pt idx="373">
                  <c:v>0.46063850550195601</c:v>
                </c:pt>
                <c:pt idx="374">
                  <c:v>0.461886481728702</c:v>
                </c:pt>
                <c:pt idx="375">
                  <c:v>0.46313445795545</c:v>
                </c:pt>
                <c:pt idx="376">
                  <c:v>0.46438243418219599</c:v>
                </c:pt>
                <c:pt idx="377">
                  <c:v>0.46563041040894398</c:v>
                </c:pt>
                <c:pt idx="378">
                  <c:v>0.46687838663569098</c:v>
                </c:pt>
                <c:pt idx="379">
                  <c:v>0.46812636286243797</c:v>
                </c:pt>
                <c:pt idx="380">
                  <c:v>0.46937433908918602</c:v>
                </c:pt>
                <c:pt idx="381">
                  <c:v>0.47062231531593302</c:v>
                </c:pt>
                <c:pt idx="382">
                  <c:v>0.47187029154268101</c:v>
                </c:pt>
                <c:pt idx="383">
                  <c:v>0.473118267769427</c:v>
                </c:pt>
                <c:pt idx="384">
                  <c:v>0.474366243996174</c:v>
                </c:pt>
                <c:pt idx="385">
                  <c:v>0.47561422022292099</c:v>
                </c:pt>
                <c:pt idx="386">
                  <c:v>0.47686219644966898</c:v>
                </c:pt>
                <c:pt idx="387">
                  <c:v>0.47811017267641598</c:v>
                </c:pt>
                <c:pt idx="388">
                  <c:v>0.47935814890316297</c:v>
                </c:pt>
                <c:pt idx="389">
                  <c:v>0.48060612512991102</c:v>
                </c:pt>
                <c:pt idx="390">
                  <c:v>0.48185410135665702</c:v>
                </c:pt>
                <c:pt idx="391">
                  <c:v>0.48310207758340501</c:v>
                </c:pt>
                <c:pt idx="392">
                  <c:v>0.484350053810152</c:v>
                </c:pt>
                <c:pt idx="393">
                  <c:v>0.485598030036898</c:v>
                </c:pt>
                <c:pt idx="394">
                  <c:v>0.48684600626364799</c:v>
                </c:pt>
                <c:pt idx="395">
                  <c:v>0.48809398249039299</c:v>
                </c:pt>
                <c:pt idx="396">
                  <c:v>0.48934195871713998</c:v>
                </c:pt>
                <c:pt idx="397">
                  <c:v>0.49058993494388797</c:v>
                </c:pt>
                <c:pt idx="398">
                  <c:v>0.49183791117063502</c:v>
                </c:pt>
                <c:pt idx="399">
                  <c:v>0.49308588739738302</c:v>
                </c:pt>
                <c:pt idx="400">
                  <c:v>0.49433386362413101</c:v>
                </c:pt>
                <c:pt idx="401">
                  <c:v>0.495581839850876</c:v>
                </c:pt>
                <c:pt idx="402">
                  <c:v>0.496829816077624</c:v>
                </c:pt>
                <c:pt idx="403">
                  <c:v>0.49807779230437199</c:v>
                </c:pt>
                <c:pt idx="404">
                  <c:v>0.49932576853111799</c:v>
                </c:pt>
                <c:pt idx="405">
                  <c:v>0.50057374475786598</c:v>
                </c:pt>
                <c:pt idx="406">
                  <c:v>0.50182172098461197</c:v>
                </c:pt>
                <c:pt idx="407">
                  <c:v>0.50306969721135997</c:v>
                </c:pt>
                <c:pt idx="408">
                  <c:v>0.50431767343810796</c:v>
                </c:pt>
                <c:pt idx="409">
                  <c:v>0.50556564966485396</c:v>
                </c:pt>
                <c:pt idx="410">
                  <c:v>0.50681362589160095</c:v>
                </c:pt>
                <c:pt idx="411">
                  <c:v>0.50806160211834805</c:v>
                </c:pt>
                <c:pt idx="412">
                  <c:v>0.50930957834509705</c:v>
                </c:pt>
                <c:pt idx="413">
                  <c:v>0.51055755457184304</c:v>
                </c:pt>
                <c:pt idx="414">
                  <c:v>0.51180553079859203</c:v>
                </c:pt>
                <c:pt idx="415">
                  <c:v>0.51305350702533603</c:v>
                </c:pt>
                <c:pt idx="416">
                  <c:v>0.51430148325208402</c:v>
                </c:pt>
                <c:pt idx="417">
                  <c:v>0.51554945947883202</c:v>
                </c:pt>
                <c:pt idx="418">
                  <c:v>0.51679743570558001</c:v>
                </c:pt>
                <c:pt idx="419">
                  <c:v>0.518045411932328</c:v>
                </c:pt>
                <c:pt idx="420">
                  <c:v>0.519293388159073</c:v>
                </c:pt>
                <c:pt idx="421">
                  <c:v>0.52054136438581899</c:v>
                </c:pt>
                <c:pt idx="422">
                  <c:v>0.52178934061256699</c:v>
                </c:pt>
                <c:pt idx="423">
                  <c:v>0.52303731683931398</c:v>
                </c:pt>
                <c:pt idx="424">
                  <c:v>0.52428529306606098</c:v>
                </c:pt>
                <c:pt idx="425">
                  <c:v>0.52553326929281097</c:v>
                </c:pt>
                <c:pt idx="426">
                  <c:v>0.52678124551955596</c:v>
                </c:pt>
                <c:pt idx="427">
                  <c:v>0.52802922174630296</c:v>
                </c:pt>
                <c:pt idx="428">
                  <c:v>0.52927719797304995</c:v>
                </c:pt>
                <c:pt idx="429">
                  <c:v>0.53052517419979905</c:v>
                </c:pt>
                <c:pt idx="430">
                  <c:v>0.53177315042654605</c:v>
                </c:pt>
                <c:pt idx="431">
                  <c:v>0.53302112665329204</c:v>
                </c:pt>
                <c:pt idx="432">
                  <c:v>0.53426910288004104</c:v>
                </c:pt>
                <c:pt idx="433">
                  <c:v>0.53551707910678603</c:v>
                </c:pt>
                <c:pt idx="434">
                  <c:v>0.53676505533353502</c:v>
                </c:pt>
                <c:pt idx="435">
                  <c:v>0.53801303156028102</c:v>
                </c:pt>
                <c:pt idx="436">
                  <c:v>0.53926100778703001</c:v>
                </c:pt>
                <c:pt idx="437">
                  <c:v>0.54050898401377601</c:v>
                </c:pt>
                <c:pt idx="438">
                  <c:v>0.541756960240521</c:v>
                </c:pt>
                <c:pt idx="439">
                  <c:v>0.54300493646727199</c:v>
                </c:pt>
                <c:pt idx="440">
                  <c:v>0.54425291269401699</c:v>
                </c:pt>
                <c:pt idx="441">
                  <c:v>0.54550088892076498</c:v>
                </c:pt>
                <c:pt idx="442">
                  <c:v>0.54674886514751198</c:v>
                </c:pt>
                <c:pt idx="443">
                  <c:v>0.54799684137425797</c:v>
                </c:pt>
                <c:pt idx="444">
                  <c:v>0.54924481760100496</c:v>
                </c:pt>
                <c:pt idx="445">
                  <c:v>0.55049279382775296</c:v>
                </c:pt>
                <c:pt idx="446">
                  <c:v>0.55174077005450095</c:v>
                </c:pt>
                <c:pt idx="447">
                  <c:v>0.55298874628124695</c:v>
                </c:pt>
                <c:pt idx="448">
                  <c:v>0.55423672250799605</c:v>
                </c:pt>
                <c:pt idx="449">
                  <c:v>0.55548469873474204</c:v>
                </c:pt>
                <c:pt idx="450">
                  <c:v>0.55673267496148904</c:v>
                </c:pt>
                <c:pt idx="451">
                  <c:v>0.55798065118823803</c:v>
                </c:pt>
                <c:pt idx="452">
                  <c:v>0.55922862741498303</c:v>
                </c:pt>
                <c:pt idx="453">
                  <c:v>0.56047660364173202</c:v>
                </c:pt>
                <c:pt idx="454">
                  <c:v>0.56172457986847701</c:v>
                </c:pt>
                <c:pt idx="455">
                  <c:v>0.56297255609522501</c:v>
                </c:pt>
                <c:pt idx="456">
                  <c:v>0.564220532321973</c:v>
                </c:pt>
                <c:pt idx="457">
                  <c:v>0.56546850854871999</c:v>
                </c:pt>
                <c:pt idx="458">
                  <c:v>0.56671648477546799</c:v>
                </c:pt>
                <c:pt idx="459">
                  <c:v>0.56796446100221398</c:v>
                </c:pt>
                <c:pt idx="460">
                  <c:v>0.56921243722896198</c:v>
                </c:pt>
                <c:pt idx="461">
                  <c:v>0.57046041345570897</c:v>
                </c:pt>
                <c:pt idx="462">
                  <c:v>0.57170838968245596</c:v>
                </c:pt>
                <c:pt idx="463">
                  <c:v>0.57295636590920396</c:v>
                </c:pt>
                <c:pt idx="464">
                  <c:v>0.57420434213594895</c:v>
                </c:pt>
                <c:pt idx="465">
                  <c:v>0.57545231836269695</c:v>
                </c:pt>
                <c:pt idx="466">
                  <c:v>0.57670029458944605</c:v>
                </c:pt>
                <c:pt idx="467">
                  <c:v>0.57794827081619304</c:v>
                </c:pt>
                <c:pt idx="468">
                  <c:v>0.57919624704293804</c:v>
                </c:pt>
                <c:pt idx="469">
                  <c:v>0.58044422326968503</c:v>
                </c:pt>
                <c:pt idx="470">
                  <c:v>0.58169219949643303</c:v>
                </c:pt>
                <c:pt idx="471">
                  <c:v>0.58294017572318102</c:v>
                </c:pt>
                <c:pt idx="472">
                  <c:v>0.58418815194992801</c:v>
                </c:pt>
                <c:pt idx="473">
                  <c:v>0.58543612817667501</c:v>
                </c:pt>
                <c:pt idx="474">
                  <c:v>0.586684104403421</c:v>
                </c:pt>
                <c:pt idx="475">
                  <c:v>0.58793208063017</c:v>
                </c:pt>
                <c:pt idx="476">
                  <c:v>0.58918005685691699</c:v>
                </c:pt>
                <c:pt idx="477">
                  <c:v>0.59042803308366398</c:v>
                </c:pt>
                <c:pt idx="478">
                  <c:v>0.59167600931041098</c:v>
                </c:pt>
                <c:pt idx="479">
                  <c:v>0.59292398553715997</c:v>
                </c:pt>
                <c:pt idx="480">
                  <c:v>0.59417196176390596</c:v>
                </c:pt>
                <c:pt idx="481">
                  <c:v>0.59541993799065196</c:v>
                </c:pt>
                <c:pt idx="482">
                  <c:v>0.59666791421739895</c:v>
                </c:pt>
                <c:pt idx="483">
                  <c:v>0.59791589044414795</c:v>
                </c:pt>
                <c:pt idx="484">
                  <c:v>0.59916386667089305</c:v>
                </c:pt>
                <c:pt idx="485">
                  <c:v>0.60041184289764105</c:v>
                </c:pt>
                <c:pt idx="486">
                  <c:v>0.60165981912438904</c:v>
                </c:pt>
                <c:pt idx="487">
                  <c:v>0.60290779535113603</c:v>
                </c:pt>
                <c:pt idx="488">
                  <c:v>0.60415577157788303</c:v>
                </c:pt>
                <c:pt idx="489">
                  <c:v>0.60540374780463102</c:v>
                </c:pt>
                <c:pt idx="490">
                  <c:v>0.60665172403137801</c:v>
                </c:pt>
                <c:pt idx="491">
                  <c:v>0.60789970025812601</c:v>
                </c:pt>
                <c:pt idx="492">
                  <c:v>0.609147676484873</c:v>
                </c:pt>
                <c:pt idx="493">
                  <c:v>0.610395652711619</c:v>
                </c:pt>
                <c:pt idx="494">
                  <c:v>0.61164362893836599</c:v>
                </c:pt>
                <c:pt idx="495">
                  <c:v>0.61289160516511398</c:v>
                </c:pt>
                <c:pt idx="496">
                  <c:v>0.61413958139186098</c:v>
                </c:pt>
                <c:pt idx="497">
                  <c:v>0.61538755761860797</c:v>
                </c:pt>
                <c:pt idx="498">
                  <c:v>0.61663553384535597</c:v>
                </c:pt>
                <c:pt idx="499">
                  <c:v>0.61788351007210296</c:v>
                </c:pt>
                <c:pt idx="500">
                  <c:v>0.61913148629884895</c:v>
                </c:pt>
                <c:pt idx="501">
                  <c:v>0.62037946252559695</c:v>
                </c:pt>
                <c:pt idx="502">
                  <c:v>0.62162743875234505</c:v>
                </c:pt>
                <c:pt idx="503">
                  <c:v>0.62287541497909005</c:v>
                </c:pt>
                <c:pt idx="504">
                  <c:v>0.62412339120584004</c:v>
                </c:pt>
                <c:pt idx="505">
                  <c:v>0.62537136743258603</c:v>
                </c:pt>
                <c:pt idx="506">
                  <c:v>0.62661934365933403</c:v>
                </c:pt>
                <c:pt idx="507">
                  <c:v>0.62786731988608002</c:v>
                </c:pt>
                <c:pt idx="508">
                  <c:v>0.62911529611282802</c:v>
                </c:pt>
                <c:pt idx="509">
                  <c:v>0.63036327233957401</c:v>
                </c:pt>
                <c:pt idx="510">
                  <c:v>0.631611248566323</c:v>
                </c:pt>
                <c:pt idx="511">
                  <c:v>0.632859224793067</c:v>
                </c:pt>
                <c:pt idx="512">
                  <c:v>0.63410720101981499</c:v>
                </c:pt>
                <c:pt idx="513">
                  <c:v>0.63535517724656299</c:v>
                </c:pt>
                <c:pt idx="514">
                  <c:v>0.63660315347331098</c:v>
                </c:pt>
                <c:pt idx="515">
                  <c:v>0.63785112970005797</c:v>
                </c:pt>
                <c:pt idx="516">
                  <c:v>0.63909910592680597</c:v>
                </c:pt>
                <c:pt idx="517">
                  <c:v>0.64034708215355096</c:v>
                </c:pt>
                <c:pt idx="518">
                  <c:v>0.64159505838029895</c:v>
                </c:pt>
                <c:pt idx="519">
                  <c:v>0.64284303460704695</c:v>
                </c:pt>
                <c:pt idx="520">
                  <c:v>0.64409101083379405</c:v>
                </c:pt>
                <c:pt idx="521">
                  <c:v>0.64533898706054005</c:v>
                </c:pt>
                <c:pt idx="522">
                  <c:v>0.64658696328728804</c:v>
                </c:pt>
                <c:pt idx="523">
                  <c:v>0.64783493951403504</c:v>
                </c:pt>
                <c:pt idx="524">
                  <c:v>0.64908291574078303</c:v>
                </c:pt>
                <c:pt idx="525">
                  <c:v>0.65033089196752902</c:v>
                </c:pt>
                <c:pt idx="526">
                  <c:v>0.65157886819427602</c:v>
                </c:pt>
                <c:pt idx="527">
                  <c:v>0.65282684442102301</c:v>
                </c:pt>
                <c:pt idx="528">
                  <c:v>0.65407482064777001</c:v>
                </c:pt>
                <c:pt idx="529">
                  <c:v>0.655322796874518</c:v>
                </c:pt>
                <c:pt idx="530">
                  <c:v>0.65657077310126599</c:v>
                </c:pt>
                <c:pt idx="531">
                  <c:v>0.65781874932801299</c:v>
                </c:pt>
                <c:pt idx="532">
                  <c:v>0.65906672555475998</c:v>
                </c:pt>
                <c:pt idx="533">
                  <c:v>0.66031470178150697</c:v>
                </c:pt>
                <c:pt idx="534">
                  <c:v>0.66156267800825397</c:v>
                </c:pt>
                <c:pt idx="535">
                  <c:v>0.66281065423500196</c:v>
                </c:pt>
                <c:pt idx="536">
                  <c:v>0.66405863046174796</c:v>
                </c:pt>
                <c:pt idx="537">
                  <c:v>0.66530660668849795</c:v>
                </c:pt>
                <c:pt idx="538">
                  <c:v>0.66655458291524095</c:v>
                </c:pt>
                <c:pt idx="539">
                  <c:v>0.66780255914199105</c:v>
                </c:pt>
                <c:pt idx="540">
                  <c:v>0.66905053536873704</c:v>
                </c:pt>
                <c:pt idx="541">
                  <c:v>0.67029851159548604</c:v>
                </c:pt>
                <c:pt idx="542">
                  <c:v>0.67154648782223103</c:v>
                </c:pt>
                <c:pt idx="543">
                  <c:v>0.67279446404898002</c:v>
                </c:pt>
                <c:pt idx="544">
                  <c:v>0.67404244027572702</c:v>
                </c:pt>
                <c:pt idx="545">
                  <c:v>0.67529041650247401</c:v>
                </c:pt>
                <c:pt idx="546">
                  <c:v>0.67653839272922101</c:v>
                </c:pt>
                <c:pt idx="547">
                  <c:v>0.677786368955968</c:v>
                </c:pt>
                <c:pt idx="548">
                  <c:v>0.67903434518271599</c:v>
                </c:pt>
                <c:pt idx="549">
                  <c:v>0.68028232140946299</c:v>
                </c:pt>
                <c:pt idx="550">
                  <c:v>0.68153029763620898</c:v>
                </c:pt>
                <c:pt idx="551">
                  <c:v>0.68277827386295797</c:v>
                </c:pt>
                <c:pt idx="552">
                  <c:v>0.68402625008970497</c:v>
                </c:pt>
                <c:pt idx="553">
                  <c:v>0.68527422631645096</c:v>
                </c:pt>
                <c:pt idx="554">
                  <c:v>0.68652220254319696</c:v>
                </c:pt>
                <c:pt idx="555">
                  <c:v>0.68777017876994695</c:v>
                </c:pt>
                <c:pt idx="556">
                  <c:v>0.68901815499669306</c:v>
                </c:pt>
                <c:pt idx="557">
                  <c:v>0.69026613122344005</c:v>
                </c:pt>
                <c:pt idx="558">
                  <c:v>0.69151410745018704</c:v>
                </c:pt>
                <c:pt idx="559">
                  <c:v>0.69276208367693504</c:v>
                </c:pt>
                <c:pt idx="560">
                  <c:v>0.69401005990368203</c:v>
                </c:pt>
                <c:pt idx="561">
                  <c:v>0.69525803613042703</c:v>
                </c:pt>
                <c:pt idx="562">
                  <c:v>0.69650601235717602</c:v>
                </c:pt>
                <c:pt idx="563">
                  <c:v>0.69775398858392301</c:v>
                </c:pt>
                <c:pt idx="564">
                  <c:v>0.69900196481067001</c:v>
                </c:pt>
                <c:pt idx="565">
                  <c:v>0.700249941037417</c:v>
                </c:pt>
                <c:pt idx="566">
                  <c:v>0.70149791726416499</c:v>
                </c:pt>
                <c:pt idx="567">
                  <c:v>0.70274589349091099</c:v>
                </c:pt>
                <c:pt idx="568">
                  <c:v>0.70399386971765798</c:v>
                </c:pt>
                <c:pt idx="569">
                  <c:v>0.70524184594440598</c:v>
                </c:pt>
                <c:pt idx="570">
                  <c:v>0.70648982217115297</c:v>
                </c:pt>
                <c:pt idx="571">
                  <c:v>0.70773779839789996</c:v>
                </c:pt>
                <c:pt idx="572">
                  <c:v>0.70898577462464796</c:v>
                </c:pt>
                <c:pt idx="573">
                  <c:v>0.71023375085139495</c:v>
                </c:pt>
                <c:pt idx="574">
                  <c:v>0.71148172707814195</c:v>
                </c:pt>
                <c:pt idx="575">
                  <c:v>0.71272970330488805</c:v>
                </c:pt>
                <c:pt idx="576">
                  <c:v>0.71397767953163804</c:v>
                </c:pt>
                <c:pt idx="577">
                  <c:v>0.71522565575838304</c:v>
                </c:pt>
                <c:pt idx="578">
                  <c:v>0.71647363198513003</c:v>
                </c:pt>
                <c:pt idx="579">
                  <c:v>0.71772160821187703</c:v>
                </c:pt>
                <c:pt idx="580">
                  <c:v>0.71896958443862702</c:v>
                </c:pt>
                <c:pt idx="581">
                  <c:v>0.72021756066537201</c:v>
                </c:pt>
                <c:pt idx="582">
                  <c:v>0.72146553689212001</c:v>
                </c:pt>
                <c:pt idx="583">
                  <c:v>0.722713513118868</c:v>
                </c:pt>
                <c:pt idx="584">
                  <c:v>0.723961489345614</c:v>
                </c:pt>
                <c:pt idx="585">
                  <c:v>0.72520946557236299</c:v>
                </c:pt>
                <c:pt idx="586">
                  <c:v>0.72645744179910898</c:v>
                </c:pt>
                <c:pt idx="587">
                  <c:v>0.72770541802585698</c:v>
                </c:pt>
                <c:pt idx="588">
                  <c:v>0.72895339425260297</c:v>
                </c:pt>
                <c:pt idx="589">
                  <c:v>0.73020137047934996</c:v>
                </c:pt>
                <c:pt idx="590">
                  <c:v>0.73144934670609796</c:v>
                </c:pt>
                <c:pt idx="591">
                  <c:v>0.73269732293284395</c:v>
                </c:pt>
                <c:pt idx="592">
                  <c:v>0.73394529915959195</c:v>
                </c:pt>
                <c:pt idx="593">
                  <c:v>0.73519327538633905</c:v>
                </c:pt>
                <c:pt idx="594">
                  <c:v>0.73644125161308605</c:v>
                </c:pt>
                <c:pt idx="595">
                  <c:v>0.73768922783983104</c:v>
                </c:pt>
                <c:pt idx="596">
                  <c:v>0.73893720406658103</c:v>
                </c:pt>
                <c:pt idx="597">
                  <c:v>0.74018518029332803</c:v>
                </c:pt>
                <c:pt idx="598">
                  <c:v>0.74143315652007402</c:v>
                </c:pt>
                <c:pt idx="599">
                  <c:v>0.74268113274682401</c:v>
                </c:pt>
                <c:pt idx="600">
                  <c:v>0.74392910897356901</c:v>
                </c:pt>
                <c:pt idx="601">
                  <c:v>0.745177085200315</c:v>
                </c:pt>
                <c:pt idx="602">
                  <c:v>0.746425061427063</c:v>
                </c:pt>
                <c:pt idx="603">
                  <c:v>0.74767303765381099</c:v>
                </c:pt>
                <c:pt idx="604">
                  <c:v>0.74892101388055898</c:v>
                </c:pt>
                <c:pt idx="605">
                  <c:v>0.75016899010730298</c:v>
                </c:pt>
                <c:pt idx="606">
                  <c:v>0.75141696633405197</c:v>
                </c:pt>
                <c:pt idx="607">
                  <c:v>0.75266494256080196</c:v>
                </c:pt>
                <c:pt idx="608">
                  <c:v>0.75391291878754796</c:v>
                </c:pt>
                <c:pt idx="609">
                  <c:v>0.75516089501429395</c:v>
                </c:pt>
                <c:pt idx="610">
                  <c:v>0.75640887124104195</c:v>
                </c:pt>
                <c:pt idx="611">
                  <c:v>0.75765684746778805</c:v>
                </c:pt>
                <c:pt idx="612">
                  <c:v>0.75890482369453605</c:v>
                </c:pt>
                <c:pt idx="613">
                  <c:v>0.76015279992128304</c:v>
                </c:pt>
                <c:pt idx="614">
                  <c:v>0.76140077614803003</c:v>
                </c:pt>
                <c:pt idx="615">
                  <c:v>0.76264875237477803</c:v>
                </c:pt>
                <c:pt idx="616">
                  <c:v>0.76389672860152702</c:v>
                </c:pt>
                <c:pt idx="617">
                  <c:v>0.76514470482827202</c:v>
                </c:pt>
                <c:pt idx="618">
                  <c:v>0.76639268105501901</c:v>
                </c:pt>
                <c:pt idx="619">
                  <c:v>0.767640657281767</c:v>
                </c:pt>
                <c:pt idx="620">
                  <c:v>0.768888633508516</c:v>
                </c:pt>
                <c:pt idx="621">
                  <c:v>0.77013660973525999</c:v>
                </c:pt>
                <c:pt idx="622">
                  <c:v>0.77138458596200699</c:v>
                </c:pt>
                <c:pt idx="623">
                  <c:v>0.77263256218875598</c:v>
                </c:pt>
                <c:pt idx="624">
                  <c:v>0.77388053841550297</c:v>
                </c:pt>
                <c:pt idx="625">
                  <c:v>0.77512851464224897</c:v>
                </c:pt>
                <c:pt idx="626">
                  <c:v>0.77637649086899596</c:v>
                </c:pt>
                <c:pt idx="627">
                  <c:v>0.77762446709574296</c:v>
                </c:pt>
                <c:pt idx="628">
                  <c:v>0.77887244332249095</c:v>
                </c:pt>
                <c:pt idx="629">
                  <c:v>0.78012041954924005</c:v>
                </c:pt>
                <c:pt idx="630">
                  <c:v>0.78136839577598605</c:v>
                </c:pt>
                <c:pt idx="631">
                  <c:v>0.78261637200273204</c:v>
                </c:pt>
                <c:pt idx="632">
                  <c:v>0.78386434822948203</c:v>
                </c:pt>
                <c:pt idx="633">
                  <c:v>0.78511232445622703</c:v>
                </c:pt>
                <c:pt idx="634">
                  <c:v>0.78636030068297402</c:v>
                </c:pt>
                <c:pt idx="635">
                  <c:v>0.78760827690972202</c:v>
                </c:pt>
                <c:pt idx="636">
                  <c:v>0.78885625313647001</c:v>
                </c:pt>
                <c:pt idx="637">
                  <c:v>0.790104229363215</c:v>
                </c:pt>
                <c:pt idx="638">
                  <c:v>0.791352205589963</c:v>
                </c:pt>
                <c:pt idx="639">
                  <c:v>0.79260018181670999</c:v>
                </c:pt>
                <c:pt idx="640">
                  <c:v>0.79384815804345599</c:v>
                </c:pt>
                <c:pt idx="641">
                  <c:v>0.79509613427020398</c:v>
                </c:pt>
                <c:pt idx="642">
                  <c:v>0.79634411049695197</c:v>
                </c:pt>
                <c:pt idx="643">
                  <c:v>0.79759208672369897</c:v>
                </c:pt>
                <c:pt idx="644">
                  <c:v>0.79884006295044596</c:v>
                </c:pt>
                <c:pt idx="645">
                  <c:v>0.80008803917719395</c:v>
                </c:pt>
                <c:pt idx="646">
                  <c:v>0.80133601540393995</c:v>
                </c:pt>
                <c:pt idx="647">
                  <c:v>0.80258399163068905</c:v>
                </c:pt>
                <c:pt idx="648">
                  <c:v>0.80383196785743405</c:v>
                </c:pt>
                <c:pt idx="649">
                  <c:v>0.80507994408418304</c:v>
                </c:pt>
                <c:pt idx="650">
                  <c:v>0.80632792031093004</c:v>
                </c:pt>
                <c:pt idx="651">
                  <c:v>0.80757589653767803</c:v>
                </c:pt>
                <c:pt idx="652">
                  <c:v>0.80882387276442402</c:v>
                </c:pt>
                <c:pt idx="653">
                  <c:v>0.81007184899117202</c:v>
                </c:pt>
                <c:pt idx="654">
                  <c:v>0.81131982521791901</c:v>
                </c:pt>
                <c:pt idx="655">
                  <c:v>0.812567801444667</c:v>
                </c:pt>
                <c:pt idx="656">
                  <c:v>0.813815777671413</c:v>
                </c:pt>
                <c:pt idx="657">
                  <c:v>0.81506375389815999</c:v>
                </c:pt>
                <c:pt idx="658">
                  <c:v>0.81631173012490699</c:v>
                </c:pt>
                <c:pt idx="659">
                  <c:v>0.81755970635165398</c:v>
                </c:pt>
                <c:pt idx="660">
                  <c:v>0.81880768257840197</c:v>
                </c:pt>
                <c:pt idx="661">
                  <c:v>0.82005565880514697</c:v>
                </c:pt>
                <c:pt idx="662">
                  <c:v>0.82130363503189596</c:v>
                </c:pt>
                <c:pt idx="663">
                  <c:v>0.82255161125864495</c:v>
                </c:pt>
                <c:pt idx="664">
                  <c:v>0.82379958748538895</c:v>
                </c:pt>
                <c:pt idx="665">
                  <c:v>0.82504756371213706</c:v>
                </c:pt>
                <c:pt idx="666">
                  <c:v>0.82629553993888805</c:v>
                </c:pt>
                <c:pt idx="667">
                  <c:v>0.82754351616562805</c:v>
                </c:pt>
                <c:pt idx="668">
                  <c:v>0.82879149239238004</c:v>
                </c:pt>
                <c:pt idx="669">
                  <c:v>0.83003946861912603</c:v>
                </c:pt>
                <c:pt idx="670">
                  <c:v>0.83128744484587302</c:v>
                </c:pt>
                <c:pt idx="671">
                  <c:v>0.83253542107262202</c:v>
                </c:pt>
                <c:pt idx="672">
                  <c:v>0.83378339729936601</c:v>
                </c:pt>
                <c:pt idx="673">
                  <c:v>0.83503137352611501</c:v>
                </c:pt>
                <c:pt idx="674">
                  <c:v>0.836279349752861</c:v>
                </c:pt>
                <c:pt idx="675">
                  <c:v>0.83752732597961299</c:v>
                </c:pt>
                <c:pt idx="676">
                  <c:v>0.83877530220635699</c:v>
                </c:pt>
                <c:pt idx="677">
                  <c:v>0.84002327843310198</c:v>
                </c:pt>
                <c:pt idx="678">
                  <c:v>0.84127125465984998</c:v>
                </c:pt>
                <c:pt idx="679">
                  <c:v>0.84251923088659997</c:v>
                </c:pt>
                <c:pt idx="680">
                  <c:v>0.84376720711334696</c:v>
                </c:pt>
                <c:pt idx="681">
                  <c:v>0.84501518334009096</c:v>
                </c:pt>
                <c:pt idx="682">
                  <c:v>0.84626315956683895</c:v>
                </c:pt>
                <c:pt idx="683">
                  <c:v>0.84751113579358595</c:v>
                </c:pt>
                <c:pt idx="684">
                  <c:v>0.84875911202033405</c:v>
                </c:pt>
                <c:pt idx="685">
                  <c:v>0.85000708824708304</c:v>
                </c:pt>
                <c:pt idx="686">
                  <c:v>0.85125506447383004</c:v>
                </c:pt>
                <c:pt idx="687">
                  <c:v>0.85250304070057503</c:v>
                </c:pt>
                <c:pt idx="688">
                  <c:v>0.85375101692732402</c:v>
                </c:pt>
                <c:pt idx="689">
                  <c:v>0.85499899315407102</c:v>
                </c:pt>
                <c:pt idx="690">
                  <c:v>0.85624696938081701</c:v>
                </c:pt>
                <c:pt idx="691">
                  <c:v>0.85749494560756601</c:v>
                </c:pt>
                <c:pt idx="692">
                  <c:v>0.858742921834314</c:v>
                </c:pt>
                <c:pt idx="693">
                  <c:v>0.859990898061058</c:v>
                </c:pt>
                <c:pt idx="694">
                  <c:v>0.86123887428780499</c:v>
                </c:pt>
                <c:pt idx="695">
                  <c:v>0.86248685051455298</c:v>
                </c:pt>
                <c:pt idx="696">
                  <c:v>0.86373482674130098</c:v>
                </c:pt>
                <c:pt idx="697">
                  <c:v>0.86498280296804697</c:v>
                </c:pt>
                <c:pt idx="698">
                  <c:v>0.86623077919479297</c:v>
                </c:pt>
                <c:pt idx="699">
                  <c:v>0.86747875542154296</c:v>
                </c:pt>
                <c:pt idx="700">
                  <c:v>0.86872673164828895</c:v>
                </c:pt>
                <c:pt idx="701">
                  <c:v>0.86997470787503695</c:v>
                </c:pt>
                <c:pt idx="702">
                  <c:v>0.87122268410178405</c:v>
                </c:pt>
                <c:pt idx="703">
                  <c:v>0.87247066032853104</c:v>
                </c:pt>
                <c:pt idx="704">
                  <c:v>0.87371863655527804</c:v>
                </c:pt>
                <c:pt idx="705">
                  <c:v>0.87496661278202503</c:v>
                </c:pt>
                <c:pt idx="706">
                  <c:v>0.87621458900877103</c:v>
                </c:pt>
                <c:pt idx="707">
                  <c:v>0.87746256523552002</c:v>
                </c:pt>
                <c:pt idx="708">
                  <c:v>0.87871054146226601</c:v>
                </c:pt>
                <c:pt idx="709">
                  <c:v>0.87995851768901501</c:v>
                </c:pt>
                <c:pt idx="710">
                  <c:v>0.881206493915761</c:v>
                </c:pt>
                <c:pt idx="711">
                  <c:v>0.882454470142508</c:v>
                </c:pt>
                <c:pt idx="712">
                  <c:v>0.88370244636925499</c:v>
                </c:pt>
                <c:pt idx="713">
                  <c:v>0.88495042259600298</c:v>
                </c:pt>
                <c:pt idx="714">
                  <c:v>0.88619839882274998</c:v>
                </c:pt>
                <c:pt idx="715">
                  <c:v>0.88744637504949797</c:v>
                </c:pt>
                <c:pt idx="716">
                  <c:v>0.88869435127624596</c:v>
                </c:pt>
                <c:pt idx="717">
                  <c:v>0.88994232750298996</c:v>
                </c:pt>
                <c:pt idx="718">
                  <c:v>0.89119030372974195</c:v>
                </c:pt>
                <c:pt idx="719">
                  <c:v>0.89243827995648395</c:v>
                </c:pt>
                <c:pt idx="720">
                  <c:v>0.89368625618323205</c:v>
                </c:pt>
                <c:pt idx="721">
                  <c:v>0.89493423240998105</c:v>
                </c:pt>
                <c:pt idx="722">
                  <c:v>0.89618220863672504</c:v>
                </c:pt>
                <c:pt idx="723">
                  <c:v>0.89743018486347703</c:v>
                </c:pt>
                <c:pt idx="724">
                  <c:v>0.89867816109022303</c:v>
                </c:pt>
                <c:pt idx="725">
                  <c:v>0.89992613731696902</c:v>
                </c:pt>
                <c:pt idx="726">
                  <c:v>0.90117411354371701</c:v>
                </c:pt>
                <c:pt idx="727">
                  <c:v>0.90242208977046101</c:v>
                </c:pt>
                <c:pt idx="728">
                  <c:v>0.903670065997209</c:v>
                </c:pt>
                <c:pt idx="729">
                  <c:v>0.904918042223958</c:v>
                </c:pt>
                <c:pt idx="730">
                  <c:v>0.90616601845070599</c:v>
                </c:pt>
                <c:pt idx="731">
                  <c:v>0.90741399467745298</c:v>
                </c:pt>
                <c:pt idx="732">
                  <c:v>0.90866197090419998</c:v>
                </c:pt>
                <c:pt idx="733">
                  <c:v>0.90990994713094597</c:v>
                </c:pt>
                <c:pt idx="734">
                  <c:v>0.91115792335769497</c:v>
                </c:pt>
                <c:pt idx="735">
                  <c:v>0.91240589958444196</c:v>
                </c:pt>
                <c:pt idx="736">
                  <c:v>0.91365387581118696</c:v>
                </c:pt>
                <c:pt idx="737">
                  <c:v>0.91490185203793795</c:v>
                </c:pt>
                <c:pt idx="738">
                  <c:v>0.91614982826468405</c:v>
                </c:pt>
                <c:pt idx="739">
                  <c:v>0.91739780449143005</c:v>
                </c:pt>
                <c:pt idx="740">
                  <c:v>0.91864578071817804</c:v>
                </c:pt>
                <c:pt idx="741">
                  <c:v>0.91989375694492503</c:v>
                </c:pt>
                <c:pt idx="742">
                  <c:v>0.92114173317167003</c:v>
                </c:pt>
                <c:pt idx="743">
                  <c:v>0.92238970939841902</c:v>
                </c:pt>
                <c:pt idx="744">
                  <c:v>0.92363768562516502</c:v>
                </c:pt>
                <c:pt idx="745">
                  <c:v>0.92488566185191401</c:v>
                </c:pt>
                <c:pt idx="746">
                  <c:v>0.926133638078661</c:v>
                </c:pt>
                <c:pt idx="747">
                  <c:v>0.927381614305409</c:v>
                </c:pt>
                <c:pt idx="748">
                  <c:v>0.92862959053215499</c:v>
                </c:pt>
                <c:pt idx="749">
                  <c:v>0.92987756675890298</c:v>
                </c:pt>
                <c:pt idx="750">
                  <c:v>0.93112554298565098</c:v>
                </c:pt>
                <c:pt idx="751">
                  <c:v>0.93237351921239697</c:v>
                </c:pt>
                <c:pt idx="752">
                  <c:v>0.93362149543914097</c:v>
                </c:pt>
                <c:pt idx="753">
                  <c:v>0.93486947166589096</c:v>
                </c:pt>
                <c:pt idx="754">
                  <c:v>0.93611744789263895</c:v>
                </c:pt>
                <c:pt idx="755">
                  <c:v>0.93736542411938495</c:v>
                </c:pt>
                <c:pt idx="756">
                  <c:v>0.93861340034613205</c:v>
                </c:pt>
                <c:pt idx="757">
                  <c:v>0.93986137657287905</c:v>
                </c:pt>
                <c:pt idx="758">
                  <c:v>0.94110935279962604</c:v>
                </c:pt>
                <c:pt idx="759">
                  <c:v>0.94235732902637503</c:v>
                </c:pt>
                <c:pt idx="760">
                  <c:v>0.94360530525312103</c:v>
                </c:pt>
                <c:pt idx="761">
                  <c:v>0.94485328147987102</c:v>
                </c:pt>
                <c:pt idx="762">
                  <c:v>0.94610125770661402</c:v>
                </c:pt>
                <c:pt idx="763">
                  <c:v>0.94734923393336101</c:v>
                </c:pt>
                <c:pt idx="764">
                  <c:v>0.94859721016011</c:v>
                </c:pt>
                <c:pt idx="765">
                  <c:v>0.949845186386855</c:v>
                </c:pt>
                <c:pt idx="766">
                  <c:v>0.95109316261360399</c:v>
                </c:pt>
                <c:pt idx="767">
                  <c:v>0.95234113884035299</c:v>
                </c:pt>
                <c:pt idx="768">
                  <c:v>0.95358911506710098</c:v>
                </c:pt>
                <c:pt idx="769">
                  <c:v>0.95483709129384897</c:v>
                </c:pt>
                <c:pt idx="770">
                  <c:v>0.95608506752059597</c:v>
                </c:pt>
                <c:pt idx="771">
                  <c:v>0.95733304374734096</c:v>
                </c:pt>
                <c:pt idx="772">
                  <c:v>0.95858101997408895</c:v>
                </c:pt>
                <c:pt idx="773">
                  <c:v>0.95982899620083695</c:v>
                </c:pt>
                <c:pt idx="774">
                  <c:v>0.96107697242758305</c:v>
                </c:pt>
                <c:pt idx="775">
                  <c:v>0.96232494865432905</c:v>
                </c:pt>
                <c:pt idx="776">
                  <c:v>0.96357292488107704</c:v>
                </c:pt>
                <c:pt idx="777">
                  <c:v>0.96482090110782504</c:v>
                </c:pt>
                <c:pt idx="778">
                  <c:v>0.96606887733457303</c:v>
                </c:pt>
                <c:pt idx="779">
                  <c:v>0.96731685356131802</c:v>
                </c:pt>
                <c:pt idx="780">
                  <c:v>0.96856482978806702</c:v>
                </c:pt>
                <c:pt idx="781">
                  <c:v>0.96981280601481301</c:v>
                </c:pt>
                <c:pt idx="782">
                  <c:v>0.971060782241563</c:v>
                </c:pt>
                <c:pt idx="783">
                  <c:v>0.972308758468306</c:v>
                </c:pt>
                <c:pt idx="784">
                  <c:v>0.97355673469505599</c:v>
                </c:pt>
                <c:pt idx="785">
                  <c:v>0.97480471092180099</c:v>
                </c:pt>
                <c:pt idx="786">
                  <c:v>0.97605268714854898</c:v>
                </c:pt>
                <c:pt idx="787">
                  <c:v>0.97730066337529298</c:v>
                </c:pt>
                <c:pt idx="788">
                  <c:v>0.97854863960204297</c:v>
                </c:pt>
                <c:pt idx="789">
                  <c:v>0.97979661582879096</c:v>
                </c:pt>
                <c:pt idx="790">
                  <c:v>0.98104459205553796</c:v>
                </c:pt>
                <c:pt idx="791">
                  <c:v>0.98229256828228695</c:v>
                </c:pt>
                <c:pt idx="792">
                  <c:v>0.98354054450903405</c:v>
                </c:pt>
                <c:pt idx="793">
                  <c:v>0.98478852073577905</c:v>
                </c:pt>
                <c:pt idx="794">
                  <c:v>0.98603649696252504</c:v>
                </c:pt>
                <c:pt idx="795">
                  <c:v>0.98728447318927304</c:v>
                </c:pt>
                <c:pt idx="796">
                  <c:v>0.98853244941602203</c:v>
                </c:pt>
                <c:pt idx="797">
                  <c:v>0.98978042564276603</c:v>
                </c:pt>
                <c:pt idx="798">
                  <c:v>0.99102840186951602</c:v>
                </c:pt>
                <c:pt idx="799">
                  <c:v>0.99227637809626501</c:v>
                </c:pt>
                <c:pt idx="800">
                  <c:v>0.99352435432301001</c:v>
                </c:pt>
                <c:pt idx="801">
                  <c:v>0.994772330549757</c:v>
                </c:pt>
                <c:pt idx="802">
                  <c:v>0.99602030677650399</c:v>
                </c:pt>
                <c:pt idx="803">
                  <c:v>0.99726828300324899</c:v>
                </c:pt>
                <c:pt idx="804">
                  <c:v>0.99851625922999698</c:v>
                </c:pt>
                <c:pt idx="805">
                  <c:v>0.99976423545674398</c:v>
                </c:pt>
                <c:pt idx="806">
                  <c:v>1.0010122116834901</c:v>
                </c:pt>
                <c:pt idx="807">
                  <c:v>1.00226018791024</c:v>
                </c:pt>
                <c:pt idx="808">
                  <c:v>1.0035081641369801</c:v>
                </c:pt>
                <c:pt idx="809">
                  <c:v>1.00475614036373</c:v>
                </c:pt>
                <c:pt idx="810">
                  <c:v>1.0060041165904701</c:v>
                </c:pt>
                <c:pt idx="811">
                  <c:v>1.0072520928172299</c:v>
                </c:pt>
                <c:pt idx="812">
                  <c:v>1.00850006904397</c:v>
                </c:pt>
                <c:pt idx="813">
                  <c:v>1.0097480452707199</c:v>
                </c:pt>
                <c:pt idx="814">
                  <c:v>1.01099602149747</c:v>
                </c:pt>
                <c:pt idx="815">
                  <c:v>1.0122439977242099</c:v>
                </c:pt>
                <c:pt idx="816">
                  <c:v>1.01349197395096</c:v>
                </c:pt>
                <c:pt idx="817">
                  <c:v>1.0147399501777099</c:v>
                </c:pt>
                <c:pt idx="818">
                  <c:v>1.01598792640445</c:v>
                </c:pt>
                <c:pt idx="819">
                  <c:v>1.0172359026311999</c:v>
                </c:pt>
                <c:pt idx="820">
                  <c:v>1.01848387885795</c:v>
                </c:pt>
                <c:pt idx="821">
                  <c:v>1.0197318550846901</c:v>
                </c:pt>
                <c:pt idx="822">
                  <c:v>1.02097983131144</c:v>
                </c:pt>
                <c:pt idx="823">
                  <c:v>1.0222278075381901</c:v>
                </c:pt>
                <c:pt idx="824">
                  <c:v>1.02347578376494</c:v>
                </c:pt>
                <c:pt idx="825">
                  <c:v>1.0247237599916901</c:v>
                </c:pt>
                <c:pt idx="826">
                  <c:v>1.02597173621843</c:v>
                </c:pt>
                <c:pt idx="827">
                  <c:v>1.0272197124451801</c:v>
                </c:pt>
                <c:pt idx="828">
                  <c:v>1.0284676886719299</c:v>
                </c:pt>
                <c:pt idx="829">
                  <c:v>1.0297156648986701</c:v>
                </c:pt>
                <c:pt idx="830">
                  <c:v>1.0309636411254199</c:v>
                </c:pt>
                <c:pt idx="831">
                  <c:v>1.03221161735217</c:v>
                </c:pt>
                <c:pt idx="832">
                  <c:v>1.0334595935789099</c:v>
                </c:pt>
                <c:pt idx="833">
                  <c:v>1.03470756980566</c:v>
                </c:pt>
                <c:pt idx="834">
                  <c:v>1.0359555460324099</c:v>
                </c:pt>
                <c:pt idx="835">
                  <c:v>1.03720352225916</c:v>
                </c:pt>
                <c:pt idx="836">
                  <c:v>1.0384514984858999</c:v>
                </c:pt>
                <c:pt idx="837">
                  <c:v>1.03969947471265</c:v>
                </c:pt>
                <c:pt idx="838">
                  <c:v>1.0409474509394001</c:v>
                </c:pt>
                <c:pt idx="839">
                  <c:v>1.04219542716615</c:v>
                </c:pt>
                <c:pt idx="840">
                  <c:v>1.0434434033929001</c:v>
                </c:pt>
                <c:pt idx="841">
                  <c:v>1.04469137961964</c:v>
                </c:pt>
                <c:pt idx="842">
                  <c:v>1.0459393558463901</c:v>
                </c:pt>
                <c:pt idx="843">
                  <c:v>1.04718733207314</c:v>
                </c:pt>
                <c:pt idx="844">
                  <c:v>1.0484353082998801</c:v>
                </c:pt>
                <c:pt idx="845">
                  <c:v>1.04968328452663</c:v>
                </c:pt>
                <c:pt idx="846">
                  <c:v>1.0509312607533701</c:v>
                </c:pt>
                <c:pt idx="847">
                  <c:v>1.0521792369801199</c:v>
                </c:pt>
                <c:pt idx="848">
                  <c:v>1.0534272132068701</c:v>
                </c:pt>
                <c:pt idx="849">
                  <c:v>1.0546751894336199</c:v>
                </c:pt>
                <c:pt idx="850">
                  <c:v>1.05592316566037</c:v>
                </c:pt>
                <c:pt idx="851">
                  <c:v>1.0571711418871099</c:v>
                </c:pt>
                <c:pt idx="852">
                  <c:v>1.05841911811386</c:v>
                </c:pt>
                <c:pt idx="853">
                  <c:v>1.0596670943406099</c:v>
                </c:pt>
                <c:pt idx="854">
                  <c:v>1.06091507056735</c:v>
                </c:pt>
                <c:pt idx="855">
                  <c:v>1.0621630467940999</c:v>
                </c:pt>
                <c:pt idx="856">
                  <c:v>1.06341102302085</c:v>
                </c:pt>
                <c:pt idx="857">
                  <c:v>1.0646589992476001</c:v>
                </c:pt>
                <c:pt idx="858">
                  <c:v>1.06590697547434</c:v>
                </c:pt>
                <c:pt idx="859">
                  <c:v>1.0671549517010901</c:v>
                </c:pt>
                <c:pt idx="860">
                  <c:v>1.06840292792784</c:v>
                </c:pt>
                <c:pt idx="861">
                  <c:v>1.0696509041545801</c:v>
                </c:pt>
                <c:pt idx="862">
                  <c:v>1.07089888038133</c:v>
                </c:pt>
                <c:pt idx="863">
                  <c:v>1.0721468566080801</c:v>
                </c:pt>
                <c:pt idx="864">
                  <c:v>1.0733948328348299</c:v>
                </c:pt>
                <c:pt idx="865">
                  <c:v>1.0746428090615701</c:v>
                </c:pt>
                <c:pt idx="866">
                  <c:v>1.0758907852883199</c:v>
                </c:pt>
                <c:pt idx="867">
                  <c:v>1.07713876151507</c:v>
                </c:pt>
              </c:numCache>
            </c:numRef>
          </c:xVal>
          <c:yVal>
            <c:numRef>
              <c:f>'ArcTan y_z'!$H$3:$H$870</c:f>
              <c:numCache>
                <c:formatCode>0.00E+00</c:formatCode>
                <c:ptCount val="868"/>
                <c:pt idx="0">
                  <c:v>-2.1505011613812147E-5</c:v>
                </c:pt>
                <c:pt idx="1">
                  <c:v>1.9473502423038792E-5</c:v>
                </c:pt>
                <c:pt idx="2">
                  <c:v>-1.1399656156576192E-5</c:v>
                </c:pt>
                <c:pt idx="3">
                  <c:v>-1.3026416822790668E-5</c:v>
                </c:pt>
                <c:pt idx="4">
                  <c:v>-1.9928691405963349E-5</c:v>
                </c:pt>
                <c:pt idx="5">
                  <c:v>-2.8499448749585908E-5</c:v>
                </c:pt>
                <c:pt idx="6">
                  <c:v>-3.8831605000687435E-5</c:v>
                </c:pt>
                <c:pt idx="7">
                  <c:v>-5.0998080167258135E-5</c:v>
                </c:pt>
                <c:pt idx="8">
                  <c:v>-6.506594133153113E-5</c:v>
                </c:pt>
                <c:pt idx="9">
                  <c:v>-8.1096975572365619E-5</c:v>
                </c:pt>
                <c:pt idx="10">
                  <c:v>-9.9146706214985311E-5</c:v>
                </c:pt>
                <c:pt idx="11">
                  <c:v>-1.1925987543531504E-4</c:v>
                </c:pt>
                <c:pt idx="12">
                  <c:v>-1.4146819651015107E-4</c:v>
                </c:pt>
                <c:pt idx="13">
                  <c:v>-1.6578813965785298E-4</c:v>
                </c:pt>
                <c:pt idx="14">
                  <c:v>-1.9222032799900401E-4</c:v>
                </c:pt>
                <c:pt idx="15">
                  <c:v>-2.2074729757341473E-4</c:v>
                </c:pt>
                <c:pt idx="16">
                  <c:v>-2.513335266566713E-4</c:v>
                </c:pt>
                <c:pt idx="17">
                  <c:v>-2.839249159832508E-4</c:v>
                </c:pt>
                <c:pt idx="18">
                  <c:v>-3.1844881690130819E-4</c:v>
                </c:pt>
                <c:pt idx="19">
                  <c:v>-3.5481472814313255E-4</c:v>
                </c:pt>
                <c:pt idx="20">
                  <c:v>-3.9291580308721064E-4</c:v>
                </c:pt>
                <c:pt idx="21">
                  <c:v>-4.3263001933355357E-4</c:v>
                </c:pt>
                <c:pt idx="22">
                  <c:v>-4.7382144035226613E-4</c:v>
                </c:pt>
                <c:pt idx="23">
                  <c:v>-5.1634138104533246E-4</c:v>
                </c:pt>
                <c:pt idx="24">
                  <c:v>-5.6002928957272352E-4</c:v>
                </c:pt>
                <c:pt idx="25">
                  <c:v>-6.047137296230357E-4</c:v>
                </c:pt>
                <c:pt idx="26">
                  <c:v>-6.5021335547726716E-4</c:v>
                </c:pt>
                <c:pt idx="27">
                  <c:v>-6.9633766573319188E-4</c:v>
                </c:pt>
                <c:pt idx="28">
                  <c:v>-7.428879841747943E-4</c:v>
                </c:pt>
                <c:pt idx="29">
                  <c:v>-7.8965821409688415E-4</c:v>
                </c:pt>
                <c:pt idx="30">
                  <c:v>-8.3643570722280762E-4</c:v>
                </c:pt>
                <c:pt idx="31">
                  <c:v>-8.8300200782169796E-4</c:v>
                </c:pt>
                <c:pt idx="32">
                  <c:v>-9.2913356827794853E-4</c:v>
                </c:pt>
                <c:pt idx="33">
                  <c:v>-9.7460232630752265E-4</c:v>
                </c:pt>
                <c:pt idx="34">
                  <c:v>-1.019176190668595E-3</c:v>
                </c:pt>
                <c:pt idx="35">
                  <c:v>-1.0626194690634382E-3</c:v>
                </c:pt>
                <c:pt idx="36">
                  <c:v>-1.104693302979236E-3</c:v>
                </c:pt>
                <c:pt idx="37">
                  <c:v>-1.1451560479257773E-3</c:v>
                </c:pt>
                <c:pt idx="38">
                  <c:v>-1.1837635681587032E-3</c:v>
                </c:pt>
                <c:pt idx="39">
                  <c:v>-1.2202695502812225E-3</c:v>
                </c:pt>
                <c:pt idx="40">
                  <c:v>-1.2544259508550455E-3</c:v>
                </c:pt>
                <c:pt idx="41">
                  <c:v>-1.2859835523381441E-3</c:v>
                </c:pt>
                <c:pt idx="42">
                  <c:v>-1.3146930129493565E-3</c:v>
                </c:pt>
                <c:pt idx="43">
                  <c:v>-1.3403069457882724E-3</c:v>
                </c:pt>
                <c:pt idx="44">
                  <c:v>-1.3625829909298542E-3</c:v>
                </c:pt>
                <c:pt idx="45">
                  <c:v>-1.3812891728273446E-3</c:v>
                </c:pt>
                <c:pt idx="46">
                  <c:v>-1.3962125962073027E-3</c:v>
                </c:pt>
                <c:pt idx="47">
                  <c:v>-1.4071721666539889E-3</c:v>
                </c:pt>
                <c:pt idx="48">
                  <c:v>-1.4140360055359647E-3</c:v>
                </c:pt>
                <c:pt idx="49">
                  <c:v>-1.4167429464941432E-3</c:v>
                </c:pt>
                <c:pt idx="50">
                  <c:v>-1.4153254794102498E-3</c:v>
                </c:pt>
                <c:pt idx="51">
                  <c:v>-1.4099306600831047E-3</c:v>
                </c:pt>
                <c:pt idx="52">
                  <c:v>-1.4008323588023106E-3</c:v>
                </c:pt>
                <c:pt idx="53">
                  <c:v>-1.3884275482849387E-3</c:v>
                </c:pt>
                <c:pt idx="54">
                  <c:v>-1.3732146680485327E-3</c:v>
                </c:pt>
                <c:pt idx="55">
                  <c:v>-1.3557557878923071E-3</c:v>
                </c:pt>
                <c:pt idx="56">
                  <c:v>-1.3366291980345206E-3</c:v>
                </c:pt>
                <c:pt idx="57">
                  <c:v>-1.3163815842784595E-3</c:v>
                </c:pt>
                <c:pt idx="58">
                  <c:v>-1.2954909877717009E-3</c:v>
                </c:pt>
                <c:pt idx="59">
                  <c:v>-1.274346343970296E-3</c:v>
                </c:pt>
                <c:pt idx="60">
                  <c:v>-1.2532430076471342E-3</c:v>
                </c:pt>
                <c:pt idx="61">
                  <c:v>-1.2323905798792866E-3</c:v>
                </c:pt>
                <c:pt idx="62">
                  <c:v>-1.2119283501804774E-3</c:v>
                </c:pt>
                <c:pt idx="63">
                  <c:v>-1.1919424127354416E-3</c:v>
                </c:pt>
                <c:pt idx="64">
                  <c:v>-1.1724806563166122E-3</c:v>
                </c:pt>
                <c:pt idx="65">
                  <c:v>-1.1535650179212722E-3</c:v>
                </c:pt>
                <c:pt idx="66">
                  <c:v>-1.1352004469100099E-3</c:v>
                </c:pt>
                <c:pt idx="67">
                  <c:v>-1.1173811298763573E-3</c:v>
                </c:pt>
                <c:pt idx="68">
                  <c:v>-1.1000948266653018E-3</c:v>
                </c:pt>
                <c:pt idx="69">
                  <c:v>-1.0833255791596417E-3</c:v>
                </c:pt>
                <c:pt idx="70">
                  <c:v>-1.0670554957884742E-3</c:v>
                </c:pt>
                <c:pt idx="71">
                  <c:v>-1.0512658481148969E-3</c:v>
                </c:pt>
                <c:pt idx="72">
                  <c:v>-1.0359378014029718E-3</c:v>
                </c:pt>
                <c:pt idx="73">
                  <c:v>-1.0210528150604485E-3</c:v>
                </c:pt>
                <c:pt idx="74">
                  <c:v>-1.0065929049705093E-3</c:v>
                </c:pt>
                <c:pt idx="75">
                  <c:v>-9.9254078247479338E-4</c:v>
                </c:pt>
                <c:pt idx="76">
                  <c:v>-9.7887991692343084E-4</c:v>
                </c:pt>
                <c:pt idx="77">
                  <c:v>-9.655945547638584E-4</c:v>
                </c:pt>
                <c:pt idx="78">
                  <c:v>-9.5266971484651917E-4</c:v>
                </c:pt>
                <c:pt idx="79">
                  <c:v>-9.4009116705488945E-4</c:v>
                </c:pt>
                <c:pt idx="80">
                  <c:v>-9.2784539967284544E-4</c:v>
                </c:pt>
                <c:pt idx="81">
                  <c:v>-9.1591958022875237E-4</c:v>
                </c:pt>
                <c:pt idx="82">
                  <c:v>-9.0430151940655123E-4</c:v>
                </c:pt>
                <c:pt idx="83">
                  <c:v>-8.929796325758409E-4</c:v>
                </c:pt>
                <c:pt idx="84">
                  <c:v>-8.8194290366461116E-4</c:v>
                </c:pt>
                <c:pt idx="85">
                  <c:v>-8.7118084961559808E-4</c:v>
                </c:pt>
                <c:pt idx="86">
                  <c:v>-8.6068348723783504E-4</c:v>
                </c:pt>
                <c:pt idx="87">
                  <c:v>-8.5044130193751173E-4</c:v>
                </c:pt>
                <c:pt idx="88">
                  <c:v>-8.4044521857909926E-4</c:v>
                </c:pt>
                <c:pt idx="89">
                  <c:v>-8.3068657343883924E-4</c:v>
                </c:pt>
                <c:pt idx="90">
                  <c:v>-8.2115708999691756E-4</c:v>
                </c:pt>
                <c:pt idx="91">
                  <c:v>-8.1184885610981108E-4</c:v>
                </c:pt>
                <c:pt idx="92">
                  <c:v>-8.0275430318373379E-4</c:v>
                </c:pt>
                <c:pt idx="93">
                  <c:v>-7.9386618741987352E-4</c:v>
                </c:pt>
                <c:pt idx="94">
                  <c:v>-7.8517757278585593E-4</c:v>
                </c:pt>
                <c:pt idx="95">
                  <c:v>-7.7668181485764055E-4</c:v>
                </c:pt>
                <c:pt idx="96">
                  <c:v>-7.6837254662133058E-4</c:v>
                </c:pt>
                <c:pt idx="97">
                  <c:v>-7.6024366523498468E-4</c:v>
                </c:pt>
                <c:pt idx="98">
                  <c:v>-7.5228931982788613E-4</c:v>
                </c:pt>
                <c:pt idx="99">
                  <c:v>-7.4450390003477445E-4</c:v>
                </c:pt>
                <c:pt idx="100">
                  <c:v>-7.3688202536570889E-4</c:v>
                </c:pt>
                <c:pt idx="101">
                  <c:v>-7.294185351063013E-4</c:v>
                </c:pt>
                <c:pt idx="102">
                  <c:v>-7.2210847868928857E-4</c:v>
                </c:pt>
                <c:pt idx="103">
                  <c:v>-7.1494710656250173E-4</c:v>
                </c:pt>
                <c:pt idx="104">
                  <c:v>-7.079298614490249E-4</c:v>
                </c:pt>
                <c:pt idx="105">
                  <c:v>-7.0105236993729008E-4</c:v>
                </c:pt>
                <c:pt idx="106">
                  <c:v>-6.943104344024969E-4</c:v>
                </c:pt>
                <c:pt idx="107">
                  <c:v>-6.8770002515502093E-4</c:v>
                </c:pt>
                <c:pt idx="108">
                  <c:v>-6.8121727282719792E-4</c:v>
                </c:pt>
                <c:pt idx="109">
                  <c:v>-6.7485846103538269E-4</c:v>
                </c:pt>
                <c:pt idx="110">
                  <c:v>-6.6862001925286057E-4</c:v>
                </c:pt>
                <c:pt idx="111">
                  <c:v>-6.6249850481830551E-4</c:v>
                </c:pt>
                <c:pt idx="112">
                  <c:v>-6.5649056984373917E-4</c:v>
                </c:pt>
                <c:pt idx="113">
                  <c:v>-6.5059299239703333E-4</c:v>
                </c:pt>
                <c:pt idx="114">
                  <c:v>-6.4480267922443308E-4</c:v>
                </c:pt>
                <c:pt idx="115">
                  <c:v>-6.3911665884313794E-4</c:v>
                </c:pt>
                <c:pt idx="116">
                  <c:v>-6.3353208579347185E-4</c:v>
                </c:pt>
                <c:pt idx="117">
                  <c:v>-6.2804625998069241E-4</c:v>
                </c:pt>
                <c:pt idx="118">
                  <c:v>-6.2265658526318424E-4</c:v>
                </c:pt>
                <c:pt idx="119">
                  <c:v>-6.1736055571482329E-4</c:v>
                </c:pt>
                <c:pt idx="120">
                  <c:v>-6.1215575173999845E-4</c:v>
                </c:pt>
                <c:pt idx="121">
                  <c:v>-6.0703983638770624E-4</c:v>
                </c:pt>
                <c:pt idx="122">
                  <c:v>-6.0201055185286824E-4</c:v>
                </c:pt>
                <c:pt idx="123">
                  <c:v>-5.9706571615389837E-4</c:v>
                </c:pt>
                <c:pt idx="124">
                  <c:v>-5.9220321997624276E-4</c:v>
                </c:pt>
                <c:pt idx="125">
                  <c:v>-5.8742102367230855E-4</c:v>
                </c:pt>
                <c:pt idx="126">
                  <c:v>-5.8271715440879734E-4</c:v>
                </c:pt>
                <c:pt idx="127">
                  <c:v>-5.780897034530489E-4</c:v>
                </c:pt>
                <c:pt idx="128">
                  <c:v>-5.7353682359063409E-4</c:v>
                </c:pt>
                <c:pt idx="129">
                  <c:v>-5.6905672666672502E-4</c:v>
                </c:pt>
                <c:pt idx="130">
                  <c:v>-5.6464768124449033E-4</c:v>
                </c:pt>
                <c:pt idx="131">
                  <c:v>-5.6030801037401299E-4</c:v>
                </c:pt>
                <c:pt idx="132">
                  <c:v>-5.5603608946569124E-4</c:v>
                </c:pt>
                <c:pt idx="133">
                  <c:v>-5.5183034426247314E-4</c:v>
                </c:pt>
                <c:pt idx="134">
                  <c:v>-5.4768924890560963E-4</c:v>
                </c:pt>
                <c:pt idx="135">
                  <c:v>-5.4361132408890615E-4</c:v>
                </c:pt>
                <c:pt idx="136">
                  <c:v>-5.3959513529684298E-4</c:v>
                </c:pt>
                <c:pt idx="137">
                  <c:v>-5.3563929112205168E-4</c:v>
                </c:pt>
                <c:pt idx="138">
                  <c:v>-5.3174244165813105E-4</c:v>
                </c:pt>
                <c:pt idx="139">
                  <c:v>-5.2790327696379329E-4</c:v>
                </c:pt>
                <c:pt idx="140">
                  <c:v>-5.2412052559474231E-4</c:v>
                </c:pt>
                <c:pt idx="141">
                  <c:v>-5.203929531997695E-4</c:v>
                </c:pt>
                <c:pt idx="142">
                  <c:v>-5.1671936117787072E-4</c:v>
                </c:pt>
                <c:pt idx="143">
                  <c:v>-5.1309858539325874E-4</c:v>
                </c:pt>
                <c:pt idx="144">
                  <c:v>-5.0952949494543099E-4</c:v>
                </c:pt>
                <c:pt idx="145">
                  <c:v>-5.0601099099150293E-4</c:v>
                </c:pt>
                <c:pt idx="146">
                  <c:v>-5.0254200561828928E-4</c:v>
                </c:pt>
                <c:pt idx="147">
                  <c:v>-4.9912150076165918E-4</c:v>
                </c:pt>
                <c:pt idx="148">
                  <c:v>-4.9574846717090749E-4</c:v>
                </c:pt>
                <c:pt idx="149">
                  <c:v>-4.9242192341590694E-4</c:v>
                </c:pt>
                <c:pt idx="150">
                  <c:v>-4.8914091493507106E-4</c:v>
                </c:pt>
                <c:pt idx="151">
                  <c:v>-4.8590451312213392E-4</c:v>
                </c:pt>
                <c:pt idx="152">
                  <c:v>-4.8271181444991136E-4</c:v>
                </c:pt>
                <c:pt idx="153">
                  <c:v>-4.7956193962934589E-4</c:v>
                </c:pt>
                <c:pt idx="154">
                  <c:v>-4.7645403280213814E-4</c:v>
                </c:pt>
                <c:pt idx="155">
                  <c:v>-4.7338726076547565E-4</c:v>
                </c:pt>
                <c:pt idx="156">
                  <c:v>-4.703608122272868E-4</c:v>
                </c:pt>
                <c:pt idx="157">
                  <c:v>-4.6737389709073821E-4</c:v>
                </c:pt>
                <c:pt idx="158">
                  <c:v>-4.6442574576654062E-4</c:v>
                </c:pt>
                <c:pt idx="159">
                  <c:v>-4.6151560851188987E-4</c:v>
                </c:pt>
                <c:pt idx="160">
                  <c:v>-4.5864275479480738E-4</c:v>
                </c:pt>
                <c:pt idx="161">
                  <c:v>-4.5580647268273801E-4</c:v>
                </c:pt>
                <c:pt idx="162">
                  <c:v>-4.5300606825437762E-4</c:v>
                </c:pt>
                <c:pt idx="163">
                  <c:v>-4.5024086503365866E-4</c:v>
                </c:pt>
                <c:pt idx="164">
                  <c:v>-4.475102034449656E-4</c:v>
                </c:pt>
                <c:pt idx="165">
                  <c:v>-4.4481344028861829E-4</c:v>
                </c:pt>
                <c:pt idx="166">
                  <c:v>-4.4214994823579134E-4</c:v>
                </c:pt>
                <c:pt idx="167">
                  <c:v>-4.3951911534198583E-4</c:v>
                </c:pt>
                <c:pt idx="168">
                  <c:v>-4.3692034457832826E-4</c:v>
                </c:pt>
                <c:pt idx="169">
                  <c:v>-4.3435305337986152E-4</c:v>
                </c:pt>
                <c:pt idx="170">
                  <c:v>-4.3181667321016818E-4</c:v>
                </c:pt>
                <c:pt idx="171">
                  <c:v>-4.293106491416382E-4</c:v>
                </c:pt>
                <c:pt idx="172">
                  <c:v>-4.2683443945069633E-4</c:v>
                </c:pt>
                <c:pt idx="173">
                  <c:v>-4.243875152274052E-4</c:v>
                </c:pt>
                <c:pt idx="174">
                  <c:v>-4.2196935999883398E-4</c:v>
                </c:pt>
                <c:pt idx="175">
                  <c:v>-4.1957946936563534E-4</c:v>
                </c:pt>
                <c:pt idx="176">
                  <c:v>-4.1721735065128584E-4</c:v>
                </c:pt>
                <c:pt idx="177">
                  <c:v>-4.1488252256348987E-4</c:v>
                </c:pt>
                <c:pt idx="178">
                  <c:v>-4.1257451486724885E-4</c:v>
                </c:pt>
                <c:pt idx="179">
                  <c:v>-4.1029286806914492E-4</c:v>
                </c:pt>
                <c:pt idx="180">
                  <c:v>-4.0803713311235202E-4</c:v>
                </c:pt>
                <c:pt idx="181">
                  <c:v>-4.058068710820132E-4</c:v>
                </c:pt>
                <c:pt idx="182">
                  <c:v>-4.0360165292051801E-4</c:v>
                </c:pt>
                <c:pt idx="183">
                  <c:v>-4.0142105915233402E-4</c:v>
                </c:pt>
                <c:pt idx="184">
                  <c:v>-3.9926467961799066E-4</c:v>
                </c:pt>
                <c:pt idx="185">
                  <c:v>-3.9713211321688933E-4</c:v>
                </c:pt>
                <c:pt idx="186">
                  <c:v>-3.9502296765857911E-4</c:v>
                </c:pt>
                <c:pt idx="187">
                  <c:v>-3.9293685922218768E-4</c:v>
                </c:pt>
                <c:pt idx="188">
                  <c:v>-3.9087341252368901E-4</c:v>
                </c:pt>
                <c:pt idx="189">
                  <c:v>-3.8883226029070493E-4</c:v>
                </c:pt>
                <c:pt idx="190">
                  <c:v>-3.8681304314459414E-4</c:v>
                </c:pt>
                <c:pt idx="191">
                  <c:v>-3.8481540938949935E-4</c:v>
                </c:pt>
                <c:pt idx="192">
                  <c:v>-3.8283901480814099E-4</c:v>
                </c:pt>
                <c:pt idx="193">
                  <c:v>-3.8088352246408734E-4</c:v>
                </c:pt>
                <c:pt idx="194">
                  <c:v>-3.7894860251025441E-4</c:v>
                </c:pt>
                <c:pt idx="195">
                  <c:v>-3.7703393200343122E-4</c:v>
                </c:pt>
                <c:pt idx="196">
                  <c:v>-3.7513919472459618E-4</c:v>
                </c:pt>
                <c:pt idx="197">
                  <c:v>-3.7326408100480513E-4</c:v>
                </c:pt>
                <c:pt idx="198">
                  <c:v>-3.714082875564758E-4</c:v>
                </c:pt>
                <c:pt idx="199">
                  <c:v>-3.6957151730985491E-4</c:v>
                </c:pt>
                <c:pt idx="200">
                  <c:v>-3.6775347925447645E-4</c:v>
                </c:pt>
                <c:pt idx="201">
                  <c:v>-3.6595388828547509E-4</c:v>
                </c:pt>
                <c:pt idx="202">
                  <c:v>-3.6417246505451861E-4</c:v>
                </c:pt>
                <c:pt idx="203">
                  <c:v>-3.6240893582526661E-4</c:v>
                </c:pt>
                <c:pt idx="204">
                  <c:v>-3.60663032333134E-4</c:v>
                </c:pt>
                <c:pt idx="205">
                  <c:v>-3.5893449164925298E-4</c:v>
                </c:pt>
                <c:pt idx="206">
                  <c:v>-3.5722305604848068E-4</c:v>
                </c:pt>
                <c:pt idx="207">
                  <c:v>-3.5552847288128846E-4</c:v>
                </c:pt>
                <c:pt idx="208">
                  <c:v>-3.538504944494271E-4</c:v>
                </c:pt>
                <c:pt idx="209">
                  <c:v>-3.5218887788523014E-4</c:v>
                </c:pt>
                <c:pt idx="210">
                  <c:v>-3.5054338503442777E-4</c:v>
                </c:pt>
                <c:pt idx="211">
                  <c:v>-3.4891378234234961E-4</c:v>
                </c:pt>
                <c:pt idx="212">
                  <c:v>-3.4729984074342727E-4</c:v>
                </c:pt>
                <c:pt idx="213">
                  <c:v>-3.4570133555385035E-4</c:v>
                </c:pt>
                <c:pt idx="214">
                  <c:v>-3.4411804636728341E-4</c:v>
                </c:pt>
                <c:pt idx="215">
                  <c:v>-3.4254975695357251E-4</c:v>
                </c:pt>
                <c:pt idx="216">
                  <c:v>-3.4099625516028677E-4</c:v>
                </c:pt>
                <c:pt idx="217">
                  <c:v>-3.3945733281704903E-4</c:v>
                </c:pt>
                <c:pt idx="218">
                  <c:v>-3.3793278564255735E-4</c:v>
                </c:pt>
                <c:pt idx="219">
                  <c:v>-3.3642241315416378E-4</c:v>
                </c:pt>
                <c:pt idx="220">
                  <c:v>-3.3492601858000666E-4</c:v>
                </c:pt>
                <c:pt idx="221">
                  <c:v>-3.3344340877353932E-4</c:v>
                </c:pt>
                <c:pt idx="222">
                  <c:v>-3.319743941304342E-4</c:v>
                </c:pt>
                <c:pt idx="223">
                  <c:v>-3.3051878850773406E-4</c:v>
                </c:pt>
                <c:pt idx="224">
                  <c:v>-3.2907640914523416E-4</c:v>
                </c:pt>
                <c:pt idx="225">
                  <c:v>-3.2764707658898779E-4</c:v>
                </c:pt>
                <c:pt idx="226">
                  <c:v>-3.2623061461686847E-4</c:v>
                </c:pt>
                <c:pt idx="227">
                  <c:v>-3.2482685016615369E-4</c:v>
                </c:pt>
                <c:pt idx="228">
                  <c:v>-3.2343561326302956E-4</c:v>
                </c:pt>
                <c:pt idx="229">
                  <c:v>-3.2205673695398431E-4</c:v>
                </c:pt>
                <c:pt idx="230">
                  <c:v>-3.2069005723901219E-4</c:v>
                </c:pt>
                <c:pt idx="231">
                  <c:v>-3.1933541300660653E-4</c:v>
                </c:pt>
                <c:pt idx="232">
                  <c:v>-3.179926459704262E-4</c:v>
                </c:pt>
                <c:pt idx="233">
                  <c:v>-3.1666160060765328E-4</c:v>
                </c:pt>
                <c:pt idx="234">
                  <c:v>-3.1534212409893201E-4</c:v>
                </c:pt>
                <c:pt idx="235">
                  <c:v>-3.1403406626989987E-4</c:v>
                </c:pt>
                <c:pt idx="236">
                  <c:v>-3.1273727953418838E-4</c:v>
                </c:pt>
                <c:pt idx="237">
                  <c:v>-3.1145161883792711E-4</c:v>
                </c:pt>
                <c:pt idx="238">
                  <c:v>-3.1017694160564464E-4</c:v>
                </c:pt>
                <c:pt idx="239">
                  <c:v>-3.0891310768757496E-4</c:v>
                </c:pt>
                <c:pt idx="240">
                  <c:v>-3.0765997930827526E-4</c:v>
                </c:pt>
                <c:pt idx="241">
                  <c:v>-3.0641742101656419E-4</c:v>
                </c:pt>
                <c:pt idx="242">
                  <c:v>-3.0518529963671233E-4</c:v>
                </c:pt>
                <c:pt idx="243">
                  <c:v>-3.0396348422086965E-4</c:v>
                </c:pt>
                <c:pt idx="244">
                  <c:v>-3.0275184600265446E-4</c:v>
                </c:pt>
                <c:pt idx="245">
                  <c:v>-3.0155025835193228E-4</c:v>
                </c:pt>
                <c:pt idx="246">
                  <c:v>-3.0035859673068811E-4</c:v>
                </c:pt>
                <c:pt idx="247">
                  <c:v>-2.9917673865000326E-4</c:v>
                </c:pt>
                <c:pt idx="248">
                  <c:v>-2.9800456362808023E-4</c:v>
                </c:pt>
                <c:pt idx="249">
                  <c:v>-2.9684195314930221E-4</c:v>
                </c:pt>
                <c:pt idx="250">
                  <c:v>-2.9568879062428648E-4</c:v>
                </c:pt>
                <c:pt idx="251">
                  <c:v>-2.9454496135090745E-4</c:v>
                </c:pt>
                <c:pt idx="252">
                  <c:v>-2.9341035247626825E-4</c:v>
                </c:pt>
                <c:pt idx="253">
                  <c:v>-2.9228485295957739E-4</c:v>
                </c:pt>
                <c:pt idx="254">
                  <c:v>-2.9116835353592646E-4</c:v>
                </c:pt>
                <c:pt idx="255">
                  <c:v>-2.9006074668093553E-4</c:v>
                </c:pt>
                <c:pt idx="256">
                  <c:v>-2.8896192657621432E-4</c:v>
                </c:pt>
                <c:pt idx="257">
                  <c:v>-2.8787178907568357E-4</c:v>
                </c:pt>
                <c:pt idx="258">
                  <c:v>-2.8679023167265592E-4</c:v>
                </c:pt>
                <c:pt idx="259">
                  <c:v>-2.8571715346770952E-4</c:v>
                </c:pt>
                <c:pt idx="260">
                  <c:v>-2.8465245513730863E-4</c:v>
                </c:pt>
                <c:pt idx="261">
                  <c:v>-2.8359603890315782E-4</c:v>
                </c:pt>
                <c:pt idx="262">
                  <c:v>-2.8254780850226548E-4</c:v>
                </c:pt>
                <c:pt idx="263">
                  <c:v>-2.8150766915770718E-4</c:v>
                </c:pt>
                <c:pt idx="264">
                  <c:v>-2.8047552755005342E-4</c:v>
                </c:pt>
                <c:pt idx="265">
                  <c:v>-2.7945129178947057E-4</c:v>
                </c:pt>
                <c:pt idx="266">
                  <c:v>-2.7843487138843519E-4</c:v>
                </c:pt>
                <c:pt idx="267">
                  <c:v>-2.7742617723509823E-4</c:v>
                </c:pt>
                <c:pt idx="268">
                  <c:v>-2.7642512156723182E-4</c:v>
                </c:pt>
                <c:pt idx="269">
                  <c:v>-2.7543161794678248E-4</c:v>
                </c:pt>
                <c:pt idx="270">
                  <c:v>-2.7444558123498739E-4</c:v>
                </c:pt>
                <c:pt idx="271">
                  <c:v>-2.7346692756804905E-4</c:v>
                </c:pt>
                <c:pt idx="272">
                  <c:v>-2.7249557433336644E-4</c:v>
                </c:pt>
                <c:pt idx="273">
                  <c:v>-2.7153144014628166E-4</c:v>
                </c:pt>
                <c:pt idx="274">
                  <c:v>-2.7057444482735246E-4</c:v>
                </c:pt>
                <c:pt idx="275">
                  <c:v>-2.6962450938012238E-4</c:v>
                </c:pt>
                <c:pt idx="276">
                  <c:v>-2.6868155596938685E-4</c:v>
                </c:pt>
                <c:pt idx="277">
                  <c:v>-2.6774550789992834E-4</c:v>
                </c:pt>
                <c:pt idx="278">
                  <c:v>-2.6681628959572957E-4</c:v>
                </c:pt>
                <c:pt idx="279">
                  <c:v>-2.6589382657961867E-4</c:v>
                </c:pt>
                <c:pt idx="280">
                  <c:v>-2.6497804545338901E-4</c:v>
                </c:pt>
                <c:pt idx="281">
                  <c:v>-2.6406887387831374E-4</c:v>
                </c:pt>
                <c:pt idx="282">
                  <c:v>-2.6316624055610949E-4</c:v>
                </c:pt>
                <c:pt idx="283">
                  <c:v>-2.6227007521029296E-4</c:v>
                </c:pt>
                <c:pt idx="284">
                  <c:v>-2.6138030856793723E-4</c:v>
                </c:pt>
                <c:pt idx="285">
                  <c:v>-2.6049687234183455E-4</c:v>
                </c:pt>
                <c:pt idx="286">
                  <c:v>-2.596196992130117E-4</c:v>
                </c:pt>
                <c:pt idx="287">
                  <c:v>-2.5874872281363712E-4</c:v>
                </c:pt>
                <c:pt idx="288">
                  <c:v>-2.5788387771028389E-4</c:v>
                </c:pt>
                <c:pt idx="289">
                  <c:v>-2.5702509938753393E-4</c:v>
                </c:pt>
                <c:pt idx="290">
                  <c:v>-2.5617232423194645E-4</c:v>
                </c:pt>
                <c:pt idx="291">
                  <c:v>-2.5532548951634194E-4</c:v>
                </c:pt>
                <c:pt idx="292">
                  <c:v>-2.5448453338442259E-4</c:v>
                </c:pt>
                <c:pt idx="293">
                  <c:v>-2.5364939483571355E-4</c:v>
                </c:pt>
                <c:pt idx="294">
                  <c:v>-2.5282001371081223E-4</c:v>
                </c:pt>
                <c:pt idx="295">
                  <c:v>-2.5199633067693754E-4</c:v>
                </c:pt>
                <c:pt idx="296">
                  <c:v>-2.5117828721379123E-4</c:v>
                </c:pt>
                <c:pt idx="297">
                  <c:v>-2.5036582559968319E-4</c:v>
                </c:pt>
                <c:pt idx="298">
                  <c:v>-2.4955888889797084E-4</c:v>
                </c:pt>
                <c:pt idx="299">
                  <c:v>-2.4875742094374287E-4</c:v>
                </c:pt>
                <c:pt idx="300">
                  <c:v>-2.4796136633080244E-4</c:v>
                </c:pt>
                <c:pt idx="301">
                  <c:v>-2.4717067039888751E-4</c:v>
                </c:pt>
                <c:pt idx="302">
                  <c:v>-2.463852792211628E-4</c:v>
                </c:pt>
                <c:pt idx="303">
                  <c:v>-2.4560513959196546E-4</c:v>
                </c:pt>
                <c:pt idx="304">
                  <c:v>-2.4483019901478054E-4</c:v>
                </c:pt>
                <c:pt idx="305">
                  <c:v>-2.4406040569047296E-4</c:v>
                </c:pt>
                <c:pt idx="306">
                  <c:v>-2.4329570850574179E-4</c:v>
                </c:pt>
                <c:pt idx="307">
                  <c:v>-2.4253605702180724E-4</c:v>
                </c:pt>
                <c:pt idx="308">
                  <c:v>-2.4178140146332054E-4</c:v>
                </c:pt>
                <c:pt idx="309">
                  <c:v>-2.4103169270749483E-4</c:v>
                </c:pt>
                <c:pt idx="310">
                  <c:v>-2.4028688227344165E-4</c:v>
                </c:pt>
                <c:pt idx="311">
                  <c:v>-2.3954692231172424E-4</c:v>
                </c:pt>
                <c:pt idx="312">
                  <c:v>-2.388117655941031E-4</c:v>
                </c:pt>
                <c:pt idx="313">
                  <c:v>-2.3808136550350047E-4</c:v>
                </c:pt>
                <c:pt idx="314">
                  <c:v>-2.3735567602413711E-4</c:v>
                </c:pt>
                <c:pt idx="315">
                  <c:v>-2.3663465173186376E-4</c:v>
                </c:pt>
                <c:pt idx="316">
                  <c:v>-2.3591824778469822E-4</c:v>
                </c:pt>
                <c:pt idx="317">
                  <c:v>-2.3520641991351684E-4</c:v>
                </c:pt>
                <c:pt idx="318">
                  <c:v>-2.3449912441293906E-4</c:v>
                </c:pt>
                <c:pt idx="319">
                  <c:v>-2.3379631813238118E-4</c:v>
                </c:pt>
                <c:pt idx="320">
                  <c:v>-2.3309795846728325E-4</c:v>
                </c:pt>
                <c:pt idx="321">
                  <c:v>-2.3240400335050062E-4</c:v>
                </c:pt>
                <c:pt idx="322">
                  <c:v>-2.3171441124385207E-4</c:v>
                </c:pt>
                <c:pt idx="323">
                  <c:v>-2.3102914112983346E-4</c:v>
                </c:pt>
                <c:pt idx="324">
                  <c:v>-2.3034815250348874E-4</c:v>
                </c:pt>
                <c:pt idx="325">
                  <c:v>-2.2967140536442457E-4</c:v>
                </c:pt>
                <c:pt idx="326">
                  <c:v>-2.2899886020897984E-4</c:v>
                </c:pt>
                <c:pt idx="327">
                  <c:v>-2.2833047802253673E-4</c:v>
                </c:pt>
                <c:pt idx="328">
                  <c:v>-2.2766622027198309E-4</c:v>
                </c:pt>
                <c:pt idx="329">
                  <c:v>-2.2700604889829912E-4</c:v>
                </c:pt>
                <c:pt idx="330">
                  <c:v>-2.2634992630928875E-4</c:v>
                </c:pt>
                <c:pt idx="331">
                  <c:v>-2.2569781537245216E-4</c:v>
                </c:pt>
                <c:pt idx="332">
                  <c:v>-2.2504967940797327E-4</c:v>
                </c:pt>
                <c:pt idx="333">
                  <c:v>-2.2440548218184272E-4</c:v>
                </c:pt>
                <c:pt idx="334">
                  <c:v>-2.2376518789910994E-4</c:v>
                </c:pt>
                <c:pt idx="335">
                  <c:v>-2.2312876119724693E-4</c:v>
                </c:pt>
                <c:pt idx="336">
                  <c:v>-2.2249616713964447E-4</c:v>
                </c:pt>
                <c:pt idx="337">
                  <c:v>-2.2186737120921245E-4</c:v>
                </c:pt>
                <c:pt idx="338">
                  <c:v>-2.2124233930210718E-4</c:v>
                </c:pt>
                <c:pt idx="339">
                  <c:v>-2.2062103772156315E-4</c:v>
                </c:pt>
                <c:pt idx="340">
                  <c:v>-2.2000343317183374E-4</c:v>
                </c:pt>
                <c:pt idx="341">
                  <c:v>-2.1938949275225429E-4</c:v>
                </c:pt>
                <c:pt idx="342">
                  <c:v>-2.1877918395138535E-4</c:v>
                </c:pt>
                <c:pt idx="343">
                  <c:v>-2.1817247464128337E-4</c:v>
                </c:pt>
                <c:pt idx="344">
                  <c:v>-2.1756933307186171E-4</c:v>
                </c:pt>
                <c:pt idx="345">
                  <c:v>-2.1696972786534741E-4</c:v>
                </c:pt>
                <c:pt idx="346">
                  <c:v>-2.1637362801084446E-4</c:v>
                </c:pt>
                <c:pt idx="347">
                  <c:v>-2.1578100285898428E-4</c:v>
                </c:pt>
                <c:pt idx="348">
                  <c:v>-2.1519182211667505E-4</c:v>
                </c:pt>
                <c:pt idx="349">
                  <c:v>-2.1460605584194082E-4</c:v>
                </c:pt>
                <c:pt idx="350">
                  <c:v>-2.1402367443884321E-4</c:v>
                </c:pt>
                <c:pt idx="351">
                  <c:v>-2.1344464865250318E-4</c:v>
                </c:pt>
                <c:pt idx="352">
                  <c:v>-2.1286894956419779E-4</c:v>
                </c:pt>
                <c:pt idx="353">
                  <c:v>-2.1229654858655349E-4</c:v>
                </c:pt>
                <c:pt idx="354">
                  <c:v>-2.1172741745880178E-4</c:v>
                </c:pt>
                <c:pt idx="355">
                  <c:v>-2.1116152824213815E-4</c:v>
                </c:pt>
                <c:pt idx="356">
                  <c:v>-2.1059885331514447E-4</c:v>
                </c:pt>
                <c:pt idx="357">
                  <c:v>-2.1003936536930209E-4</c:v>
                </c:pt>
                <c:pt idx="358">
                  <c:v>-2.0948303740456154E-4</c:v>
                </c:pt>
                <c:pt idx="359">
                  <c:v>-2.0892984272501266E-4</c:v>
                </c:pt>
                <c:pt idx="360">
                  <c:v>-2.0837975493460365E-4</c:v>
                </c:pt>
                <c:pt idx="361">
                  <c:v>-2.0783274793295098E-4</c:v>
                </c:pt>
                <c:pt idx="362">
                  <c:v>-2.072887959112022E-4</c:v>
                </c:pt>
                <c:pt idx="363">
                  <c:v>-2.0674787334798715E-4</c:v>
                </c:pt>
                <c:pt idx="364">
                  <c:v>-2.0620995500541725E-4</c:v>
                </c:pt>
                <c:pt idx="365">
                  <c:v>-2.0567501592516667E-4</c:v>
                </c:pt>
                <c:pt idx="366">
                  <c:v>-2.0514303142460695E-4</c:v>
                </c:pt>
                <c:pt idx="367">
                  <c:v>-2.0461397709301587E-4</c:v>
                </c:pt>
                <c:pt idx="368">
                  <c:v>-2.0408782878784083E-4</c:v>
                </c:pt>
                <c:pt idx="369">
                  <c:v>-2.0356456263102276E-4</c:v>
                </c:pt>
                <c:pt idx="370">
                  <c:v>-2.0304415500539542E-4</c:v>
                </c:pt>
                <c:pt idx="371">
                  <c:v>-2.0252658255111368E-4</c:v>
                </c:pt>
                <c:pt idx="372">
                  <c:v>-2.0201182216218047E-4</c:v>
                </c:pt>
                <c:pt idx="373">
                  <c:v>-2.0149985098298664E-4</c:v>
                </c:pt>
                <c:pt idx="374">
                  <c:v>-2.0099064640494654E-4</c:v>
                </c:pt>
                <c:pt idx="375">
                  <c:v>-2.0048418606315464E-4</c:v>
                </c:pt>
                <c:pt idx="376">
                  <c:v>-1.9998044783312461E-4</c:v>
                </c:pt>
                <c:pt idx="377">
                  <c:v>-1.9947940982755437E-4</c:v>
                </c:pt>
                <c:pt idx="378">
                  <c:v>-1.9898105039316968E-4</c:v>
                </c:pt>
                <c:pt idx="379">
                  <c:v>-1.9848534810759216E-4</c:v>
                </c:pt>
                <c:pt idx="380">
                  <c:v>-1.9799228177627888E-4</c:v>
                </c:pt>
                <c:pt idx="381">
                  <c:v>-1.9750183042949629E-4</c:v>
                </c:pt>
                <c:pt idx="382">
                  <c:v>-1.9701397331934925E-4</c:v>
                </c:pt>
                <c:pt idx="383">
                  <c:v>-1.9652868991685746E-4</c:v>
                </c:pt>
                <c:pt idx="384">
                  <c:v>-1.9604595990906998E-4</c:v>
                </c:pt>
                <c:pt idx="385">
                  <c:v>-1.9556576319623644E-4</c:v>
                </c:pt>
                <c:pt idx="386">
                  <c:v>-1.9508807988901546E-4</c:v>
                </c:pt>
                <c:pt idx="387">
                  <c:v>-1.9461289030572727E-4</c:v>
                </c:pt>
                <c:pt idx="388">
                  <c:v>-1.9414017496965425E-4</c:v>
                </c:pt>
                <c:pt idx="389">
                  <c:v>-1.936699146063737E-4</c:v>
                </c:pt>
                <c:pt idx="390">
                  <c:v>-1.9320209014114497E-4</c:v>
                </c:pt>
                <c:pt idx="391">
                  <c:v>-1.9273668269632487E-4</c:v>
                </c:pt>
                <c:pt idx="392">
                  <c:v>-1.9227367358883265E-4</c:v>
                </c:pt>
                <c:pt idx="393">
                  <c:v>-1.9181304432764777E-4</c:v>
                </c:pt>
                <c:pt idx="394">
                  <c:v>-1.9135477661134465E-4</c:v>
                </c:pt>
                <c:pt idx="395">
                  <c:v>-1.9089885232567954E-4</c:v>
                </c:pt>
                <c:pt idx="396">
                  <c:v>-1.904452535411907E-4</c:v>
                </c:pt>
                <c:pt idx="397">
                  <c:v>-1.8999396251085672E-4</c:v>
                </c:pt>
                <c:pt idx="398">
                  <c:v>-1.8954496166778001E-4</c:v>
                </c:pt>
                <c:pt idx="399">
                  <c:v>-1.8909823362290513E-4</c:v>
                </c:pt>
                <c:pt idx="400">
                  <c:v>-1.8865376116277707E-4</c:v>
                </c:pt>
                <c:pt idx="401">
                  <c:v>-1.8821152724732954E-4</c:v>
                </c:pt>
                <c:pt idx="402">
                  <c:v>-1.8777151500770235E-4</c:v>
                </c:pt>
                <c:pt idx="403">
                  <c:v>-1.8733370774410559E-4</c:v>
                </c:pt>
                <c:pt idx="404">
                  <c:v>-1.8689808892370085E-4</c:v>
                </c:pt>
                <c:pt idx="405">
                  <c:v>-1.8646464217851827E-4</c:v>
                </c:pt>
                <c:pt idx="406">
                  <c:v>-1.8603335130341309E-4</c:v>
                </c:pt>
                <c:pt idx="407">
                  <c:v>-1.8560420025403926E-4</c:v>
                </c:pt>
                <c:pt idx="408">
                  <c:v>-1.8517717314486628E-4</c:v>
                </c:pt>
                <c:pt idx="409">
                  <c:v>-1.8475225424721442E-4</c:v>
                </c:pt>
                <c:pt idx="410">
                  <c:v>-1.8432942798732324E-4</c:v>
                </c:pt>
                <c:pt idx="411">
                  <c:v>-1.8390867894445362E-4</c:v>
                </c:pt>
                <c:pt idx="412">
                  <c:v>-1.8348999184900666E-4</c:v>
                </c:pt>
                <c:pt idx="413">
                  <c:v>-1.8307335158068271E-4</c:v>
                </c:pt>
                <c:pt idx="414">
                  <c:v>-1.826587431666574E-4</c:v>
                </c:pt>
                <c:pt idx="415">
                  <c:v>-1.8224615177978948E-4</c:v>
                </c:pt>
                <c:pt idx="416">
                  <c:v>-1.8183556273684932E-4</c:v>
                </c:pt>
                <c:pt idx="417">
                  <c:v>-1.8142696149678426E-4</c:v>
                </c:pt>
                <c:pt idx="418">
                  <c:v>-1.8102033365899621E-4</c:v>
                </c:pt>
                <c:pt idx="419">
                  <c:v>-1.8061566496165268E-4</c:v>
                </c:pt>
                <c:pt idx="420">
                  <c:v>-1.8021294128001941E-4</c:v>
                </c:pt>
                <c:pt idx="421">
                  <c:v>-1.7981214862481233E-4</c:v>
                </c:pt>
                <c:pt idx="422">
                  <c:v>-1.79413273140584E-4</c:v>
                </c:pt>
                <c:pt idx="423">
                  <c:v>-1.7901630110412595E-4</c:v>
                </c:pt>
                <c:pt idx="424">
                  <c:v>-1.7862121892288973E-4</c:v>
                </c:pt>
                <c:pt idx="425">
                  <c:v>-1.7822801313343946E-4</c:v>
                </c:pt>
                <c:pt idx="426">
                  <c:v>-1.7783667039992674E-4</c:v>
                </c:pt>
                <c:pt idx="427">
                  <c:v>-1.7744717751257049E-4</c:v>
                </c:pt>
                <c:pt idx="428">
                  <c:v>-1.7705952138618537E-4</c:v>
                </c:pt>
                <c:pt idx="429">
                  <c:v>-1.7667368905870367E-4</c:v>
                </c:pt>
                <c:pt idx="430">
                  <c:v>-1.7628966768974146E-4</c:v>
                </c:pt>
                <c:pt idx="431">
                  <c:v>-1.759074445591653E-4</c:v>
                </c:pt>
                <c:pt idx="432">
                  <c:v>-1.7552700706569224E-4</c:v>
                </c:pt>
                <c:pt idx="433">
                  <c:v>-1.7514834272550536E-4</c:v>
                </c:pt>
                <c:pt idx="434">
                  <c:v>-1.7477143917088374E-4</c:v>
                </c:pt>
                <c:pt idx="435">
                  <c:v>-1.7439628414886468E-4</c:v>
                </c:pt>
                <c:pt idx="436">
                  <c:v>-1.7402286551990447E-4</c:v>
                </c:pt>
                <c:pt idx="437">
                  <c:v>-1.7365117125657864E-4</c:v>
                </c:pt>
                <c:pt idx="438">
                  <c:v>-1.7328118944228687E-4</c:v>
                </c:pt>
                <c:pt idx="439">
                  <c:v>-1.729129082699751E-4</c:v>
                </c:pt>
                <c:pt idx="440">
                  <c:v>-1.7254631604089168E-4</c:v>
                </c:pt>
                <c:pt idx="441">
                  <c:v>-1.7218140116333276E-4</c:v>
                </c:pt>
                <c:pt idx="442">
                  <c:v>-1.7181815215143502E-4</c:v>
                </c:pt>
                <c:pt idx="443">
                  <c:v>-1.7145655762396006E-4</c:v>
                </c:pt>
                <c:pt idx="444">
                  <c:v>-1.7109660630311075E-4</c:v>
                </c:pt>
                <c:pt idx="445">
                  <c:v>-1.707382870133575E-4</c:v>
                </c:pt>
                <c:pt idx="446">
                  <c:v>-1.7038158868028374E-4</c:v>
                </c:pt>
                <c:pt idx="447">
                  <c:v>-1.7002650032944293E-4</c:v>
                </c:pt>
                <c:pt idx="448">
                  <c:v>-1.6967301108522908E-4</c:v>
                </c:pt>
                <c:pt idx="449">
                  <c:v>-1.6932111016977695E-4</c:v>
                </c:pt>
                <c:pt idx="450">
                  <c:v>-1.6897078690185504E-4</c:v>
                </c:pt>
                <c:pt idx="451">
                  <c:v>-1.6862203069579364E-4</c:v>
                </c:pt>
                <c:pt idx="452">
                  <c:v>-1.6827483106041349E-4</c:v>
                </c:pt>
                <c:pt idx="453">
                  <c:v>-1.679291775979751E-4</c:v>
                </c:pt>
                <c:pt idx="454">
                  <c:v>-1.6758506000314234E-4</c:v>
                </c:pt>
                <c:pt idx="455">
                  <c:v>-1.6724246806195474E-4</c:v>
                </c:pt>
                <c:pt idx="456">
                  <c:v>-1.6690139165082257E-4</c:v>
                </c:pt>
                <c:pt idx="457">
                  <c:v>-1.6656182073552278E-4</c:v>
                </c:pt>
                <c:pt idx="458">
                  <c:v>-1.6622374537022085E-4</c:v>
                </c:pt>
                <c:pt idx="459">
                  <c:v>-1.6588715569649737E-4</c:v>
                </c:pt>
                <c:pt idx="460">
                  <c:v>-1.6555204194238692E-4</c:v>
                </c:pt>
                <c:pt idx="461">
                  <c:v>-1.6521839442143883E-4</c:v>
                </c:pt>
                <c:pt idx="462">
                  <c:v>-1.6488620353177793E-4</c:v>
                </c:pt>
                <c:pt idx="463">
                  <c:v>-1.645554597551869E-4</c:v>
                </c:pt>
                <c:pt idx="464">
                  <c:v>-1.6422615365619539E-4</c:v>
                </c:pt>
                <c:pt idx="465">
                  <c:v>-1.6389827588118231E-4</c:v>
                </c:pt>
                <c:pt idx="466">
                  <c:v>-1.6357181715749398E-4</c:v>
                </c:pt>
                <c:pt idx="467">
                  <c:v>-1.632467682925652E-4</c:v>
                </c:pt>
                <c:pt idx="468">
                  <c:v>-1.6292312017306086E-4</c:v>
                </c:pt>
                <c:pt idx="469">
                  <c:v>-1.626008637640175E-4</c:v>
                </c:pt>
                <c:pt idx="470">
                  <c:v>-1.6227999010801124E-4</c:v>
                </c:pt>
                <c:pt idx="471">
                  <c:v>-1.6196049032432105E-4</c:v>
                </c:pt>
                <c:pt idx="472">
                  <c:v>-1.616423556081136E-4</c:v>
                </c:pt>
                <c:pt idx="473">
                  <c:v>-1.6132557722963137E-4</c:v>
                </c:pt>
                <c:pt idx="474">
                  <c:v>-1.6101014653339623E-4</c:v>
                </c:pt>
                <c:pt idx="475">
                  <c:v>-1.6069605493741995E-4</c:v>
                </c:pt>
                <c:pt idx="476">
                  <c:v>-1.603832939324266E-4</c:v>
                </c:pt>
                <c:pt idx="477">
                  <c:v>-1.6007185508108438E-4</c:v>
                </c:pt>
                <c:pt idx="478">
                  <c:v>-1.5976173001724497E-4</c:v>
                </c:pt>
                <c:pt idx="479">
                  <c:v>-1.594529104451958E-4</c:v>
                </c:pt>
                <c:pt idx="480">
                  <c:v>-1.5914538813892283E-4</c:v>
                </c:pt>
                <c:pt idx="481">
                  <c:v>-1.5883915494137508E-4</c:v>
                </c:pt>
                <c:pt idx="482">
                  <c:v>-1.58534202763746E-4</c:v>
                </c:pt>
                <c:pt idx="483">
                  <c:v>-1.5823052358476098E-4</c:v>
                </c:pt>
                <c:pt idx="484">
                  <c:v>-1.5792810944997767E-4</c:v>
                </c:pt>
                <c:pt idx="485">
                  <c:v>-1.5762695247108281E-4</c:v>
                </c:pt>
                <c:pt idx="486">
                  <c:v>-1.5732704482521564E-4</c:v>
                </c:pt>
                <c:pt idx="487">
                  <c:v>-1.5702837875428466E-4</c:v>
                </c:pt>
                <c:pt idx="488">
                  <c:v>-1.5673094656430049E-4</c:v>
                </c:pt>
                <c:pt idx="489">
                  <c:v>-1.5643474062471602E-4</c:v>
                </c:pt>
                <c:pt idx="490">
                  <c:v>-1.5613975336777362E-4</c:v>
                </c:pt>
                <c:pt idx="491">
                  <c:v>-1.5584597728785619E-4</c:v>
                </c:pt>
                <c:pt idx="492">
                  <c:v>-1.5555340494085904E-4</c:v>
                </c:pt>
                <c:pt idx="493">
                  <c:v>-1.5526202894355407E-4</c:v>
                </c:pt>
                <c:pt idx="494">
                  <c:v>-1.549718419729713E-4</c:v>
                </c:pt>
                <c:pt idx="495">
                  <c:v>-1.5468283676578544E-4</c:v>
                </c:pt>
                <c:pt idx="496">
                  <c:v>-1.5439500611770941E-4</c:v>
                </c:pt>
                <c:pt idx="497">
                  <c:v>-1.5410834288289677E-4</c:v>
                </c:pt>
                <c:pt idx="498">
                  <c:v>-1.5382283997334779E-4</c:v>
                </c:pt>
                <c:pt idx="499">
                  <c:v>-1.5353849035832875E-4</c:v>
                </c:pt>
                <c:pt idx="500">
                  <c:v>-1.5325528706379248E-4</c:v>
                </c:pt>
                <c:pt idx="501">
                  <c:v>-1.5297322317180725E-4</c:v>
                </c:pt>
                <c:pt idx="502">
                  <c:v>-1.5269229181999713E-4</c:v>
                </c:pt>
                <c:pt idx="503">
                  <c:v>-1.5241248620098311E-4</c:v>
                </c:pt>
                <c:pt idx="504">
                  <c:v>-1.5213379956182944E-4</c:v>
                </c:pt>
                <c:pt idx="505">
                  <c:v>-1.5185622520351159E-4</c:v>
                </c:pt>
                <c:pt idx="506">
                  <c:v>-1.5157975648036543E-4</c:v>
                </c:pt>
                <c:pt idx="507">
                  <c:v>-1.513043867995672E-4</c:v>
                </c:pt>
                <c:pt idx="508">
                  <c:v>-1.5103010962060537E-4</c:v>
                </c:pt>
                <c:pt idx="509">
                  <c:v>-1.5075691845476224E-4</c:v>
                </c:pt>
                <c:pt idx="510">
                  <c:v>-1.5048480686460388E-4</c:v>
                </c:pt>
                <c:pt idx="511">
                  <c:v>-1.5021376846347605E-4</c:v>
                </c:pt>
                <c:pt idx="512">
                  <c:v>-1.4994379691499784E-4</c:v>
                </c:pt>
                <c:pt idx="513">
                  <c:v>-1.4967488593257725E-4</c:v>
                </c:pt>
                <c:pt idx="514">
                  <c:v>-1.494070292789148E-4</c:v>
                </c:pt>
                <c:pt idx="515">
                  <c:v>-1.491402207655273E-4</c:v>
                </c:pt>
                <c:pt idx="516">
                  <c:v>-1.4887445425226759E-4</c:v>
                </c:pt>
                <c:pt idx="517">
                  <c:v>-1.4860972364685597E-4</c:v>
                </c:pt>
                <c:pt idx="518">
                  <c:v>-1.4834602290441135E-4</c:v>
                </c:pt>
                <c:pt idx="519">
                  <c:v>-1.4808334602699506E-4</c:v>
                </c:pt>
                <c:pt idx="520">
                  <c:v>-1.4782168706315398E-4</c:v>
                </c:pt>
                <c:pt idx="521">
                  <c:v>-1.4756104010747175E-4</c:v>
                </c:pt>
                <c:pt idx="522">
                  <c:v>-1.4730139930012193E-4</c:v>
                </c:pt>
                <c:pt idx="523">
                  <c:v>-1.4704275882643512E-4</c:v>
                </c:pt>
                <c:pt idx="524">
                  <c:v>-1.467851129164564E-4</c:v>
                </c:pt>
                <c:pt idx="525">
                  <c:v>-1.4652845584452504E-4</c:v>
                </c:pt>
                <c:pt idx="526">
                  <c:v>-1.4627278192884182E-4</c:v>
                </c:pt>
                <c:pt idx="527">
                  <c:v>-1.460180855310565E-4</c:v>
                </c:pt>
                <c:pt idx="528">
                  <c:v>-1.4576436105585077E-4</c:v>
                </c:pt>
                <c:pt idx="529">
                  <c:v>-1.4551160295052691E-4</c:v>
                </c:pt>
                <c:pt idx="530">
                  <c:v>-1.452598057046061E-4</c:v>
                </c:pt>
                <c:pt idx="531">
                  <c:v>-1.4500896384942564E-4</c:v>
                </c:pt>
                <c:pt idx="532">
                  <c:v>-1.4475907195774255E-4</c:v>
                </c:pt>
                <c:pt idx="533">
                  <c:v>-1.44510124643345E-4</c:v>
                </c:pt>
                <c:pt idx="534">
                  <c:v>-1.4426211656066136E-4</c:v>
                </c:pt>
                <c:pt idx="535">
                  <c:v>-1.4401504240438236E-4</c:v>
                </c:pt>
                <c:pt idx="536">
                  <c:v>-1.4376889690907778E-4</c:v>
                </c:pt>
                <c:pt idx="537">
                  <c:v>-1.4352367484882529E-4</c:v>
                </c:pt>
                <c:pt idx="538">
                  <c:v>-1.4327937103684205E-4</c:v>
                </c:pt>
                <c:pt idx="539">
                  <c:v>-1.4303598032511331E-4</c:v>
                </c:pt>
                <c:pt idx="540">
                  <c:v>-1.4279349760403914E-4</c:v>
                </c:pt>
                <c:pt idx="541">
                  <c:v>-1.425519178020683E-4</c:v>
                </c:pt>
                <c:pt idx="542">
                  <c:v>-1.4231123588535175E-4</c:v>
                </c:pt>
                <c:pt idx="543">
                  <c:v>-1.4207144685738588E-4</c:v>
                </c:pt>
                <c:pt idx="544">
                  <c:v>-1.4183254575867582E-4</c:v>
                </c:pt>
                <c:pt idx="545">
                  <c:v>-1.4159452766638486E-4</c:v>
                </c:pt>
                <c:pt idx="546">
                  <c:v>-1.4135738769400092E-4</c:v>
                </c:pt>
                <c:pt idx="547">
                  <c:v>-1.4112112099100123E-4</c:v>
                </c:pt>
                <c:pt idx="548">
                  <c:v>-1.4088572274252175E-4</c:v>
                </c:pt>
                <c:pt idx="549">
                  <c:v>-1.4065118816902972E-4</c:v>
                </c:pt>
                <c:pt idx="550">
                  <c:v>-1.4041751252600042E-4</c:v>
                </c:pt>
                <c:pt idx="551">
                  <c:v>-1.4018469110359564E-4</c:v>
                </c:pt>
                <c:pt idx="552">
                  <c:v>-1.3995271922635164E-4</c:v>
                </c:pt>
                <c:pt idx="553">
                  <c:v>-1.3972159225286089E-4</c:v>
                </c:pt>
                <c:pt idx="554">
                  <c:v>-1.3949130557546591E-4</c:v>
                </c:pt>
                <c:pt idx="555">
                  <c:v>-1.3926185461995031E-4</c:v>
                </c:pt>
                <c:pt idx="556">
                  <c:v>-1.3903323484524207E-4</c:v>
                </c:pt>
                <c:pt idx="557">
                  <c:v>-1.3880544174310489E-4</c:v>
                </c:pt>
                <c:pt idx="558">
                  <c:v>-1.3857847083784919E-4</c:v>
                </c:pt>
                <c:pt idx="559">
                  <c:v>-1.3835231768603357E-4</c:v>
                </c:pt>
                <c:pt idx="560">
                  <c:v>-1.3812697787618175E-4</c:v>
                </c:pt>
                <c:pt idx="561">
                  <c:v>-1.3790244702848858E-4</c:v>
                </c:pt>
                <c:pt idx="562">
                  <c:v>-1.3767872079453893E-4</c:v>
                </c:pt>
                <c:pt idx="563">
                  <c:v>-1.3745579485702959E-4</c:v>
                </c:pt>
                <c:pt idx="564">
                  <c:v>-1.3723366492948729E-4</c:v>
                </c:pt>
                <c:pt idx="565">
                  <c:v>-1.3701232675599709E-4</c:v>
                </c:pt>
                <c:pt idx="566">
                  <c:v>-1.3679177611092885E-4</c:v>
                </c:pt>
                <c:pt idx="567">
                  <c:v>-1.3657200879866956E-4</c:v>
                </c:pt>
                <c:pt idx="568">
                  <c:v>-1.3635302065335511E-4</c:v>
                </c:pt>
                <c:pt idx="569">
                  <c:v>-1.3613480753861017E-4</c:v>
                </c:pt>
                <c:pt idx="570">
                  <c:v>-1.3591736534728527E-4</c:v>
                </c:pt>
                <c:pt idx="571">
                  <c:v>-1.3570069000120054E-4</c:v>
                </c:pt>
                <c:pt idx="572">
                  <c:v>-1.3548477745088943E-4</c:v>
                </c:pt>
                <c:pt idx="573">
                  <c:v>-1.3526962367534814E-4</c:v>
                </c:pt>
                <c:pt idx="574">
                  <c:v>-1.3505522468178495E-4</c:v>
                </c:pt>
                <c:pt idx="575">
                  <c:v>-1.34841576505373E-4</c:v>
                </c:pt>
                <c:pt idx="576">
                  <c:v>-1.346286752090047E-4</c:v>
                </c:pt>
                <c:pt idx="577">
                  <c:v>-1.3441651688305575E-4</c:v>
                </c:pt>
                <c:pt idx="578">
                  <c:v>-1.3420509764513623E-4</c:v>
                </c:pt>
                <c:pt idx="579">
                  <c:v>-1.3399441363986318E-4</c:v>
                </c:pt>
                <c:pt idx="580">
                  <c:v>-1.3378446103861911E-4</c:v>
                </c:pt>
                <c:pt idx="581">
                  <c:v>-1.3357523603932647E-4</c:v>
                </c:pt>
                <c:pt idx="582">
                  <c:v>-1.3336673486621055E-4</c:v>
                </c:pt>
                <c:pt idx="583">
                  <c:v>-1.3315895376958035E-4</c:v>
                </c:pt>
                <c:pt idx="584">
                  <c:v>-1.3295188902559752E-4</c:v>
                </c:pt>
                <c:pt idx="585">
                  <c:v>-1.3274553693605685E-4</c:v>
                </c:pt>
                <c:pt idx="586">
                  <c:v>-1.3253989382816807E-4</c:v>
                </c:pt>
                <c:pt idx="587">
                  <c:v>-1.3233495605432995E-4</c:v>
                </c:pt>
                <c:pt idx="588">
                  <c:v>-1.3213071999192697E-4</c:v>
                </c:pt>
                <c:pt idx="589">
                  <c:v>-1.3192718204310368E-4</c:v>
                </c:pt>
                <c:pt idx="590">
                  <c:v>-1.3172433863456128E-4</c:v>
                </c:pt>
                <c:pt idx="591">
                  <c:v>-1.3152218621734609E-4</c:v>
                </c:pt>
                <c:pt idx="592">
                  <c:v>-1.3132072126664126E-4</c:v>
                </c:pt>
                <c:pt idx="593">
                  <c:v>-1.3111994028156457E-4</c:v>
                </c:pt>
                <c:pt idx="594">
                  <c:v>-1.3091983978496353E-4</c:v>
                </c:pt>
                <c:pt idx="595">
                  <c:v>-1.3072041632321486E-4</c:v>
                </c:pt>
                <c:pt idx="596">
                  <c:v>-1.3052166646602669E-4</c:v>
                </c:pt>
                <c:pt idx="597">
                  <c:v>-1.3032358680624271E-4</c:v>
                </c:pt>
                <c:pt idx="598">
                  <c:v>-1.3012617395964502E-4</c:v>
                </c:pt>
                <c:pt idx="599">
                  <c:v>-1.2992942456476164E-4</c:v>
                </c:pt>
                <c:pt idx="600">
                  <c:v>-1.2973333528267964E-4</c:v>
                </c:pt>
                <c:pt idx="601">
                  <c:v>-1.2953790279685042E-4</c:v>
                </c:pt>
                <c:pt idx="602">
                  <c:v>-1.2934312381290638E-4</c:v>
                </c:pt>
                <c:pt idx="603">
                  <c:v>-1.2914899505847628E-4</c:v>
                </c:pt>
                <c:pt idx="604">
                  <c:v>-1.2895551328299896E-4</c:v>
                </c:pt>
                <c:pt idx="605">
                  <c:v>-1.2876267525754564E-4</c:v>
                </c:pt>
                <c:pt idx="606">
                  <c:v>-1.2857047777463669E-4</c:v>
                </c:pt>
                <c:pt idx="607">
                  <c:v>-1.2837891764806589E-4</c:v>
                </c:pt>
                <c:pt idx="608">
                  <c:v>-1.2818799171272492E-4</c:v>
                </c:pt>
                <c:pt idx="609">
                  <c:v>-1.2799769682442705E-4</c:v>
                </c:pt>
                <c:pt idx="610">
                  <c:v>-1.2780802985973505E-4</c:v>
                </c:pt>
                <c:pt idx="611">
                  <c:v>-1.2761898771579286E-4</c:v>
                </c:pt>
                <c:pt idx="612">
                  <c:v>-1.2743056731015129E-4</c:v>
                </c:pt>
                <c:pt idx="613">
                  <c:v>-1.2724276558060657E-4</c:v>
                </c:pt>
                <c:pt idx="614">
                  <c:v>-1.2705557948502916E-4</c:v>
                </c:pt>
                <c:pt idx="615">
                  <c:v>-1.2686900600120327E-4</c:v>
                </c:pt>
                <c:pt idx="616">
                  <c:v>-1.2668304212666142E-4</c:v>
                </c:pt>
                <c:pt idx="617">
                  <c:v>-1.2649768487852612E-4</c:v>
                </c:pt>
                <c:pt idx="618">
                  <c:v>-1.2631293129334686E-4</c:v>
                </c:pt>
                <c:pt idx="619">
                  <c:v>-1.2612877842694566E-4</c:v>
                </c:pt>
                <c:pt idx="620">
                  <c:v>-1.2594522335425851E-4</c:v>
                </c:pt>
                <c:pt idx="621">
                  <c:v>-1.2576226316918257E-4</c:v>
                </c:pt>
                <c:pt idx="622">
                  <c:v>-1.2557989498441905E-4</c:v>
                </c:pt>
                <c:pt idx="623">
                  <c:v>-1.2539811593132588E-4</c:v>
                </c:pt>
                <c:pt idx="624">
                  <c:v>-1.2521692315976379E-4</c:v>
                </c:pt>
                <c:pt idx="625">
                  <c:v>-1.2503631383795004E-4</c:v>
                </c:pt>
                <c:pt idx="626">
                  <c:v>-1.2485628515230806E-4</c:v>
                </c:pt>
                <c:pt idx="627">
                  <c:v>-1.246768343073238E-4</c:v>
                </c:pt>
                <c:pt idx="628">
                  <c:v>-1.24497958525399E-4</c:v>
                </c:pt>
                <c:pt idx="629">
                  <c:v>-1.2431965504671027E-4</c:v>
                </c:pt>
                <c:pt idx="630">
                  <c:v>-1.2414192112906531E-4</c:v>
                </c:pt>
                <c:pt idx="631">
                  <c:v>-1.2396475404776285E-4</c:v>
                </c:pt>
                <c:pt idx="632">
                  <c:v>-1.2378815109545245E-4</c:v>
                </c:pt>
                <c:pt idx="633">
                  <c:v>-1.2361210958199991E-4</c:v>
                </c:pt>
                <c:pt idx="634">
                  <c:v>-1.2343662683434581E-4</c:v>
                </c:pt>
                <c:pt idx="635">
                  <c:v>-1.2326170019637321E-4</c:v>
                </c:pt>
                <c:pt idx="636">
                  <c:v>-1.2308732702877474E-4</c:v>
                </c:pt>
                <c:pt idx="637">
                  <c:v>-1.2291350470891769E-4</c:v>
                </c:pt>
                <c:pt idx="638">
                  <c:v>-1.2274023063071118E-4</c:v>
                </c:pt>
                <c:pt idx="639">
                  <c:v>-1.2256750220448006E-4</c:v>
                </c:pt>
                <c:pt idx="640">
                  <c:v>-1.2239531685683268E-4</c:v>
                </c:pt>
                <c:pt idx="641">
                  <c:v>-1.2222367203053452E-4</c:v>
                </c:pt>
                <c:pt idx="642">
                  <c:v>-1.2205256518438058E-4</c:v>
                </c:pt>
                <c:pt idx="643">
                  <c:v>-1.2188199379307105E-4</c:v>
                </c:pt>
                <c:pt idx="644">
                  <c:v>-1.2171195534708695E-4</c:v>
                </c:pt>
                <c:pt idx="645">
                  <c:v>-1.2154244735256573E-4</c:v>
                </c:pt>
                <c:pt idx="646">
                  <c:v>-1.213734673311813E-4</c:v>
                </c:pt>
                <c:pt idx="647">
                  <c:v>-1.2120501282002003E-4</c:v>
                </c:pt>
                <c:pt idx="648">
                  <c:v>-1.2103708137146692E-4</c:v>
                </c:pt>
                <c:pt idx="649">
                  <c:v>-1.2086967055307964E-4</c:v>
                </c:pt>
                <c:pt idx="650">
                  <c:v>-1.2070277794747883E-4</c:v>
                </c:pt>
                <c:pt idx="651">
                  <c:v>-1.2053640115222362E-4</c:v>
                </c:pt>
                <c:pt idx="652">
                  <c:v>-1.2037053777970366E-4</c:v>
                </c:pt>
                <c:pt idx="653">
                  <c:v>-1.202051854570211E-4</c:v>
                </c:pt>
                <c:pt idx="654">
                  <c:v>-1.2004034182587617E-4</c:v>
                </c:pt>
                <c:pt idx="655">
                  <c:v>-1.1987600454246023E-4</c:v>
                </c:pt>
                <c:pt idx="656">
                  <c:v>-1.1971217127733907E-4</c:v>
                </c:pt>
                <c:pt idx="657">
                  <c:v>-1.1954883971534586E-4</c:v>
                </c:pt>
                <c:pt idx="658">
                  <c:v>-1.1938600755547092E-4</c:v>
                </c:pt>
                <c:pt idx="659">
                  <c:v>-1.1922367251075609E-4</c:v>
                </c:pt>
                <c:pt idx="660">
                  <c:v>-1.1906183230818357E-4</c:v>
                </c:pt>
                <c:pt idx="661">
                  <c:v>-1.1890048468857393E-4</c:v>
                </c:pt>
                <c:pt idx="662">
                  <c:v>-1.1873962740647655E-4</c:v>
                </c:pt>
                <c:pt idx="663">
                  <c:v>-1.1857925823007063E-4</c:v>
                </c:pt>
                <c:pt idx="664">
                  <c:v>-1.1841937494105904E-4</c:v>
                </c:pt>
                <c:pt idx="665">
                  <c:v>-1.1825997533456354E-4</c:v>
                </c:pt>
                <c:pt idx="666">
                  <c:v>-1.1810105721902994E-4</c:v>
                </c:pt>
                <c:pt idx="667">
                  <c:v>-1.179426184161233E-4</c:v>
                </c:pt>
                <c:pt idx="668">
                  <c:v>-1.1778465676062417E-4</c:v>
                </c:pt>
                <c:pt idx="669">
                  <c:v>-1.1762717010034229E-4</c:v>
                </c:pt>
                <c:pt idx="670">
                  <c:v>-1.1747015629600672E-4</c:v>
                </c:pt>
                <c:pt idx="671">
                  <c:v>-1.1731361322117396E-4</c:v>
                </c:pt>
                <c:pt idx="672">
                  <c:v>-1.1715753876213383E-4</c:v>
                </c:pt>
                <c:pt idx="673">
                  <c:v>-1.1700193081780956E-4</c:v>
                </c:pt>
                <c:pt idx="674">
                  <c:v>-1.1684678729966758E-4</c:v>
                </c:pt>
                <c:pt idx="675">
                  <c:v>-1.1669210613162161E-4</c:v>
                </c:pt>
                <c:pt idx="676">
                  <c:v>-1.1653788524994296E-4</c:v>
                </c:pt>
                <c:pt idx="677">
                  <c:v>-1.1638412260316498E-4</c:v>
                </c:pt>
                <c:pt idx="678">
                  <c:v>-1.1623081615199349E-4</c:v>
                </c:pt>
                <c:pt idx="679">
                  <c:v>-1.1607796386921885E-4</c:v>
                </c:pt>
                <c:pt idx="680">
                  <c:v>-1.1592556373962388E-4</c:v>
                </c:pt>
                <c:pt idx="681">
                  <c:v>-1.1577361375989735E-4</c:v>
                </c:pt>
                <c:pt idx="682">
                  <c:v>-1.1562211193854228E-4</c:v>
                </c:pt>
                <c:pt idx="683">
                  <c:v>-1.154710562957948E-4</c:v>
                </c:pt>
                <c:pt idx="684">
                  <c:v>-1.1532044486353367E-4</c:v>
                </c:pt>
                <c:pt idx="685">
                  <c:v>-1.1517027568519469E-4</c:v>
                </c:pt>
                <c:pt idx="686">
                  <c:v>-1.1502054681569072E-4</c:v>
                </c:pt>
                <c:pt idx="687">
                  <c:v>-1.1487125632132082E-4</c:v>
                </c:pt>
                <c:pt idx="688">
                  <c:v>-1.1472240227969078E-4</c:v>
                </c:pt>
                <c:pt idx="689">
                  <c:v>-1.1457398277963271E-4</c:v>
                </c:pt>
                <c:pt idx="690">
                  <c:v>-1.1442599592111929E-4</c:v>
                </c:pt>
                <c:pt idx="691">
                  <c:v>-1.1427843981518261E-4</c:v>
                </c:pt>
                <c:pt idx="692">
                  <c:v>-1.1413131258383895E-4</c:v>
                </c:pt>
                <c:pt idx="693">
                  <c:v>-1.1398461236000279E-4</c:v>
                </c:pt>
                <c:pt idx="694">
                  <c:v>-1.1383833728741144E-4</c:v>
                </c:pt>
                <c:pt idx="695">
                  <c:v>-1.1369248552054538E-4</c:v>
                </c:pt>
                <c:pt idx="696">
                  <c:v>-1.1354705522455212E-4</c:v>
                </c:pt>
                <c:pt idx="697">
                  <c:v>-1.1340204457516761E-4</c:v>
                </c:pt>
                <c:pt idx="698">
                  <c:v>-1.1325745175864136E-4</c:v>
                </c:pt>
                <c:pt idx="699">
                  <c:v>-1.1311327497165841E-4</c:v>
                </c:pt>
                <c:pt idx="700">
                  <c:v>-1.1296951242126815E-4</c:v>
                </c:pt>
                <c:pt idx="701">
                  <c:v>-1.1282616232480677E-4</c:v>
                </c:pt>
                <c:pt idx="702">
                  <c:v>-1.1268322290982533E-4</c:v>
                </c:pt>
                <c:pt idx="703">
                  <c:v>-1.1254069241401498E-4</c:v>
                </c:pt>
                <c:pt idx="704">
                  <c:v>-1.1239856908513704E-4</c:v>
                </c:pt>
                <c:pt idx="705">
                  <c:v>-1.1225685118094877E-4</c:v>
                </c:pt>
                <c:pt idx="706">
                  <c:v>-1.1211553696913298E-4</c:v>
                </c:pt>
                <c:pt idx="707">
                  <c:v>-1.1197462472722921E-4</c:v>
                </c:pt>
                <c:pt idx="708">
                  <c:v>-1.118341127425613E-4</c:v>
                </c:pt>
                <c:pt idx="709">
                  <c:v>-1.116939993121674E-4</c:v>
                </c:pt>
                <c:pt idx="710">
                  <c:v>-1.1155428274273555E-4</c:v>
                </c:pt>
                <c:pt idx="711">
                  <c:v>-1.1141496135053079E-4</c:v>
                </c:pt>
                <c:pt idx="712">
                  <c:v>-1.1127603346132946E-4</c:v>
                </c:pt>
                <c:pt idx="713">
                  <c:v>-1.1113749741035213E-4</c:v>
                </c:pt>
                <c:pt idx="714">
                  <c:v>-1.1099935154219744E-4</c:v>
                </c:pt>
                <c:pt idx="715">
                  <c:v>-1.1086159421077544E-4</c:v>
                </c:pt>
                <c:pt idx="716">
                  <c:v>-1.1072422377924174E-4</c:v>
                </c:pt>
                <c:pt idx="717">
                  <c:v>-1.1058723861993519E-4</c:v>
                </c:pt>
                <c:pt idx="718">
                  <c:v>-1.1045063711430909E-4</c:v>
                </c:pt>
                <c:pt idx="719">
                  <c:v>-1.1031441765287363E-4</c:v>
                </c:pt>
                <c:pt idx="720">
                  <c:v>-1.1017857863512553E-4</c:v>
                </c:pt>
                <c:pt idx="721">
                  <c:v>-1.1004311846949165E-4</c:v>
                </c:pt>
                <c:pt idx="722">
                  <c:v>-1.0990803557326407E-4</c:v>
                </c:pt>
                <c:pt idx="723">
                  <c:v>-1.0977332837253613E-4</c:v>
                </c:pt>
                <c:pt idx="724">
                  <c:v>-1.0963899530214709E-4</c:v>
                </c:pt>
                <c:pt idx="725">
                  <c:v>-1.0950503480561659E-4</c:v>
                </c:pt>
                <c:pt idx="726">
                  <c:v>-1.0937144533508551E-4</c:v>
                </c:pt>
                <c:pt idx="727">
                  <c:v>-1.0923822535125865E-4</c:v>
                </c:pt>
                <c:pt idx="728">
                  <c:v>-1.0910537332334166E-4</c:v>
                </c:pt>
                <c:pt idx="729">
                  <c:v>-1.0897288772898692E-4</c:v>
                </c:pt>
                <c:pt idx="730">
                  <c:v>-1.0884076705423212E-4</c:v>
                </c:pt>
                <c:pt idx="731">
                  <c:v>-1.0870900979344374E-4</c:v>
                </c:pt>
                <c:pt idx="732">
                  <c:v>-1.0857761444925949E-4</c:v>
                </c:pt>
                <c:pt idx="733">
                  <c:v>-1.0844657953253222E-4</c:v>
                </c:pt>
                <c:pt idx="734">
                  <c:v>-1.0831590356227284E-4</c:v>
                </c:pt>
                <c:pt idx="735">
                  <c:v>-1.0818558506559553E-4</c:v>
                </c:pt>
                <c:pt idx="736">
                  <c:v>-1.0805562257766203E-4</c:v>
                </c:pt>
                <c:pt idx="737">
                  <c:v>-1.0792601464162501E-4</c:v>
                </c:pt>
                <c:pt idx="738">
                  <c:v>-1.0779675980857704E-4</c:v>
                </c:pt>
                <c:pt idx="739">
                  <c:v>-1.0766785663749427E-4</c:v>
                </c:pt>
                <c:pt idx="740">
                  <c:v>-1.0753930369518201E-4</c:v>
                </c:pt>
                <c:pt idx="741">
                  <c:v>-1.0741109955622517E-4</c:v>
                </c:pt>
                <c:pt idx="742">
                  <c:v>-1.0728324280293135E-4</c:v>
                </c:pt>
                <c:pt idx="743">
                  <c:v>-1.0715573202528166E-4</c:v>
                </c:pt>
                <c:pt idx="744">
                  <c:v>-1.0702856582087752E-4</c:v>
                </c:pt>
                <c:pt idx="745">
                  <c:v>-1.0690174279488921E-4</c:v>
                </c:pt>
                <c:pt idx="746">
                  <c:v>-1.0677526156000676E-4</c:v>
                </c:pt>
                <c:pt idx="747">
                  <c:v>-1.0664912073638595E-4</c:v>
                </c:pt>
                <c:pt idx="748">
                  <c:v>-1.0652331895160106E-4</c:v>
                </c:pt>
                <c:pt idx="749">
                  <c:v>-1.0639785484059236E-4</c:v>
                </c:pt>
                <c:pt idx="750">
                  <c:v>-1.0627272704562134E-4</c:v>
                </c:pt>
                <c:pt idx="751">
                  <c:v>-1.0614793421621587E-4</c:v>
                </c:pt>
                <c:pt idx="752">
                  <c:v>-1.0602347500912768E-4</c:v>
                </c:pt>
                <c:pt idx="753">
                  <c:v>-1.0589934808827732E-4</c:v>
                </c:pt>
                <c:pt idx="754">
                  <c:v>-1.0577555212471229E-4</c:v>
                </c:pt>
                <c:pt idx="755">
                  <c:v>-1.0565208579655788E-4</c:v>
                </c:pt>
                <c:pt idx="756">
                  <c:v>-1.0552894778896787E-4</c:v>
                </c:pt>
                <c:pt idx="757">
                  <c:v>-1.0540613679408042E-4</c:v>
                </c:pt>
                <c:pt idx="758">
                  <c:v>-1.0528365151097237E-4</c:v>
                </c:pt>
                <c:pt idx="759">
                  <c:v>-1.0516149064560896E-4</c:v>
                </c:pt>
                <c:pt idx="760">
                  <c:v>-1.0503965291080352E-4</c:v>
                </c:pt>
                <c:pt idx="761">
                  <c:v>-1.0491813702616848E-4</c:v>
                </c:pt>
                <c:pt idx="762">
                  <c:v>-1.0479694171807484E-4</c:v>
                </c:pt>
                <c:pt idx="763">
                  <c:v>-1.0467606571959948E-4</c:v>
                </c:pt>
                <c:pt idx="764">
                  <c:v>-1.0455550777049148E-4</c:v>
                </c:pt>
                <c:pt idx="765">
                  <c:v>-1.0443526661712096E-4</c:v>
                </c:pt>
                <c:pt idx="766">
                  <c:v>-1.0431534101243723E-4</c:v>
                </c:pt>
                <c:pt idx="767">
                  <c:v>-1.0419572971592701E-4</c:v>
                </c:pt>
                <c:pt idx="768">
                  <c:v>-1.0407643149357225E-4</c:v>
                </c:pt>
                <c:pt idx="769">
                  <c:v>-1.0395744511780407E-4</c:v>
                </c:pt>
                <c:pt idx="770">
                  <c:v>-1.0383876936746456E-4</c:v>
                </c:pt>
                <c:pt idx="771">
                  <c:v>-1.0372040302776274E-4</c:v>
                </c:pt>
                <c:pt idx="772">
                  <c:v>-1.0360234489023344E-4</c:v>
                </c:pt>
                <c:pt idx="773">
                  <c:v>-1.0348459375269782E-4</c:v>
                </c:pt>
                <c:pt idx="774">
                  <c:v>-1.0336714841921923E-4</c:v>
                </c:pt>
                <c:pt idx="775">
                  <c:v>-1.0325000770006686E-4</c:v>
                </c:pt>
                <c:pt idx="776">
                  <c:v>-1.0313317041167211E-4</c:v>
                </c:pt>
                <c:pt idx="777">
                  <c:v>-1.0301663537659028E-4</c:v>
                </c:pt>
                <c:pt idx="778">
                  <c:v>-1.0290040142346147E-4</c:v>
                </c:pt>
                <c:pt idx="779">
                  <c:v>-1.0278446738696985E-4</c:v>
                </c:pt>
                <c:pt idx="780">
                  <c:v>-1.0266883210780551E-4</c:v>
                </c:pt>
                <c:pt idx="781">
                  <c:v>-1.0255349443262651E-4</c:v>
                </c:pt>
                <c:pt idx="782">
                  <c:v>-1.0243845321401938E-4</c:v>
                </c:pt>
                <c:pt idx="783">
                  <c:v>-1.0232370731046278E-4</c:v>
                </c:pt>
                <c:pt idx="784">
                  <c:v>-1.0220925558628553E-4</c:v>
                </c:pt>
                <c:pt idx="785">
                  <c:v>-1.020950969116352E-4</c:v>
                </c:pt>
                <c:pt idx="786">
                  <c:v>-1.019812301624367E-4</c:v>
                </c:pt>
                <c:pt idx="787">
                  <c:v>-1.0186765422035632E-4</c:v>
                </c:pt>
                <c:pt idx="788">
                  <c:v>-1.0175436797276526E-4</c:v>
                </c:pt>
                <c:pt idx="789">
                  <c:v>-1.0164137031270391E-4</c:v>
                </c:pt>
                <c:pt idx="790">
                  <c:v>-1.0152866013884555E-4</c:v>
                </c:pt>
                <c:pt idx="791">
                  <c:v>-1.0141623635545904E-4</c:v>
                </c:pt>
                <c:pt idx="792">
                  <c:v>-1.0130409787237584E-4</c:v>
                </c:pt>
                <c:pt idx="793">
                  <c:v>-1.0119224360495278E-4</c:v>
                </c:pt>
                <c:pt idx="794">
                  <c:v>-1.0108067247403811E-4</c:v>
                </c:pt>
                <c:pt idx="795">
                  <c:v>-1.0096938340593566E-4</c:v>
                </c:pt>
                <c:pt idx="796">
                  <c:v>-1.0085837533237255E-4</c:v>
                </c:pt>
                <c:pt idx="797">
                  <c:v>-1.0074764719046369E-4</c:v>
                </c:pt>
                <c:pt idx="798">
                  <c:v>-1.0063719792267539E-4</c:v>
                </c:pt>
                <c:pt idx="799">
                  <c:v>-1.0052702647679657E-4</c:v>
                </c:pt>
                <c:pt idx="800">
                  <c:v>-1.0041713180590413E-4</c:v>
                </c:pt>
                <c:pt idx="801">
                  <c:v>-1.0030751286832465E-4</c:v>
                </c:pt>
                <c:pt idx="802">
                  <c:v>-1.0019816862760822E-4</c:v>
                </c:pt>
                <c:pt idx="803">
                  <c:v>-1.0008909805249268E-4</c:v>
                </c:pt>
                <c:pt idx="804">
                  <c:v>-9.9980300116870146E-5</c:v>
                </c:pt>
                <c:pt idx="805">
                  <c:v>-9.9871773799757742E-5</c:v>
                </c:pt>
                <c:pt idx="806">
                  <c:v>-9.9763518085263804E-5</c:v>
                </c:pt>
                <c:pt idx="807">
                  <c:v>-9.9655531962554865E-5</c:v>
                </c:pt>
                <c:pt idx="808">
                  <c:v>-9.9547814425828671E-5</c:v>
                </c:pt>
                <c:pt idx="809">
                  <c:v>-9.944036447427663E-5</c:v>
                </c:pt>
                <c:pt idx="810">
                  <c:v>-9.9333181112060305E-5</c:v>
                </c:pt>
                <c:pt idx="811">
                  <c:v>-9.9226263348271062E-5</c:v>
                </c:pt>
                <c:pt idx="812">
                  <c:v>-9.9119610196912364E-5</c:v>
                </c:pt>
                <c:pt idx="813">
                  <c:v>-9.9013220676855731E-5</c:v>
                </c:pt>
                <c:pt idx="814">
                  <c:v>-9.8907093811819797E-5</c:v>
                </c:pt>
                <c:pt idx="815">
                  <c:v>-9.8801228630338923E-5</c:v>
                </c:pt>
                <c:pt idx="816">
                  <c:v>-9.8695624165728654E-5</c:v>
                </c:pt>
                <c:pt idx="817">
                  <c:v>-9.8590279456063762E-5</c:v>
                </c:pt>
                <c:pt idx="818">
                  <c:v>-9.8485193544145828E-5</c:v>
                </c:pt>
                <c:pt idx="819">
                  <c:v>-9.8380365477467968E-5</c:v>
                </c:pt>
                <c:pt idx="820">
                  <c:v>-9.8275794308198524E-5</c:v>
                </c:pt>
                <c:pt idx="821">
                  <c:v>-9.8171479093141955E-5</c:v>
                </c:pt>
                <c:pt idx="822">
                  <c:v>-9.806741889371531E-5</c:v>
                </c:pt>
                <c:pt idx="823">
                  <c:v>-9.7963612775918004E-5</c:v>
                </c:pt>
                <c:pt idx="824">
                  <c:v>-9.7860059810307953E-5</c:v>
                </c:pt>
                <c:pt idx="825">
                  <c:v>-9.7756759071966853E-5</c:v>
                </c:pt>
                <c:pt idx="826">
                  <c:v>-9.7653709640481572E-5</c:v>
                </c:pt>
                <c:pt idx="827">
                  <c:v>-9.7550910599904968E-5</c:v>
                </c:pt>
                <c:pt idx="828">
                  <c:v>-9.7448361038742542E-5</c:v>
                </c:pt>
                <c:pt idx="829">
                  <c:v>-9.7346060049914557E-5</c:v>
                </c:pt>
                <c:pt idx="830">
                  <c:v>-9.7244006730734479E-5</c:v>
                </c:pt>
                <c:pt idx="831">
                  <c:v>-9.7142200182880173E-5</c:v>
                </c:pt>
                <c:pt idx="832">
                  <c:v>-9.7040639512372616E-5</c:v>
                </c:pt>
                <c:pt idx="833">
                  <c:v>-9.693932382953891E-5</c:v>
                </c:pt>
                <c:pt idx="834">
                  <c:v>-9.683825224899907E-5</c:v>
                </c:pt>
                <c:pt idx="835">
                  <c:v>-9.6737423889633252E-5</c:v>
                </c:pt>
                <c:pt idx="836">
                  <c:v>-9.6636837874556237E-5</c:v>
                </c:pt>
                <c:pt idx="837">
                  <c:v>-9.6536493331090238E-5</c:v>
                </c:pt>
                <c:pt idx="838">
                  <c:v>-9.64363893907471E-5</c:v>
                </c:pt>
                <c:pt idx="839">
                  <c:v>-9.6336525189197667E-5</c:v>
                </c:pt>
                <c:pt idx="840">
                  <c:v>-9.6236899866244851E-5</c:v>
                </c:pt>
                <c:pt idx="841">
                  <c:v>-9.6137512565806752E-5</c:v>
                </c:pt>
                <c:pt idx="842">
                  <c:v>-9.6038362435880493E-5</c:v>
                </c:pt>
                <c:pt idx="843">
                  <c:v>-9.5939448628531423E-5</c:v>
                </c:pt>
                <c:pt idx="844">
                  <c:v>-9.5840770299858205E-5</c:v>
                </c:pt>
                <c:pt idx="845">
                  <c:v>-9.5742326609973949E-5</c:v>
                </c:pt>
                <c:pt idx="846">
                  <c:v>-9.5644116722980952E-5</c:v>
                </c:pt>
                <c:pt idx="847">
                  <c:v>-9.5546139806947591E-5</c:v>
                </c:pt>
                <c:pt idx="848">
                  <c:v>-9.5448395033883316E-5</c:v>
                </c:pt>
                <c:pt idx="849">
                  <c:v>-9.5350881579718636E-5</c:v>
                </c:pt>
                <c:pt idx="850">
                  <c:v>-9.5253598624279776E-5</c:v>
                </c:pt>
                <c:pt idx="851">
                  <c:v>-9.5156545351263925E-5</c:v>
                </c:pt>
                <c:pt idx="852">
                  <c:v>-9.5059720948219214E-5</c:v>
                </c:pt>
                <c:pt idx="853">
                  <c:v>-9.4963124606520162E-5</c:v>
                </c:pt>
                <c:pt idx="854">
                  <c:v>-9.4866755521349756E-5</c:v>
                </c:pt>
                <c:pt idx="855">
                  <c:v>-9.4770612891667975E-5</c:v>
                </c:pt>
                <c:pt idx="856">
                  <c:v>-9.4674695920197712E-5</c:v>
                </c:pt>
                <c:pt idx="857">
                  <c:v>-9.4579003813401123E-5</c:v>
                </c:pt>
                <c:pt idx="858">
                  <c:v>-9.448353578145754E-5</c:v>
                </c:pt>
                <c:pt idx="859">
                  <c:v>-9.4388291038235427E-5</c:v>
                </c:pt>
                <c:pt idx="860">
                  <c:v>-9.4293268801282732E-5</c:v>
                </c:pt>
                <c:pt idx="861">
                  <c:v>-9.4198468291795175E-5</c:v>
                </c:pt>
                <c:pt idx="862">
                  <c:v>-9.4103888734599995E-5</c:v>
                </c:pt>
                <c:pt idx="863">
                  <c:v>-9.4009529358132443E-5</c:v>
                </c:pt>
                <c:pt idx="864">
                  <c:v>-9.391538939441798E-5</c:v>
                </c:pt>
                <c:pt idx="865">
                  <c:v>-9.382146807905026E-5</c:v>
                </c:pt>
                <c:pt idx="866">
                  <c:v>-9.3727764651165213E-5</c:v>
                </c:pt>
                <c:pt idx="867">
                  <c:v>-9.3634278353427471E-5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329-4D35-A42F-AA5D2776E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'ArcTan y_z'!$A$1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'ArcTan y_z'!$A$3:$A$870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'ArcTan y_z'!$B$3:$B$870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-3.5603143309757752E-3</c:v>
                      </c:pt>
                      <c:pt idx="1">
                        <c:v>2.3311518361067958E-3</c:v>
                      </c:pt>
                      <c:pt idx="2">
                        <c:v>-7.5742778030568787E-4</c:v>
                      </c:pt>
                      <c:pt idx="3">
                        <c:v>-5.1187311304295004E-4</c:v>
                      </c:pt>
                      <c:pt idx="4">
                        <c:v>-5.8325635824296187E-4</c:v>
                      </c:pt>
                      <c:pt idx="5">
                        <c:v>-6.4281277266570376E-4</c:v>
                      </c:pt>
                      <c:pt idx="6">
                        <c:v>-7.0074082619243005E-4</c:v>
                      </c:pt>
                      <c:pt idx="7">
                        <c:v>-7.6146848015488597E-4</c:v>
                      </c:pt>
                      <c:pt idx="8">
                        <c:v>-8.271136667908107E-4</c:v>
                      </c:pt>
                      <c:pt idx="9">
                        <c:v>-8.9877749411666329E-4</c:v>
                      </c:pt>
                      <c:pt idx="10">
                        <c:v>-9.7706851676009803E-4</c:v>
                      </c:pt>
                      <c:pt idx="11">
                        <c:v>-1.0623146023346372E-3</c:v>
                      </c:pt>
                      <c:pt idx="12">
                        <c:v>-1.1546747822065873E-3</c:v>
                      </c:pt>
                      <c:pt idx="13">
                        <c:v>-1.2542165486992382E-3</c:v>
                      </c:pt>
                      <c:pt idx="14">
                        <c:v>-1.3609561971089502E-3</c:v>
                      </c:pt>
                      <c:pt idx="15">
                        <c:v>-1.4747855750692821E-3</c:v>
                      </c:pt>
                      <c:pt idx="16">
                        <c:v>-1.5950981009917801E-3</c:v>
                      </c:pt>
                      <c:pt idx="17">
                        <c:v>-1.7208331466579234E-3</c:v>
                      </c:pt>
                      <c:pt idx="18">
                        <c:v>-1.8507032094321142E-3</c:v>
                      </c:pt>
                      <c:pt idx="19">
                        <c:v>-1.9831037440283532E-3</c:v>
                      </c:pt>
                      <c:pt idx="20">
                        <c:v>-2.115873691532183E-3</c:v>
                      </c:pt>
                      <c:pt idx="21">
                        <c:v>-2.2467259511576142E-3</c:v>
                      </c:pt>
                      <c:pt idx="22">
                        <c:v>-2.3734651260612187E-3</c:v>
                      </c:pt>
                      <c:pt idx="23">
                        <c:v>-2.4939684843388044E-3</c:v>
                      </c:pt>
                      <c:pt idx="24">
                        <c:v>-2.6063472718421505E-3</c:v>
                      </c:pt>
                      <c:pt idx="25">
                        <c:v>-2.7093993630984206E-3</c:v>
                      </c:pt>
                      <c:pt idx="26">
                        <c:v>-2.8027170430867791E-3</c:v>
                      </c:pt>
                      <c:pt idx="27">
                        <c:v>-2.886486003955665E-3</c:v>
                      </c:pt>
                      <c:pt idx="28">
                        <c:v>-2.9613330006414301E-3</c:v>
                      </c:pt>
                      <c:pt idx="29">
                        <c:v>-3.0281869256965658E-3</c:v>
                      </c:pt>
                      <c:pt idx="30">
                        <c:v>-3.0880494491532105E-3</c:v>
                      </c:pt>
                      <c:pt idx="31">
                        <c:v>-3.1418055328216129E-3</c:v>
                      </c:pt>
                      <c:pt idx="32">
                        <c:v>-3.1902821404857897E-3</c:v>
                      </c:pt>
                      <c:pt idx="33">
                        <c:v>-3.2342872439574091E-3</c:v>
                      </c:pt>
                      <c:pt idx="34">
                        <c:v>-3.274585895557906E-3</c:v>
                      </c:pt>
                      <c:pt idx="35">
                        <c:v>-3.3118853950026145E-3</c:v>
                      </c:pt>
                      <c:pt idx="36">
                        <c:v>-3.3468312094569377E-3</c:v>
                      </c:pt>
                      <c:pt idx="37">
                        <c:v>-3.3799731083528168E-3</c:v>
                      </c:pt>
                      <c:pt idx="38">
                        <c:v>-3.4117632365381692E-3</c:v>
                      </c:pt>
                      <c:pt idx="39">
                        <c:v>-3.4426028968177003E-3</c:v>
                      </c:pt>
                      <c:pt idx="40">
                        <c:v>-3.4728707675988923E-3</c:v>
                      </c:pt>
                      <c:pt idx="41">
                        <c:v>-3.5029276603015282E-3</c:v>
                      </c:pt>
                      <c:pt idx="42">
                        <c:v>-3.5331139839721239E-3</c:v>
                      </c:pt>
                      <c:pt idx="43">
                        <c:v>-3.5637402778045425E-3</c:v>
                      </c:pt>
                      <c:pt idx="44">
                        <c:v>-3.5950711350246087E-3</c:v>
                      </c:pt>
                      <c:pt idx="45">
                        <c:v>-3.6273247222792381E-3</c:v>
                      </c:pt>
                      <c:pt idx="46">
                        <c:v>-3.6607089748101986E-3</c:v>
                      </c:pt>
                      <c:pt idx="47">
                        <c:v>-3.6954618926660025E-3</c:v>
                      </c:pt>
                      <c:pt idx="48">
                        <c:v>-3.7318643393030497E-3</c:v>
                      </c:pt>
                      <c:pt idx="49">
                        <c:v>-3.7702426412762747E-3</c:v>
                      </c:pt>
                      <c:pt idx="50">
                        <c:v>-3.8109444118682896E-3</c:v>
                      </c:pt>
                      <c:pt idx="51">
                        <c:v>-3.8542591990303656E-3</c:v>
                      </c:pt>
                      <c:pt idx="52">
                        <c:v>-3.900341562965108E-3</c:v>
                      </c:pt>
                      <c:pt idx="53">
                        <c:v>-3.9491961103569929E-3</c:v>
                      </c:pt>
                      <c:pt idx="54">
                        <c:v>-4.0006816620919584E-3</c:v>
                      </c:pt>
                      <c:pt idx="55">
                        <c:v>-4.0545051122837395E-3</c:v>
                      </c:pt>
                      <c:pt idx="56">
                        <c:v>-4.1102902216057311E-3</c:v>
                      </c:pt>
                      <c:pt idx="57">
                        <c:v>-4.1677558851436923E-3</c:v>
                      </c:pt>
                      <c:pt idx="58">
                        <c:v>-4.2267936953859619E-3</c:v>
                      </c:pt>
                      <c:pt idx="59">
                        <c:v>-4.2874565696800785E-3</c:v>
                      </c:pt>
                      <c:pt idx="60">
                        <c:v>-4.3499121550327089E-3</c:v>
                      </c:pt>
                      <c:pt idx="61">
                        <c:v>-4.4143458824857989E-3</c:v>
                      </c:pt>
                      <c:pt idx="62">
                        <c:v>-4.4808335414465621E-3</c:v>
                      </c:pt>
                      <c:pt idx="63">
                        <c:v>-4.5492967310647014E-3</c:v>
                      </c:pt>
                      <c:pt idx="64">
                        <c:v>-4.619541148665438E-3</c:v>
                      </c:pt>
                      <c:pt idx="65">
                        <c:v>-4.6913631179489332E-3</c:v>
                      </c:pt>
                      <c:pt idx="66">
                        <c:v>-4.7646474741118846E-3</c:v>
                      </c:pt>
                      <c:pt idx="67">
                        <c:v>-4.8393933513138365E-3</c:v>
                      </c:pt>
                      <c:pt idx="68">
                        <c:v>-4.9157159558166569E-3</c:v>
                      </c:pt>
                      <c:pt idx="69">
                        <c:v>-4.9938242696251581E-3</c:v>
                      </c:pt>
                      <c:pt idx="70">
                        <c:v>-5.0739649626632645E-3</c:v>
                      </c:pt>
                      <c:pt idx="71">
                        <c:v>-5.1563825958930876E-3</c:v>
                      </c:pt>
                      <c:pt idx="72">
                        <c:v>-5.2412818215754886E-3</c:v>
                      </c:pt>
                      <c:pt idx="73">
                        <c:v>-5.3287879633619924E-3</c:v>
                      </c:pt>
                      <c:pt idx="74">
                        <c:v>-5.4189332661289599E-3</c:v>
                      </c:pt>
                      <c:pt idx="75">
                        <c:v>-5.5116679273892102E-3</c:v>
                      </c:pt>
                      <c:pt idx="76">
                        <c:v>-5.6068796600582298E-3</c:v>
                      </c:pt>
                      <c:pt idx="77">
                        <c:v>-5.7044248817850187E-3</c:v>
                      </c:pt>
                      <c:pt idx="78">
                        <c:v>-5.8041584744037344E-3</c:v>
                      </c:pt>
                      <c:pt idx="79">
                        <c:v>-5.905941315554668E-3</c:v>
                      </c:pt>
                      <c:pt idx="80">
                        <c:v>-6.0096272145331621E-3</c:v>
                      </c:pt>
                      <c:pt idx="81">
                        <c:v>-6.1150517739120133E-3</c:v>
                      </c:pt>
                      <c:pt idx="82">
                        <c:v>-6.2220315849068949E-3</c:v>
                      </c:pt>
                      <c:pt idx="83">
                        <c:v>-6.3303683330532571E-3</c:v>
                      </c:pt>
                      <c:pt idx="84">
                        <c:v>-6.4398611861481471E-3</c:v>
                      </c:pt>
                      <c:pt idx="85">
                        <c:v>-6.5503292862144442E-3</c:v>
                      </c:pt>
                      <c:pt idx="86">
                        <c:v>-6.6616192741367868E-3</c:v>
                      </c:pt>
                      <c:pt idx="87">
                        <c:v>-6.7735967443075442E-3</c:v>
                      </c:pt>
                      <c:pt idx="88">
                        <c:v>-6.8861319574601955E-3</c:v>
                      </c:pt>
                      <c:pt idx="89">
                        <c:v>-6.9990881077014438E-3</c:v>
                      </c:pt>
                      <c:pt idx="90">
                        <c:v>-7.1123164367492379E-3</c:v>
                      </c:pt>
                      <c:pt idx="91">
                        <c:v>-7.2256583987176451E-3</c:v>
                      </c:pt>
                      <c:pt idx="92">
                        <c:v>-7.3389521287192498E-3</c:v>
                      </c:pt>
                      <c:pt idx="93">
                        <c:v>-7.4520345610744254E-3</c:v>
                      </c:pt>
                      <c:pt idx="94">
                        <c:v>-7.5647458110418373E-3</c:v>
                      </c:pt>
                      <c:pt idx="95">
                        <c:v>-7.6769359953072994E-3</c:v>
                      </c:pt>
                      <c:pt idx="96">
                        <c:v>-7.7884560410798028E-3</c:v>
                      </c:pt>
                      <c:pt idx="97">
                        <c:v>-7.8991449199175504E-3</c:v>
                      </c:pt>
                      <c:pt idx="98">
                        <c:v>-8.0088507177148716E-3</c:v>
                      </c:pt>
                      <c:pt idx="99">
                        <c:v>-8.1174399262127564E-3</c:v>
                      </c:pt>
                      <c:pt idx="100">
                        <c:v>-8.2247802510295297E-3</c:v>
                      </c:pt>
                      <c:pt idx="101">
                        <c:v>-8.3307486701697901E-3</c:v>
                      </c:pt>
                      <c:pt idx="102">
                        <c:v>-8.4352436061418852E-3</c:v>
                      </c:pt>
                      <c:pt idx="103">
                        <c:v>-8.5381470419858309E-3</c:v>
                      </c:pt>
                      <c:pt idx="104">
                        <c:v>-8.6392866030409639E-3</c:v>
                      </c:pt>
                      <c:pt idx="105">
                        <c:v>-8.7384476870567256E-3</c:v>
                      </c:pt>
                      <c:pt idx="106">
                        <c:v>-8.835415437041123E-3</c:v>
                      </c:pt>
                      <c:pt idx="107">
                        <c:v>-8.9300481601661125E-3</c:v>
                      </c:pt>
                      <c:pt idx="108">
                        <c:v>-9.0223081649918723E-3</c:v>
                      </c:pt>
                      <c:pt idx="109">
                        <c:v>-9.1122511505735415E-3</c:v>
                      </c:pt>
                      <c:pt idx="110">
                        <c:v>-9.1999277438818226E-3</c:v>
                      </c:pt>
                      <c:pt idx="111">
                        <c:v>-9.285366604718211E-3</c:v>
                      </c:pt>
                      <c:pt idx="112">
                        <c:v>-9.3685932764293149E-3</c:v>
                      </c:pt>
                      <c:pt idx="113">
                        <c:v>-9.4496449505417929E-3</c:v>
                      </c:pt>
                      <c:pt idx="114">
                        <c:v>-9.5285768380962664E-3</c:v>
                      </c:pt>
                      <c:pt idx="115">
                        <c:v>-9.6055644251208903E-3</c:v>
                      </c:pt>
                      <c:pt idx="116">
                        <c:v>-9.680982519421533E-3</c:v>
                      </c:pt>
                      <c:pt idx="117">
                        <c:v>-9.7553783338188357E-3</c:v>
                      </c:pt>
                      <c:pt idx="118">
                        <c:v>-9.8293075658036199E-3</c:v>
                      </c:pt>
                      <c:pt idx="119">
                        <c:v>-9.9032302921943944E-3</c:v>
                      </c:pt>
                      <c:pt idx="120">
                        <c:v>-9.9774360095221063E-3</c:v>
                      </c:pt>
                      <c:pt idx="121">
                        <c:v>-1.005195428165772E-2</c:v>
                      </c:pt>
                      <c:pt idx="122">
                        <c:v>-1.0126589781582799E-2</c:v>
                      </c:pt>
                      <c:pt idx="123">
                        <c:v>-1.0201187444474897E-2</c:v>
                      </c:pt>
                      <c:pt idx="124">
                        <c:v>-1.0275680861255857E-2</c:v>
                      </c:pt>
                      <c:pt idx="125">
                        <c:v>-1.0350058013893727E-2</c:v>
                      </c:pt>
                      <c:pt idx="126">
                        <c:v>-1.0424304186348234E-2</c:v>
                      </c:pt>
                      <c:pt idx="127">
                        <c:v>-1.0498335462493255E-2</c:v>
                      </c:pt>
                      <c:pt idx="128">
                        <c:v>-1.057192177273527E-2</c:v>
                      </c:pt>
                      <c:pt idx="129">
                        <c:v>-1.0644785186048177E-2</c:v>
                      </c:pt>
                      <c:pt idx="130">
                        <c:v>-1.0716674682451684E-2</c:v>
                      </c:pt>
                      <c:pt idx="131">
                        <c:v>-1.0787395763730468E-2</c:v>
                      </c:pt>
                      <c:pt idx="132">
                        <c:v>-1.085680428345074E-2</c:v>
                      </c:pt>
                      <c:pt idx="133">
                        <c:v>-1.0924787275822424E-2</c:v>
                      </c:pt>
                      <c:pt idx="134">
                        <c:v>-1.099125530049843E-2</c:v>
                      </c:pt>
                      <c:pt idx="135">
                        <c:v>-1.1056153608833571E-2</c:v>
                      </c:pt>
                      <c:pt idx="136">
                        <c:v>-1.1119478968084524E-2</c:v>
                      </c:pt>
                      <c:pt idx="137">
                        <c:v>-1.1181273918939727E-2</c:v>
                      </c:pt>
                      <c:pt idx="138">
                        <c:v>-1.1241598343874041E-2</c:v>
                      </c:pt>
                      <c:pt idx="139">
                        <c:v>-1.1300504535281319E-2</c:v>
                      </c:pt>
                      <c:pt idx="140">
                        <c:v>-1.1358035499846795E-2</c:v>
                      </c:pt>
                      <c:pt idx="141">
                        <c:v>-1.1414229133544394E-2</c:v>
                      </c:pt>
                      <c:pt idx="142">
                        <c:v>-1.1469120405581479E-2</c:v>
                      </c:pt>
                      <c:pt idx="143">
                        <c:v>-1.1522745592510075E-2</c:v>
                      </c:pt>
                      <c:pt idx="144">
                        <c:v>-1.1575144710889348E-2</c:v>
                      </c:pt>
                      <c:pt idx="145">
                        <c:v>-1.1626359972267934E-2</c:v>
                      </c:pt>
                      <c:pt idx="146">
                        <c:v>-1.167643353634628E-2</c:v>
                      </c:pt>
                      <c:pt idx="147">
                        <c:v>-1.1725406454790463E-2</c:v>
                      </c:pt>
                      <c:pt idx="148">
                        <c:v>-1.1773318077793648E-2</c:v>
                      </c:pt>
                      <c:pt idx="149">
                        <c:v>-1.1820205736573547E-2</c:v>
                      </c:pt>
                      <c:pt idx="150">
                        <c:v>-1.1866104497062085E-2</c:v>
                      </c:pt>
                      <c:pt idx="151">
                        <c:v>-1.1911047329382255E-2</c:v>
                      </c:pt>
                      <c:pt idx="152">
                        <c:v>-1.1955065258485196E-2</c:v>
                      </c:pt>
                      <c:pt idx="153">
                        <c:v>-1.1998187421669797E-2</c:v>
                      </c:pt>
                      <c:pt idx="154">
                        <c:v>-1.2040441444282684E-2</c:v>
                      </c:pt>
                      <c:pt idx="155">
                        <c:v>-1.2081853836744236E-2</c:v>
                      </c:pt>
                      <c:pt idx="156">
                        <c:v>-1.2122449839851239E-2</c:v>
                      </c:pt>
                      <c:pt idx="157">
                        <c:v>-1.2162253122004307E-2</c:v>
                      </c:pt>
                      <c:pt idx="158">
                        <c:v>-1.2201285748279134E-2</c:v>
                      </c:pt>
                      <c:pt idx="159">
                        <c:v>-1.2239568549735897E-2</c:v>
                      </c:pt>
                      <c:pt idx="160">
                        <c:v>-1.2277121502350824E-2</c:v>
                      </c:pt>
                      <c:pt idx="161">
                        <c:v>-1.2313963966483564E-2</c:v>
                      </c:pt>
                      <c:pt idx="162">
                        <c:v>-1.235011503706961E-2</c:v>
                      </c:pt>
                      <c:pt idx="163">
                        <c:v>-1.238559372732026E-2</c:v>
                      </c:pt>
                      <c:pt idx="164">
                        <c:v>-1.2420418588507407E-2</c:v>
                      </c:pt>
                      <c:pt idx="165">
                        <c:v>-1.2454607391831395E-2</c:v>
                      </c:pt>
                      <c:pt idx="166">
                        <c:v>-1.2488177164890143E-2</c:v>
                      </c:pt>
                      <c:pt idx="167">
                        <c:v>-1.2521144258559139E-2</c:v>
                      </c:pt>
                      <c:pt idx="168">
                        <c:v>-1.2553524485185244E-2</c:v>
                      </c:pt>
                      <c:pt idx="169">
                        <c:v>-1.2585333213877063E-2</c:v>
                      </c:pt>
                      <c:pt idx="170">
                        <c:v>-1.261658535702994E-2</c:v>
                      </c:pt>
                      <c:pt idx="171">
                        <c:v>-1.264729536699462E-2</c:v>
                      </c:pt>
                      <c:pt idx="172">
                        <c:v>-1.2677477235652046E-2</c:v>
                      </c:pt>
                      <c:pt idx="173">
                        <c:v>-1.2707144405471455E-2</c:v>
                      </c:pt>
                      <c:pt idx="174">
                        <c:v>-1.2736309702131635E-2</c:v>
                      </c:pt>
                      <c:pt idx="175">
                        <c:v>-1.2764985407052195E-2</c:v>
                      </c:pt>
                      <c:pt idx="176">
                        <c:v>-1.2793183402478257E-2</c:v>
                      </c:pt>
                      <c:pt idx="177">
                        <c:v>-1.2820915245843185E-2</c:v>
                      </c:pt>
                      <c:pt idx="178">
                        <c:v>-1.2848192146583018E-2</c:v>
                      </c:pt>
                      <c:pt idx="179">
                        <c:v>-1.2875024934015144E-2</c:v>
                      </c:pt>
                      <c:pt idx="180">
                        <c:v>-1.2901424142048026E-2</c:v>
                      </c:pt>
                      <c:pt idx="181">
                        <c:v>-1.2927399973022972E-2</c:v>
                      </c:pt>
                      <c:pt idx="182">
                        <c:v>-1.2952962244999094E-2</c:v>
                      </c:pt>
                      <c:pt idx="183">
                        <c:v>-1.2978120429091411E-2</c:v>
                      </c:pt>
                      <c:pt idx="184">
                        <c:v>-1.3002883746392505E-2</c:v>
                      </c:pt>
                      <c:pt idx="185">
                        <c:v>-1.3027261154690628E-2</c:v>
                      </c:pt>
                      <c:pt idx="186">
                        <c:v>-1.305126133529751E-2</c:v>
                      </c:pt>
                      <c:pt idx="187">
                        <c:v>-1.3074892711874772E-2</c:v>
                      </c:pt>
                      <c:pt idx="188">
                        <c:v>-1.3098163078474194E-2</c:v>
                      </c:pt>
                      <c:pt idx="189">
                        <c:v>-1.3121079458891741E-2</c:v>
                      </c:pt>
                      <c:pt idx="190">
                        <c:v>-1.3143648678765028E-2</c:v>
                      </c:pt>
                      <c:pt idx="191">
                        <c:v>-1.3165877427831148E-2</c:v>
                      </c:pt>
                      <c:pt idx="192">
                        <c:v>-1.3187772273137466E-2</c:v>
                      </c:pt>
                      <c:pt idx="193">
                        <c:v>-1.3209340044344995E-2</c:v>
                      </c:pt>
                      <c:pt idx="194">
                        <c:v>-1.3230587963112963E-2</c:v>
                      </c:pt>
                      <c:pt idx="195">
                        <c:v>-1.3251523092222231E-2</c:v>
                      </c:pt>
                      <c:pt idx="196">
                        <c:v>-1.327215228803265E-2</c:v>
                      </c:pt>
                      <c:pt idx="197">
                        <c:v>-1.329248220796876E-2</c:v>
                      </c:pt>
                      <c:pt idx="198">
                        <c:v>-1.3312519317684008E-2</c:v>
                      </c:pt>
                      <c:pt idx="199">
                        <c:v>-1.3332269897915323E-2</c:v>
                      </c:pt>
                      <c:pt idx="200">
                        <c:v>-1.3351740051047662E-2</c:v>
                      </c:pt>
                      <c:pt idx="201">
                        <c:v>-1.3370935707399953E-2</c:v>
                      </c:pt>
                      <c:pt idx="202">
                        <c:v>-1.3389862631247211E-2</c:v>
                      </c:pt>
                      <c:pt idx="203">
                        <c:v>-1.3408526426591037E-2</c:v>
                      </c:pt>
                      <c:pt idx="204">
                        <c:v>-1.3426932542692201E-2</c:v>
                      </c:pt>
                      <c:pt idx="205">
                        <c:v>-1.3445086279374964E-2</c:v>
                      </c:pt>
                      <c:pt idx="206">
                        <c:v>-1.3462992792114072E-2</c:v>
                      </c:pt>
                      <c:pt idx="207">
                        <c:v>-1.3480657096916707E-2</c:v>
                      </c:pt>
                      <c:pt idx="208">
                        <c:v>-1.3498084075006906E-2</c:v>
                      </c:pt>
                      <c:pt idx="209">
                        <c:v>-1.351527847732174E-2</c:v>
                      </c:pt>
                      <c:pt idx="210">
                        <c:v>-1.3532244928830558E-2</c:v>
                      </c:pt>
                      <c:pt idx="211">
                        <c:v>-1.3548987932681215E-2</c:v>
                      </c:pt>
                      <c:pt idx="212">
                        <c:v>-1.3565511874185891E-2</c:v>
                      </c:pt>
                      <c:pt idx="213">
                        <c:v>-1.3581821024649577E-2</c:v>
                      </c:pt>
                      <c:pt idx="214">
                        <c:v>-1.3597919545051376E-2</c:v>
                      </c:pt>
                      <c:pt idx="215">
                        <c:v>-1.361381148958357E-2</c:v>
                      </c:pt>
                      <c:pt idx="216">
                        <c:v>-1.3629500809055558E-2</c:v>
                      </c:pt>
                      <c:pt idx="217">
                        <c:v>-1.3644991354168565E-2</c:v>
                      </c:pt>
                      <c:pt idx="218">
                        <c:v>-1.3660286878665719E-2</c:v>
                      </c:pt>
                      <c:pt idx="219">
                        <c:v>-1.3675391042365575E-2</c:v>
                      </c:pt>
                      <c:pt idx="220">
                        <c:v>-1.3690307414080892E-2</c:v>
                      </c:pt>
                      <c:pt idx="221">
                        <c:v>-1.3705039474429775E-2</c:v>
                      </c:pt>
                      <c:pt idx="222">
                        <c:v>-1.3719590618544102E-2</c:v>
                      </c:pt>
                      <c:pt idx="223">
                        <c:v>-1.3733964158676918E-2</c:v>
                      </c:pt>
                      <c:pt idx="224">
                        <c:v>-1.3748163326717125E-2</c:v>
                      </c:pt>
                      <c:pt idx="225">
                        <c:v>-1.3762191276611305E-2</c:v>
                      </c:pt>
                      <c:pt idx="226">
                        <c:v>-1.3776051086699465E-2</c:v>
                      </c:pt>
                      <c:pt idx="227">
                        <c:v>-1.378974576196741E-2</c:v>
                      </c:pt>
                      <c:pt idx="228">
                        <c:v>-1.3803278236218568E-2</c:v>
                      </c:pt>
                      <c:pt idx="229">
                        <c:v>-1.3816651374168898E-2</c:v>
                      </c:pt>
                      <c:pt idx="230">
                        <c:v>-1.3829867973469235E-2</c:v>
                      </c:pt>
                      <c:pt idx="231">
                        <c:v>-1.3842930766656257E-2</c:v>
                      </c:pt>
                      <c:pt idx="232">
                        <c:v>-1.3855842423035702E-2</c:v>
                      </c:pt>
                      <c:pt idx="233">
                        <c:v>-1.3868605550500913E-2</c:v>
                      </c:pt>
                      <c:pt idx="234">
                        <c:v>-1.3881222697289029E-2</c:v>
                      </c:pt>
                      <c:pt idx="235">
                        <c:v>-1.3893696353676649E-2</c:v>
                      </c:pt>
                      <c:pt idx="236">
                        <c:v>-1.3906028953619113E-2</c:v>
                      </c:pt>
                      <c:pt idx="237">
                        <c:v>-1.3918222876333196E-2</c:v>
                      </c:pt>
                      <c:pt idx="238">
                        <c:v>-1.3930280447827443E-2</c:v>
                      </c:pt>
                      <c:pt idx="239">
                        <c:v>-1.3942203942381666E-2</c:v>
                      </c:pt>
                      <c:pt idx="240">
                        <c:v>-1.3953995583976409E-2</c:v>
                      </c:pt>
                      <c:pt idx="241">
                        <c:v>-1.3965657547676272E-2</c:v>
                      </c:pt>
                      <c:pt idx="242">
                        <c:v>-1.3977191960967555E-2</c:v>
                      </c:pt>
                      <c:pt idx="243">
                        <c:v>-1.3988600905051505E-2</c:v>
                      </c:pt>
                      <c:pt idx="244">
                        <c:v>-1.3999886416096849E-2</c:v>
                      </c:pt>
                      <c:pt idx="245">
                        <c:v>-1.4011050486450875E-2</c:v>
                      </c:pt>
                      <c:pt idx="246">
                        <c:v>-1.4022095065812206E-2</c:v>
                      </c:pt>
                      <c:pt idx="247">
                        <c:v>-1.4033022062365973E-2</c:v>
                      </c:pt>
                      <c:pt idx="248">
                        <c:v>-1.4043833343882157E-2</c:v>
                      </c:pt>
                      <c:pt idx="249">
                        <c:v>-1.4054530738780919E-2</c:v>
                      </c:pt>
                      <c:pt idx="250">
                        <c:v>-1.4065116037162996E-2</c:v>
                      </c:pt>
                      <c:pt idx="251">
                        <c:v>-1.4075590991808259E-2</c:v>
                      </c:pt>
                      <c:pt idx="252">
                        <c:v>-1.408595731914308E-2</c:v>
                      </c:pt>
                      <c:pt idx="253">
                        <c:v>-1.4096216700178721E-2</c:v>
                      </c:pt>
                      <c:pt idx="254">
                        <c:v>-1.4106370781419247E-2</c:v>
                      </c:pt>
                      <c:pt idx="255">
                        <c:v>-1.4116421175742641E-2</c:v>
                      </c:pt>
                      <c:pt idx="256">
                        <c:v>-1.4126369463255177E-2</c:v>
                      </c:pt>
                      <c:pt idx="257">
                        <c:v>-1.4136217192119157E-2</c:v>
                      </c:pt>
                      <c:pt idx="258">
                        <c:v>-1.4145965879356648E-2</c:v>
                      </c:pt>
                      <c:pt idx="259">
                        <c:v>-1.4155617011627462E-2</c:v>
                      </c:pt>
                      <c:pt idx="260">
                        <c:v>-1.4165172045986539E-2</c:v>
                      </c:pt>
                      <c:pt idx="261">
                        <c:v>-1.4174632410615643E-2</c:v>
                      </c:pt>
                      <c:pt idx="262">
                        <c:v>-1.4183999505535999E-2</c:v>
                      </c:pt>
                      <c:pt idx="263">
                        <c:v>-1.4193274703298859E-2</c:v>
                      </c:pt>
                      <c:pt idx="264">
                        <c:v>-1.4202459349655448E-2</c:v>
                      </c:pt>
                      <c:pt idx="265">
                        <c:v>-1.4211554764208436E-2</c:v>
                      </c:pt>
                      <c:pt idx="266">
                        <c:v>-1.4220562241043923E-2</c:v>
                      </c:pt>
                      <c:pt idx="267">
                        <c:v>-1.4229483049344684E-2</c:v>
                      </c:pt>
                      <c:pt idx="268">
                        <c:v>-1.4238318433987117E-2</c:v>
                      </c:pt>
                      <c:pt idx="269">
                        <c:v>-1.424706961611976E-2</c:v>
                      </c:pt>
                      <c:pt idx="270">
                        <c:v>-1.4255737793726204E-2</c:v>
                      </c:pt>
                      <c:pt idx="271">
                        <c:v>-1.426432414217162E-2</c:v>
                      </c:pt>
                      <c:pt idx="272">
                        <c:v>-1.4272829814734362E-2</c:v>
                      </c:pt>
                      <c:pt idx="273">
                        <c:v>-1.4281255943122052E-2</c:v>
                      </c:pt>
                      <c:pt idx="274">
                        <c:v>-1.4289603637973509E-2</c:v>
                      </c:pt>
                      <c:pt idx="275">
                        <c:v>-1.4297873989347102E-2</c:v>
                      </c:pt>
                      <c:pt idx="276">
                        <c:v>-1.4306068067194909E-2</c:v>
                      </c:pt>
                      <c:pt idx="277">
                        <c:v>-1.4314186921824557E-2</c:v>
                      </c:pt>
                      <c:pt idx="278">
                        <c:v>-1.4322231584347438E-2</c:v>
                      </c:pt>
                      <c:pt idx="279">
                        <c:v>-1.4330203067115773E-2</c:v>
                      </c:pt>
                      <c:pt idx="280">
                        <c:v>-1.4338102364147193E-2</c:v>
                      </c:pt>
                      <c:pt idx="281">
                        <c:v>-1.4345930451537748E-2</c:v>
                      </c:pt>
                      <c:pt idx="282">
                        <c:v>-1.4353688287864085E-2</c:v>
                      </c:pt>
                      <c:pt idx="283">
                        <c:v>-1.4361376814574778E-2</c:v>
                      </c:pt>
                      <c:pt idx="284">
                        <c:v>-1.4368996956371328E-2</c:v>
                      </c:pt>
                      <c:pt idx="285">
                        <c:v>-1.4376549621578506E-2</c:v>
                      </c:pt>
                      <c:pt idx="286">
                        <c:v>-1.4384035702505677E-2</c:v>
                      </c:pt>
                      <c:pt idx="287">
                        <c:v>-1.4391456075798033E-2</c:v>
                      </c:pt>
                      <c:pt idx="288">
                        <c:v>-1.4398811602778982E-2</c:v>
                      </c:pt>
                      <c:pt idx="289">
                        <c:v>-1.4406103129783005E-2</c:v>
                      </c:pt>
                      <c:pt idx="290">
                        <c:v>-1.4413331488481109E-2</c:v>
                      </c:pt>
                      <c:pt idx="291">
                        <c:v>-1.4420497496196154E-2</c:v>
                      </c:pt>
                      <c:pt idx="292">
                        <c:v>-1.4427601956211358E-2</c:v>
                      </c:pt>
                      <c:pt idx="293">
                        <c:v>-1.443464565807045E-2</c:v>
                      </c:pt>
                      <c:pt idx="294">
                        <c:v>-1.44416293778703E-2</c:v>
                      </c:pt>
                      <c:pt idx="295">
                        <c:v>-1.4448553878545524E-2</c:v>
                      </c:pt>
                      <c:pt idx="296">
                        <c:v>-1.4455419910146943E-2</c:v>
                      </c:pt>
                      <c:pt idx="297">
                        <c:v>-1.4462228210111861E-2</c:v>
                      </c:pt>
                      <c:pt idx="298">
                        <c:v>-1.4468979503528772E-2</c:v>
                      </c:pt>
                      <c:pt idx="299">
                        <c:v>-1.44756745033935E-2</c:v>
                      </c:pt>
                      <c:pt idx="300">
                        <c:v>-1.4482313910861811E-2</c:v>
                      </c:pt>
                      <c:pt idx="301">
                        <c:v>-1.4488898415493267E-2</c:v>
                      </c:pt>
                      <c:pt idx="302">
                        <c:v>-1.4495428695489969E-2</c:v>
                      </c:pt>
                      <c:pt idx="303">
                        <c:v>-1.4501905417929855E-2</c:v>
                      </c:pt>
                      <c:pt idx="304">
                        <c:v>-1.4508329238993301E-2</c:v>
                      </c:pt>
                      <c:pt idx="305">
                        <c:v>-1.4514700804185307E-2</c:v>
                      </c:pt>
                      <c:pt idx="306">
                        <c:v>-1.4521020748551322E-2</c:v>
                      </c:pt>
                      <c:pt idx="307">
                        <c:v>-1.4527289696888383E-2</c:v>
                      </c:pt>
                      <c:pt idx="308">
                        <c:v>-1.4533508263950966E-2</c:v>
                      </c:pt>
                      <c:pt idx="309">
                        <c:v>-1.4539677054652032E-2</c:v>
                      </c:pt>
                      <c:pt idx="310">
                        <c:v>-1.4545796664259158E-2</c:v>
                      </c:pt>
                      <c:pt idx="311">
                        <c:v>-1.4551867678585999E-2</c:v>
                      </c:pt>
                      <c:pt idx="312">
                        <c:v>-1.4557890674179176E-2</c:v>
                      </c:pt>
                      <c:pt idx="313">
                        <c:v>-1.4563866218500919E-2</c:v>
                      </c:pt>
                      <c:pt idx="314">
                        <c:v>-1.4569794870107084E-2</c:v>
                      </c:pt>
                      <c:pt idx="315">
                        <c:v>-1.4575677178821666E-2</c:v>
                      </c:pt>
                      <c:pt idx="316">
                        <c:v>-1.4581513685906034E-2</c:v>
                      </c:pt>
                      <c:pt idx="317">
                        <c:v>-1.458730492422556E-2</c:v>
                      </c:pt>
                      <c:pt idx="318">
                        <c:v>-1.4593051418411773E-2</c:v>
                      </c:pt>
                      <c:pt idx="319">
                        <c:v>-1.4598753685020243E-2</c:v>
                      </c:pt>
                      <c:pt idx="320">
                        <c:v>-1.4604412232686098E-2</c:v>
                      </c:pt>
                      <c:pt idx="321">
                        <c:v>-1.4610027562274742E-2</c:v>
                      </c:pt>
                      <c:pt idx="322">
                        <c:v>-1.4615600167029789E-2</c:v>
                      </c:pt>
                      <c:pt idx="323">
                        <c:v>-1.4621130532717576E-2</c:v>
                      </c:pt>
                      <c:pt idx="324">
                        <c:v>-1.4626619137768287E-2</c:v>
                      </c:pt>
                      <c:pt idx="325">
                        <c:v>-1.4632066453413823E-2</c:v>
                      </c:pt>
                      <c:pt idx="326">
                        <c:v>-1.4637472943822784E-2</c:v>
                      </c:pt>
                      <c:pt idx="327">
                        <c:v>-1.4642839066232207E-2</c:v>
                      </c:pt>
                      <c:pt idx="328">
                        <c:v>-1.464816527107674E-2</c:v>
                      </c:pt>
                      <c:pt idx="329">
                        <c:v>-1.4653452002114317E-2</c:v>
                      </c:pt>
                      <c:pt idx="330">
                        <c:v>-1.4658699696549501E-2</c:v>
                      </c:pt>
                      <c:pt idx="331">
                        <c:v>-1.4663908785154049E-2</c:v>
                      </c:pt>
                      <c:pt idx="332">
                        <c:v>-1.4669079692385364E-2</c:v>
                      </c:pt>
                      <c:pt idx="333">
                        <c:v>-1.4674212836500397E-2</c:v>
                      </c:pt>
                      <c:pt idx="334">
                        <c:v>-1.4679308629669834E-2</c:v>
                      </c:pt>
                      <c:pt idx="335">
                        <c:v>-1.4684367478087641E-2</c:v>
                      </c:pt>
                      <c:pt idx="336">
                        <c:v>-1.4689389782079358E-2</c:v>
                      </c:pt>
                      <c:pt idx="337">
                        <c:v>-1.4694375936207494E-2</c:v>
                      </c:pt>
                      <c:pt idx="338">
                        <c:v>-1.4699326329374788E-2</c:v>
                      </c:pt>
                      <c:pt idx="339">
                        <c:v>-1.4704241344925595E-2</c:v>
                      </c:pt>
                      <c:pt idx="340">
                        <c:v>-1.4709121360744782E-2</c:v>
                      </c:pt>
                      <c:pt idx="341">
                        <c:v>-1.4713966749354221E-2</c:v>
                      </c:pt>
                      <c:pt idx="342">
                        <c:v>-1.4718777878008104E-2</c:v>
                      </c:pt>
                      <c:pt idx="343">
                        <c:v>-1.4723555108785468E-2</c:v>
                      </c:pt>
                      <c:pt idx="344">
                        <c:v>-1.4728298798680919E-2</c:v>
                      </c:pt>
                      <c:pt idx="345">
                        <c:v>-1.4733009299693789E-2</c:v>
                      </c:pt>
                      <c:pt idx="346">
                        <c:v>-1.4737686958915166E-2</c:v>
                      </c:pt>
                      <c:pt idx="347">
                        <c:v>-1.4742332118612825E-2</c:v>
                      </c:pt>
                      <c:pt idx="348">
                        <c:v>-1.474694511631525E-2</c:v>
                      </c:pt>
                      <c:pt idx="349">
                        <c:v>-1.4751526284893164E-2</c:v>
                      </c:pt>
                      <c:pt idx="350">
                        <c:v>-1.475607595263928E-2</c:v>
                      </c:pt>
                      <c:pt idx="351">
                        <c:v>-1.4760594443347354E-2</c:v>
                      </c:pt>
                      <c:pt idx="352">
                        <c:v>-1.4765082076388283E-2</c:v>
                      </c:pt>
                      <c:pt idx="353">
                        <c:v>-1.4769539166785828E-2</c:v>
                      </c:pt>
                      <c:pt idx="354">
                        <c:v>-1.4773966025290399E-2</c:v>
                      </c:pt>
                      <c:pt idx="355">
                        <c:v>-1.4778362958450827E-2</c:v>
                      </c:pt>
                      <c:pt idx="356">
                        <c:v>-1.4782730268685797E-2</c:v>
                      </c:pt>
                      <c:pt idx="357">
                        <c:v>-1.4787068254352257E-2</c:v>
                      </c:pt>
                      <c:pt idx="358">
                        <c:v>-1.4791377209814317E-2</c:v>
                      </c:pt>
                      <c:pt idx="359">
                        <c:v>-1.4795657425509173E-2</c:v>
                      </c:pt>
                      <c:pt idx="360">
                        <c:v>-1.4799909188012716E-2</c:v>
                      </c:pt>
                      <c:pt idx="361">
                        <c:v>-1.4804132780103433E-2</c:v>
                      </c:pt>
                      <c:pt idx="362">
                        <c:v>-1.480832848082474E-2</c:v>
                      </c:pt>
                      <c:pt idx="363">
                        <c:v>-1.4812496565547142E-2</c:v>
                      </c:pt>
                      <c:pt idx="364">
                        <c:v>-1.4816637306027693E-2</c:v>
                      </c:pt>
                      <c:pt idx="365">
                        <c:v>-1.4820750970469816E-2</c:v>
                      </c:pt>
                      <c:pt idx="366">
                        <c:v>-1.4824837823580636E-2</c:v>
                      </c:pt>
                      <c:pt idx="367">
                        <c:v>-1.4828898126627851E-2</c:v>
                      </c:pt>
                      <c:pt idx="368">
                        <c:v>-1.4832932137495787E-2</c:v>
                      </c:pt>
                      <c:pt idx="369">
                        <c:v>-1.4836940110739591E-2</c:v>
                      </c:pt>
                      <c:pt idx="370">
                        <c:v>-1.4840922297638965E-2</c:v>
                      </c:pt>
                      <c:pt idx="371">
                        <c:v>-1.4844878946250513E-2</c:v>
                      </c:pt>
                      <c:pt idx="372">
                        <c:v>-1.4848810301459524E-2</c:v>
                      </c:pt>
                      <c:pt idx="373">
                        <c:v>-1.4852716605030254E-2</c:v>
                      </c:pt>
                      <c:pt idx="374">
                        <c:v>-1.485659809565559E-2</c:v>
                      </c:pt>
                      <c:pt idx="375">
                        <c:v>-1.4860455009005739E-2</c:v>
                      </c:pt>
                      <c:pt idx="376">
                        <c:v>-1.486428757777576E-2</c:v>
                      </c:pt>
                      <c:pt idx="377">
                        <c:v>-1.4868096031732373E-2</c:v>
                      </c:pt>
                      <c:pt idx="378">
                        <c:v>-1.4871880597760042E-2</c:v>
                      </c:pt>
                      <c:pt idx="379">
                        <c:v>-1.4875641499906077E-2</c:v>
                      </c:pt>
                      <c:pt idx="380">
                        <c:v>-1.4879378959424382E-2</c:v>
                      </c:pt>
                      <c:pt idx="381">
                        <c:v>-1.4883093194819503E-2</c:v>
                      </c:pt>
                      <c:pt idx="382">
                        <c:v>-1.4886784421888571E-2</c:v>
                      </c:pt>
                      <c:pt idx="383">
                        <c:v>-1.4890452853763711E-2</c:v>
                      </c:pt>
                      <c:pt idx="384">
                        <c:v>-1.4894098700952487E-2</c:v>
                      </c:pt>
                      <c:pt idx="385">
                        <c:v>-1.489772217137865E-2</c:v>
                      </c:pt>
                      <c:pt idx="386">
                        <c:v>-1.4901323470421262E-2</c:v>
                      </c:pt>
                      <c:pt idx="387">
                        <c:v>-1.490490280095383E-2</c:v>
                      </c:pt>
                      <c:pt idx="388">
                        <c:v>-1.4908460363382276E-2</c:v>
                      </c:pt>
                      <c:pt idx="389">
                        <c:v>-1.4911996355682383E-2</c:v>
                      </c:pt>
                      <c:pt idx="390">
                        <c:v>-1.4915510973436146E-2</c:v>
                      </c:pt>
                      <c:pt idx="391">
                        <c:v>-1.4919004409868588E-2</c:v>
                      </c:pt>
                      <c:pt idx="392">
                        <c:v>-1.4922476855882452E-2</c:v>
                      </c:pt>
                      <c:pt idx="393">
                        <c:v>-1.4925928500093342E-2</c:v>
                      </c:pt>
                      <c:pt idx="394">
                        <c:v>-1.4929359528863945E-2</c:v>
                      </c:pt>
                      <c:pt idx="395">
                        <c:v>-1.4932770126337045E-2</c:v>
                      </c:pt>
                      <c:pt idx="396">
                        <c:v>-1.4936160474469252E-2</c:v>
                      </c:pt>
                      <c:pt idx="397">
                        <c:v>-1.4939530753062742E-2</c:v>
                      </c:pt>
                      <c:pt idx="398">
                        <c:v>-1.4942881139797354E-2</c:v>
                      </c:pt>
                      <c:pt idx="399">
                        <c:v>-1.4946211810261614E-2</c:v>
                      </c:pt>
                      <c:pt idx="400">
                        <c:v>-1.4949522937983562E-2</c:v>
                      </c:pt>
                      <c:pt idx="401">
                        <c:v>-1.4952814694460888E-2</c:v>
                      </c:pt>
                      <c:pt idx="402">
                        <c:v>-1.4956087249190392E-2</c:v>
                      </c:pt>
                      <c:pt idx="403">
                        <c:v>-1.4959340769697314E-2</c:v>
                      </c:pt>
                      <c:pt idx="404">
                        <c:v>-1.4962575421563699E-2</c:v>
                      </c:pt>
                      <c:pt idx="405">
                        <c:v>-1.4965791368456594E-2</c:v>
                      </c:pt>
                      <c:pt idx="406">
                        <c:v>-1.4968988772155604E-2</c:v>
                      </c:pt>
                      <c:pt idx="407">
                        <c:v>-1.4972167792580055E-2</c:v>
                      </c:pt>
                      <c:pt idx="408">
                        <c:v>-1.4975328587815787E-2</c:v>
                      </c:pt>
                      <c:pt idx="409">
                        <c:v>-1.4978471314140953E-2</c:v>
                      </c:pt>
                      <c:pt idx="410">
                        <c:v>-1.4981596126052399E-2</c:v>
                      </c:pt>
                      <c:pt idx="411">
                        <c:v>-1.4984703176290299E-2</c:v>
                      </c:pt>
                      <c:pt idx="412">
                        <c:v>-1.4987792615863631E-2</c:v>
                      </c:pt>
                      <c:pt idx="413">
                        <c:v>-1.4990864594074126E-2</c:v>
                      </c:pt>
                      <c:pt idx="414">
                        <c:v>-1.4993919258540832E-2</c:v>
                      </c:pt>
                      <c:pt idx="415">
                        <c:v>-1.4996956755223409E-2</c:v>
                      </c:pt>
                      <c:pt idx="416">
                        <c:v>-1.4999977228445328E-2</c:v>
                      </c:pt>
                      <c:pt idx="417">
                        <c:v>-1.5002980820917122E-2</c:v>
                      </c:pt>
                      <c:pt idx="418">
                        <c:v>-1.5005967673758596E-2</c:v>
                      </c:pt>
                      <c:pt idx="419">
                        <c:v>-1.5008937926520676E-2</c:v>
                      </c:pt>
                      <c:pt idx="420">
                        <c:v>-1.5011891717207669E-2</c:v>
                      </c:pt>
                      <c:pt idx="421">
                        <c:v>-1.5014829182298394E-2</c:v>
                      </c:pt>
                      <c:pt idx="422">
                        <c:v>-1.5017750456766983E-2</c:v>
                      </c:pt>
                      <c:pt idx="423">
                        <c:v>-1.502065567410402E-2</c:v>
                      </c:pt>
                      <c:pt idx="424">
                        <c:v>-1.5023544966336429E-2</c:v>
                      </c:pt>
                      <c:pt idx="425">
                        <c:v>-1.5026418464047732E-2</c:v>
                      </c:pt>
                      <c:pt idx="426">
                        <c:v>-1.5029276296397649E-2</c:v>
                      </c:pt>
                      <c:pt idx="427">
                        <c:v>-1.5032118591141468E-2</c:v>
                      </c:pt>
                      <c:pt idx="428">
                        <c:v>-1.5034945474649153E-2</c:v>
                      </c:pt>
                      <c:pt idx="429">
                        <c:v>-1.5037757071923855E-2</c:v>
                      </c:pt>
                      <c:pt idx="430">
                        <c:v>-1.5040553506620469E-2</c:v>
                      </c:pt>
                      <c:pt idx="431">
                        <c:v>-1.5043334901063908E-2</c:v>
                      </c:pt>
                      <c:pt idx="432">
                        <c:v>-1.5046101376266703E-2</c:v>
                      </c:pt>
                      <c:pt idx="433">
                        <c:v>-1.5048853051946576E-2</c:v>
                      </c:pt>
                      <c:pt idx="434">
                        <c:v>-1.5051590046544033E-2</c:v>
                      </c:pt>
                      <c:pt idx="435">
                        <c:v>-1.5054312477238716E-2</c:v>
                      </c:pt>
                      <c:pt idx="436">
                        <c:v>-1.5057020459966937E-2</c:v>
                      </c:pt>
                      <c:pt idx="437">
                        <c:v>-1.5059714109437464E-2</c:v>
                      </c:pt>
                      <c:pt idx="438">
                        <c:v>-1.5062393539147957E-2</c:v>
                      </c:pt>
                      <c:pt idx="439">
                        <c:v>-1.5065058861401207E-2</c:v>
                      </c:pt>
                      <c:pt idx="440">
                        <c:v>-1.5067710187320121E-2</c:v>
                      </c:pt>
                      <c:pt idx="441">
                        <c:v>-1.5070347626863918E-2</c:v>
                      </c:pt>
                      <c:pt idx="442">
                        <c:v>-1.5072971288842866E-2</c:v>
                      </c:pt>
                      <c:pt idx="443">
                        <c:v>-1.507558128093333E-2</c:v>
                      </c:pt>
                      <c:pt idx="444">
                        <c:v>-1.5078177709692836E-2</c:v>
                      </c:pt>
                      <c:pt idx="445">
                        <c:v>-1.5080760680573822E-2</c:v>
                      </c:pt>
                      <c:pt idx="446">
                        <c:v>-1.5083330297938709E-2</c:v>
                      </c:pt>
                      <c:pt idx="447">
                        <c:v>-1.5085886665073586E-2</c:v>
                      </c:pt>
                      <c:pt idx="448">
                        <c:v>-1.5088429884202122E-2</c:v>
                      </c:pt>
                      <c:pt idx="449">
                        <c:v>-1.5090960056499019E-2</c:v>
                      </c:pt>
                      <c:pt idx="450">
                        <c:v>-1.5093477282103673E-2</c:v>
                      </c:pt>
                      <c:pt idx="451">
                        <c:v>-1.5095981660133219E-2</c:v>
                      </c:pt>
                      <c:pt idx="452">
                        <c:v>-1.5098473288695851E-2</c:v>
                      </c:pt>
                      <c:pt idx="453">
                        <c:v>-1.5100952264902982E-2</c:v>
                      </c:pt>
                      <c:pt idx="454">
                        <c:v>-1.5103418684882542E-2</c:v>
                      </c:pt>
                      <c:pt idx="455">
                        <c:v>-1.5105872643791122E-2</c:v>
                      </c:pt>
                      <c:pt idx="456">
                        <c:v>-1.5108314235826198E-2</c:v>
                      </c:pt>
                      <c:pt idx="457">
                        <c:v>-1.5110743554238075E-2</c:v>
                      </c:pt>
                      <c:pt idx="458">
                        <c:v>-1.5113160691342019E-2</c:v>
                      </c:pt>
                      <c:pt idx="459">
                        <c:v>-1.5115565738529853E-2</c:v>
                      </c:pt>
                      <c:pt idx="460">
                        <c:v>-1.5117958786281254E-2</c:v>
                      </c:pt>
                      <c:pt idx="461">
                        <c:v>-1.5120339924175634E-2</c:v>
                      </c:pt>
                      <c:pt idx="462">
                        <c:v>-1.5122709240902513E-2</c:v>
                      </c:pt>
                      <c:pt idx="463">
                        <c:v>-1.5125066824273333E-2</c:v>
                      </c:pt>
                      <c:pt idx="464">
                        <c:v>-1.5127412761231905E-2</c:v>
                      </c:pt>
                      <c:pt idx="465">
                        <c:v>-1.5129747137865126E-2</c:v>
                      </c:pt>
                      <c:pt idx="466">
                        <c:v>-1.5132070039413484E-2</c:v>
                      </c:pt>
                      <c:pt idx="467">
                        <c:v>-1.5134381550281534E-2</c:v>
                      </c:pt>
                      <c:pt idx="468">
                        <c:v>-1.5136681754048106E-2</c:v>
                      </c:pt>
                      <c:pt idx="469">
                        <c:v>-1.5138970733476255E-2</c:v>
                      </c:pt>
                      <c:pt idx="470">
                        <c:v>-1.5141248570523465E-2</c:v>
                      </c:pt>
                      <c:pt idx="471">
                        <c:v>-1.5143515346351038E-2</c:v>
                      </c:pt>
                      <c:pt idx="472">
                        <c:v>-1.5145771141334067E-2</c:v>
                      </c:pt>
                      <c:pt idx="473">
                        <c:v>-1.5148016035070773E-2</c:v>
                      </c:pt>
                      <c:pt idx="474">
                        <c:v>-1.5150250106391911E-2</c:v>
                      </c:pt>
                      <c:pt idx="475">
                        <c:v>-1.515247343337007E-2</c:v>
                      </c:pt>
                      <c:pt idx="476">
                        <c:v>-1.5154686093328472E-2</c:v>
                      </c:pt>
                      <c:pt idx="477">
                        <c:v>-1.5156888162850334E-2</c:v>
                      </c:pt>
                      <c:pt idx="478">
                        <c:v>-1.5159079717787667E-2</c:v>
                      </c:pt>
                      <c:pt idx="479">
                        <c:v>-1.5161260833269477E-2</c:v>
                      </c:pt>
                      <c:pt idx="480">
                        <c:v>-1.5163431583710911E-2</c:v>
                      </c:pt>
                      <c:pt idx="481">
                        <c:v>-1.5165592042821637E-2</c:v>
                      </c:pt>
                      <c:pt idx="482">
                        <c:v>-1.5167742283613969E-2</c:v>
                      </c:pt>
                      <c:pt idx="483">
                        <c:v>-1.5169882378411064E-2</c:v>
                      </c:pt>
                      <c:pt idx="484">
                        <c:v>-1.5172012398855333E-2</c:v>
                      </c:pt>
                      <c:pt idx="485">
                        <c:v>-1.517413241591622E-2</c:v>
                      </c:pt>
                      <c:pt idx="486">
                        <c:v>-1.5176242499898239E-2</c:v>
                      </c:pt>
                      <c:pt idx="487">
                        <c:v>-1.517834272044841E-2</c:v>
                      </c:pt>
                      <c:pt idx="488">
                        <c:v>-1.5180433146564257E-2</c:v>
                      </c:pt>
                      <c:pt idx="489">
                        <c:v>-1.5182513846601442E-2</c:v>
                      </c:pt>
                      <c:pt idx="490">
                        <c:v>-1.5184584888280749E-2</c:v>
                      </c:pt>
                      <c:pt idx="491">
                        <c:v>-1.5186646338695755E-2</c:v>
                      </c:pt>
                      <c:pt idx="492">
                        <c:v>-1.5188698264320382E-2</c:v>
                      </c:pt>
                      <c:pt idx="493">
                        <c:v>-1.5190740731015178E-2</c:v>
                      </c:pt>
                      <c:pt idx="494">
                        <c:v>-1.5192773804035232E-2</c:v>
                      </c:pt>
                      <c:pt idx="495">
                        <c:v>-1.5194797548036537E-2</c:v>
                      </c:pt>
                      <c:pt idx="496">
                        <c:v>-1.5196812027083444E-2</c:v>
                      </c:pt>
                      <c:pt idx="497">
                        <c:v>-1.5198817304654595E-2</c:v>
                      </c:pt>
                      <c:pt idx="498">
                        <c:v>-1.5200813443650402E-2</c:v>
                      </c:pt>
                      <c:pt idx="499">
                        <c:v>-1.5202800506399092E-2</c:v>
                      </c:pt>
                      <c:pt idx="500">
                        <c:v>-1.5204778554663569E-2</c:v>
                      </c:pt>
                      <c:pt idx="501">
                        <c:v>-1.5206747649647259E-2</c:v>
                      </c:pt>
                      <c:pt idx="502">
                        <c:v>-1.5208707852001119E-2</c:v>
                      </c:pt>
                      <c:pt idx="503">
                        <c:v>-1.5210659221829501E-2</c:v>
                      </c:pt>
                      <c:pt idx="504">
                        <c:v>-1.5212601818696167E-2</c:v>
                      </c:pt>
                      <c:pt idx="505">
                        <c:v>-1.5214535701630593E-2</c:v>
                      </c:pt>
                      <c:pt idx="506">
                        <c:v>-1.5216460929133854E-2</c:v>
                      </c:pt>
                      <c:pt idx="507">
                        <c:v>-1.5218377559184603E-2</c:v>
                      </c:pt>
                      <c:pt idx="508">
                        <c:v>-1.5220285649244641E-2</c:v>
                      </c:pt>
                      <c:pt idx="509">
                        <c:v>-1.5222185256264925E-2</c:v>
                      </c:pt>
                      <c:pt idx="510">
                        <c:v>-1.5224076436691268E-2</c:v>
                      </c:pt>
                      <c:pt idx="511">
                        <c:v>-1.5225959246469765E-2</c:v>
                      </c:pt>
                      <c:pt idx="512">
                        <c:v>-1.5227833741052067E-2</c:v>
                      </c:pt>
                      <c:pt idx="513">
                        <c:v>-1.5229699975401582E-2</c:v>
                      </c:pt>
                      <c:pt idx="514">
                        <c:v>-1.5231558003998011E-2</c:v>
                      </c:pt>
                      <c:pt idx="515">
                        <c:v>-1.5233407880843108E-2</c:v>
                      </c:pt>
                      <c:pt idx="516">
                        <c:v>-1.5235249659465936E-2</c:v>
                      </c:pt>
                      <c:pt idx="517">
                        <c:v>-1.5237083392927817E-2</c:v>
                      </c:pt>
                      <c:pt idx="518">
                        <c:v>-1.5238909133827463E-2</c:v>
                      </c:pt>
                      <c:pt idx="519">
                        <c:v>-1.5240726934306259E-2</c:v>
                      </c:pt>
                      <c:pt idx="520">
                        <c:v>-1.524253684605279E-2</c:v>
                      </c:pt>
                      <c:pt idx="521">
                        <c:v>-1.5244338920308163E-2</c:v>
                      </c:pt>
                      <c:pt idx="522">
                        <c:v>-1.5246133207870693E-2</c:v>
                      </c:pt>
                      <c:pt idx="523">
                        <c:v>-1.5247919759100347E-2</c:v>
                      </c:pt>
                      <c:pt idx="524">
                        <c:v>-1.5249698623924252E-2</c:v>
                      </c:pt>
                      <c:pt idx="525">
                        <c:v>-1.5251469851840272E-2</c:v>
                      </c:pt>
                      <c:pt idx="526">
                        <c:v>-1.5253233491922714E-2</c:v>
                      </c:pt>
                      <c:pt idx="527">
                        <c:v>-1.5254989592826019E-2</c:v>
                      </c:pt>
                      <c:pt idx="528">
                        <c:v>-1.52567382027896E-2</c:v>
                      </c:pt>
                      <c:pt idx="529">
                        <c:v>-1.52584793696421E-2</c:v>
                      </c:pt>
                      <c:pt idx="530">
                        <c:v>-1.5260213140806051E-2</c:v>
                      </c:pt>
                      <c:pt idx="531">
                        <c:v>-1.5261939563301928E-2</c:v>
                      </c:pt>
                      <c:pt idx="532">
                        <c:v>-1.5263658683752358E-2</c:v>
                      </c:pt>
                      <c:pt idx="533">
                        <c:v>-1.5265370548386437E-2</c:v>
                      </c:pt>
                      <c:pt idx="534">
                        <c:v>-1.5267075203043937E-2</c:v>
                      </c:pt>
                      <c:pt idx="535">
                        <c:v>-1.5268772693179253E-2</c:v>
                      </c:pt>
                      <c:pt idx="536">
                        <c:v>-1.5270463063865446E-2</c:v>
                      </c:pt>
                      <c:pt idx="537">
                        <c:v>-1.5272146359798346E-2</c:v>
                      </c:pt>
                      <c:pt idx="538">
                        <c:v>-1.5273822625300387E-2</c:v>
                      </c:pt>
                      <c:pt idx="539">
                        <c:v>-1.5275491904324704E-2</c:v>
                      </c:pt>
                      <c:pt idx="540">
                        <c:v>-1.5277154240458521E-2</c:v>
                      </c:pt>
                      <c:pt idx="541">
                        <c:v>-1.5278809676927515E-2</c:v>
                      </c:pt>
                      <c:pt idx="542">
                        <c:v>-1.5280458256599188E-2</c:v>
                      </c:pt>
                      <c:pt idx="543">
                        <c:v>-1.5282100021986419E-2</c:v>
                      </c:pt>
                      <c:pt idx="544">
                        <c:v>-1.5283735015251836E-2</c:v>
                      </c:pt>
                      <c:pt idx="545">
                        <c:v>-1.5285363278210611E-2</c:v>
                      </c:pt>
                      <c:pt idx="546">
                        <c:v>-1.5286984852334554E-2</c:v>
                      </c:pt>
                      <c:pt idx="547">
                        <c:v>-1.5288599778755017E-2</c:v>
                      </c:pt>
                      <c:pt idx="548">
                        <c:v>-1.5290208098267566E-2</c:v>
                      </c:pt>
                      <c:pt idx="549">
                        <c:v>-1.5291809851333864E-2</c:v>
                      </c:pt>
                      <c:pt idx="550">
                        <c:v>-1.5293405078086485E-2</c:v>
                      </c:pt>
                      <c:pt idx="551">
                        <c:v>-1.5294993818331163E-2</c:v>
                      </c:pt>
                      <c:pt idx="552">
                        <c:v>-1.5296576111550718E-2</c:v>
                      </c:pt>
                      <c:pt idx="553">
                        <c:v>-1.5298151996908399E-2</c:v>
                      </c:pt>
                      <c:pt idx="554">
                        <c:v>-1.5299721513250568E-2</c:v>
                      </c:pt>
                      <c:pt idx="555">
                        <c:v>-1.5301284699110429E-2</c:v>
                      </c:pt>
                      <c:pt idx="556">
                        <c:v>-1.5302841592710859E-2</c:v>
                      </c:pt>
                      <c:pt idx="557">
                        <c:v>-1.5304392231967872E-2</c:v>
                      </c:pt>
                      <c:pt idx="558">
                        <c:v>-1.5305936654492982E-2</c:v>
                      </c:pt>
                      <c:pt idx="559">
                        <c:v>-1.5307474897597262E-2</c:v>
                      </c:pt>
                      <c:pt idx="560">
                        <c:v>-1.5309006998293436E-2</c:v>
                      </c:pt>
                      <c:pt idx="561">
                        <c:v>-1.5310532993299453E-2</c:v>
                      </c:pt>
                      <c:pt idx="562">
                        <c:v>-1.5312052919041077E-2</c:v>
                      </c:pt>
                      <c:pt idx="563">
                        <c:v>-1.5313566811654843E-2</c:v>
                      </c:pt>
                      <c:pt idx="564">
                        <c:v>-1.5315074706991151E-2</c:v>
                      </c:pt>
                      <c:pt idx="565">
                        <c:v>-1.5316576640616735E-2</c:v>
                      </c:pt>
                      <c:pt idx="566">
                        <c:v>-1.5318072647817765E-2</c:v>
                      </c:pt>
                      <c:pt idx="567">
                        <c:v>-1.5319562763602381E-2</c:v>
                      </c:pt>
                      <c:pt idx="568">
                        <c:v>-1.5321047022703843E-2</c:v>
                      </c:pt>
                      <c:pt idx="569">
                        <c:v>-1.5322525459582442E-2</c:v>
                      </c:pt>
                      <c:pt idx="570">
                        <c:v>-1.532399810842896E-2</c:v>
                      </c:pt>
                      <c:pt idx="571">
                        <c:v>-1.5325465003166927E-2</c:v>
                      </c:pt>
                      <c:pt idx="572">
                        <c:v>-1.5326926177455279E-2</c:v>
                      </c:pt>
                      <c:pt idx="573">
                        <c:v>-1.532838166469103E-2</c:v>
                      </c:pt>
                      <c:pt idx="574">
                        <c:v>-1.5329831498011509E-2</c:v>
                      </c:pt>
                      <c:pt idx="575">
                        <c:v>-1.5331275710297352E-2</c:v>
                      </c:pt>
                      <c:pt idx="576">
                        <c:v>-1.5332714334174505E-2</c:v>
                      </c:pt>
                      <c:pt idx="577">
                        <c:v>-1.5334147402017108E-2</c:v>
                      </c:pt>
                      <c:pt idx="578">
                        <c:v>-1.5335574945949639E-2</c:v>
                      </c:pt>
                      <c:pt idx="579">
                        <c:v>-1.5336996997849338E-2</c:v>
                      </c:pt>
                      <c:pt idx="580">
                        <c:v>-1.5338413589348641E-2</c:v>
                      </c:pt>
                      <c:pt idx="581">
                        <c:v>-1.5339824751837662E-2</c:v>
                      </c:pt>
                      <c:pt idx="582">
                        <c:v>-1.5341230516466296E-2</c:v>
                      </c:pt>
                      <c:pt idx="583">
                        <c:v>-1.5342630914146539E-2</c:v>
                      </c:pt>
                      <c:pt idx="584">
                        <c:v>-1.534402597555483E-2</c:v>
                      </c:pt>
                      <c:pt idx="585">
                        <c:v>-1.5345415731134326E-2</c:v>
                      </c:pt>
                      <c:pt idx="586">
                        <c:v>-1.5346800211096943E-2</c:v>
                      </c:pt>
                      <c:pt idx="587">
                        <c:v>-1.5348179445425906E-2</c:v>
                      </c:pt>
                      <c:pt idx="588">
                        <c:v>-1.5349553463877263E-2</c:v>
                      </c:pt>
                      <c:pt idx="589">
                        <c:v>-1.535092229598271E-2</c:v>
                      </c:pt>
                      <c:pt idx="590">
                        <c:v>-1.5352285971051483E-2</c:v>
                      </c:pt>
                      <c:pt idx="591">
                        <c:v>-1.5353644518172045E-2</c:v>
                      </c:pt>
                      <c:pt idx="592">
                        <c:v>-1.5354997966214885E-2</c:v>
                      </c:pt>
                      <c:pt idx="593">
                        <c:v>-1.5356346343834095E-2</c:v>
                      </c:pt>
                      <c:pt idx="594">
                        <c:v>-1.5357689679469219E-2</c:v>
                      </c:pt>
                      <c:pt idx="595">
                        <c:v>-1.5359028001347736E-2</c:v>
                      </c:pt>
                      <c:pt idx="596">
                        <c:v>-1.5360361337486811E-2</c:v>
                      </c:pt>
                      <c:pt idx="597">
                        <c:v>-1.5361689715695173E-2</c:v>
                      </c:pt>
                      <c:pt idx="598">
                        <c:v>-1.536301316357519E-2</c:v>
                      </c:pt>
                      <c:pt idx="599">
                        <c:v>-1.5364331708524614E-2</c:v>
                      </c:pt>
                      <c:pt idx="600">
                        <c:v>-1.536564537773869E-2</c:v>
                      </c:pt>
                      <c:pt idx="601">
                        <c:v>-1.5366954198211732E-2</c:v>
                      </c:pt>
                      <c:pt idx="602">
                        <c:v>-1.5368258196739502E-2</c:v>
                      </c:pt>
                      <c:pt idx="603">
                        <c:v>-1.5369557399920172E-2</c:v>
                      </c:pt>
                      <c:pt idx="604">
                        <c:v>-1.5370851834157264E-2</c:v>
                      </c:pt>
                      <c:pt idx="605">
                        <c:v>-1.5372141525660151E-2</c:v>
                      </c:pt>
                      <c:pt idx="606">
                        <c:v>-1.5373426500447061E-2</c:v>
                      </c:pt>
                      <c:pt idx="607">
                        <c:v>-1.5374706784345878E-2</c:v>
                      </c:pt>
                      <c:pt idx="608">
                        <c:v>-1.5375982402996554E-2</c:v>
                      </c:pt>
                      <c:pt idx="609">
                        <c:v>-1.5377253381852226E-2</c:v>
                      </c:pt>
                      <c:pt idx="610">
                        <c:v>-1.5378519746181528E-2</c:v>
                      </c:pt>
                      <c:pt idx="611">
                        <c:v>-1.5379781521069568E-2</c:v>
                      </c:pt>
                      <c:pt idx="612">
                        <c:v>-1.5381038731420252E-2</c:v>
                      </c:pt>
                      <c:pt idx="613">
                        <c:v>-1.538229140195763E-2</c:v>
                      </c:pt>
                      <c:pt idx="614">
                        <c:v>-1.5383539557227337E-2</c:v>
                      </c:pt>
                      <c:pt idx="615">
                        <c:v>-1.5384783221598372E-2</c:v>
                      </c:pt>
                      <c:pt idx="616">
                        <c:v>-1.5386022419265018E-2</c:v>
                      </c:pt>
                      <c:pt idx="617">
                        <c:v>-1.5387257174247569E-2</c:v>
                      </c:pt>
                      <c:pt idx="618">
                        <c:v>-1.5388487510394925E-2</c:v>
                      </c:pt>
                      <c:pt idx="619">
                        <c:v>-1.53897134513851E-2</c:v>
                      </c:pt>
                      <c:pt idx="620">
                        <c:v>-1.5390935020727638E-2</c:v>
                      </c:pt>
                      <c:pt idx="621">
                        <c:v>-1.5392152241764483E-2</c:v>
                      </c:pt>
                      <c:pt idx="622">
                        <c:v>-1.5393365137671864E-2</c:v>
                      </c:pt>
                      <c:pt idx="623">
                        <c:v>-1.5394573731461308E-2</c:v>
                      </c:pt>
                      <c:pt idx="624">
                        <c:v>-1.5395778045981696E-2</c:v>
                      </c:pt>
                      <c:pt idx="625">
                        <c:v>-1.5396978103920347E-2</c:v>
                      </c:pt>
                      <c:pt idx="626">
                        <c:v>-1.5398173927804225E-2</c:v>
                      </c:pt>
                      <c:pt idx="627">
                        <c:v>-1.539936554000201E-2</c:v>
                      </c:pt>
                      <c:pt idx="628">
                        <c:v>-1.5400552962724742E-2</c:v>
                      </c:pt>
                      <c:pt idx="629">
                        <c:v>-1.5401736218027845E-2</c:v>
                      </c:pt>
                      <c:pt idx="630">
                        <c:v>-1.5402915327811958E-2</c:v>
                      </c:pt>
                      <c:pt idx="631">
                        <c:v>-1.5404090313824746E-2</c:v>
                      </c:pt>
                      <c:pt idx="632">
                        <c:v>-1.5405261197661809E-2</c:v>
                      </c:pt>
                      <c:pt idx="633">
                        <c:v>-1.5406428000768271E-2</c:v>
                      </c:pt>
                      <c:pt idx="634">
                        <c:v>-1.5407590744440237E-2</c:v>
                      </c:pt>
                      <c:pt idx="635">
                        <c:v>-1.5408749449825607E-2</c:v>
                      </c:pt>
                      <c:pt idx="636">
                        <c:v>-1.5409904137925836E-2</c:v>
                      </c:pt>
                      <c:pt idx="637">
                        <c:v>-1.541105482959697E-2</c:v>
                      </c:pt>
                      <c:pt idx="638">
                        <c:v>-1.5412201545550798E-2</c:v>
                      </c:pt>
                      <c:pt idx="639">
                        <c:v>-1.5413344306356404E-2</c:v>
                      </c:pt>
                      <c:pt idx="640">
                        <c:v>-1.5414483132441188E-2</c:v>
                      </c:pt>
                      <c:pt idx="641">
                        <c:v>-1.5415618044091986E-2</c:v>
                      </c:pt>
                      <c:pt idx="642">
                        <c:v>-1.5416749061456649E-2</c:v>
                      </c:pt>
                      <c:pt idx="643">
                        <c:v>-1.5417876204544864E-2</c:v>
                      </c:pt>
                      <c:pt idx="644">
                        <c:v>-1.5418999493229377E-2</c:v>
                      </c:pt>
                      <c:pt idx="645">
                        <c:v>-1.5420118947247376E-2</c:v>
                      </c:pt>
                      <c:pt idx="646">
                        <c:v>-1.5421234586201536E-2</c:v>
                      </c:pt>
                      <c:pt idx="647">
                        <c:v>-1.5422346429561119E-2</c:v>
                      </c:pt>
                      <c:pt idx="648">
                        <c:v>-1.5423454496663054E-2</c:v>
                      </c:pt>
                      <c:pt idx="649">
                        <c:v>-1.5424558806713222E-2</c:v>
                      </c:pt>
                      <c:pt idx="650">
                        <c:v>-1.5425659378787491E-2</c:v>
                      </c:pt>
                      <c:pt idx="651">
                        <c:v>-1.5426756231832756E-2</c:v>
                      </c:pt>
                      <c:pt idx="652">
                        <c:v>-1.5427849384668135E-2</c:v>
                      </c:pt>
                      <c:pt idx="653">
                        <c:v>-1.5428938855986009E-2</c:v>
                      </c:pt>
                      <c:pt idx="654">
                        <c:v>-1.5430024664352933E-2</c:v>
                      </c:pt>
                      <c:pt idx="655">
                        <c:v>-1.5431106828210955E-2</c:v>
                      </c:pt>
                      <c:pt idx="656">
                        <c:v>-1.5432185365878533E-2</c:v>
                      </c:pt>
                      <c:pt idx="657">
                        <c:v>-1.5433260295551376E-2</c:v>
                      </c:pt>
                      <c:pt idx="658">
                        <c:v>-1.543433163530398E-2</c:v>
                      </c:pt>
                      <c:pt idx="659">
                        <c:v>-1.5435399403089925E-2</c:v>
                      </c:pt>
                      <c:pt idx="660">
                        <c:v>-1.5436463616743737E-2</c:v>
                      </c:pt>
                      <c:pt idx="661">
                        <c:v>-1.5437524293981007E-2</c:v>
                      </c:pt>
                      <c:pt idx="662">
                        <c:v>-1.5438581452399886E-2</c:v>
                      </c:pt>
                      <c:pt idx="663">
                        <c:v>-1.5439635109482134E-2</c:v>
                      </c:pt>
                      <c:pt idx="664">
                        <c:v>-1.5440685282593606E-2</c:v>
                      </c:pt>
                      <c:pt idx="665">
                        <c:v>-1.5441731988985878E-2</c:v>
                      </c:pt>
                      <c:pt idx="666">
                        <c:v>-1.5442775245796413E-2</c:v>
                      </c:pt>
                      <c:pt idx="667">
                        <c:v>-1.5443815070050279E-2</c:v>
                      </c:pt>
                      <c:pt idx="668">
                        <c:v>-1.5444851478660274E-2</c:v>
                      </c:pt>
                      <c:pt idx="669">
                        <c:v>-1.5445884488428685E-2</c:v>
                      </c:pt>
                      <c:pt idx="670">
                        <c:v>-1.5446914116047589E-2</c:v>
                      </c:pt>
                      <c:pt idx="671">
                        <c:v>-1.544794037809989E-2</c:v>
                      </c:pt>
                      <c:pt idx="672">
                        <c:v>-1.5448963291060252E-2</c:v>
                      </c:pt>
                      <c:pt idx="673">
                        <c:v>-1.5449982871296198E-2</c:v>
                      </c:pt>
                      <c:pt idx="674">
                        <c:v>-1.5450999135068474E-2</c:v>
                      </c:pt>
                      <c:pt idx="675">
                        <c:v>-1.5452012098532515E-2</c:v>
                      </c:pt>
                      <c:pt idx="676">
                        <c:v>-1.5453021777738701E-2</c:v>
                      </c:pt>
                      <c:pt idx="677">
                        <c:v>-1.5454028188633687E-2</c:v>
                      </c:pt>
                      <c:pt idx="678">
                        <c:v>-1.5455031347061058E-2</c:v>
                      </c:pt>
                      <c:pt idx="679">
                        <c:v>-1.5456031268762179E-2</c:v>
                      </c:pt>
                      <c:pt idx="680">
                        <c:v>-1.5457027969376714E-2</c:v>
                      </c:pt>
                      <c:pt idx="681">
                        <c:v>-1.5458021464443979E-2</c:v>
                      </c:pt>
                      <c:pt idx="682">
                        <c:v>-1.5459011769403746E-2</c:v>
                      </c:pt>
                      <c:pt idx="683">
                        <c:v>-1.5459998899596308E-2</c:v>
                      </c:pt>
                      <c:pt idx="684">
                        <c:v>-1.5460982870263963E-2</c:v>
                      </c:pt>
                      <c:pt idx="685">
                        <c:v>-1.546196369655169E-2</c:v>
                      </c:pt>
                      <c:pt idx="686">
                        <c:v>-1.546294139350758E-2</c:v>
                      </c:pt>
                      <c:pt idx="687">
                        <c:v>-1.5463915976084132E-2</c:v>
                      </c:pt>
                      <c:pt idx="688">
                        <c:v>-1.546488745913838E-2</c:v>
                      </c:pt>
                      <c:pt idx="689">
                        <c:v>-1.546585585743356E-2</c:v>
                      </c:pt>
                      <c:pt idx="690">
                        <c:v>-1.5466821185638859E-2</c:v>
                      </c:pt>
                      <c:pt idx="691">
                        <c:v>-1.5467783458330638E-2</c:v>
                      </c:pt>
                      <c:pt idx="692">
                        <c:v>-1.5468742689993355E-2</c:v>
                      </c:pt>
                      <c:pt idx="693">
                        <c:v>-1.5469698895019748E-2</c:v>
                      </c:pt>
                      <c:pt idx="694">
                        <c:v>-1.5470652087712113E-2</c:v>
                      </c:pt>
                      <c:pt idx="695">
                        <c:v>-1.5471602282282573E-2</c:v>
                      </c:pt>
                      <c:pt idx="696">
                        <c:v>-1.5472549492854348E-2</c:v>
                      </c:pt>
                      <c:pt idx="697">
                        <c:v>-1.5473493733461801E-2</c:v>
                      </c:pt>
                      <c:pt idx="698">
                        <c:v>-1.547443501805144E-2</c:v>
                      </c:pt>
                      <c:pt idx="699">
                        <c:v>-1.5475373360482629E-2</c:v>
                      </c:pt>
                      <c:pt idx="700">
                        <c:v>-1.5476308774528205E-2</c:v>
                      </c:pt>
                      <c:pt idx="701">
                        <c:v>-1.547724127387505E-2</c:v>
                      </c:pt>
                      <c:pt idx="702">
                        <c:v>-1.547817087212538E-2</c:v>
                      </c:pt>
                      <c:pt idx="703">
                        <c:v>-1.5479097582796449E-2</c:v>
                      </c:pt>
                      <c:pt idx="704">
                        <c:v>-1.5480021419321595E-2</c:v>
                      </c:pt>
                      <c:pt idx="705">
                        <c:v>-1.5480942395051321E-2</c:v>
                      </c:pt>
                      <c:pt idx="706">
                        <c:v>-1.5481860523253323E-2</c:v>
                      </c:pt>
                      <c:pt idx="707">
                        <c:v>-1.5482775817113407E-2</c:v>
                      </c:pt>
                      <c:pt idx="708">
                        <c:v>-1.5483688289736078E-2</c:v>
                      </c:pt>
                      <c:pt idx="709">
                        <c:v>-1.5484597954145482E-2</c:v>
                      </c:pt>
                      <c:pt idx="710">
                        <c:v>-1.5485504823285317E-2</c:v>
                      </c:pt>
                      <c:pt idx="711">
                        <c:v>-1.5486408910020056E-2</c:v>
                      </c:pt>
                      <c:pt idx="712">
                        <c:v>-1.5487310227135268E-2</c:v>
                      </c:pt>
                      <c:pt idx="713">
                        <c:v>-1.5488208787338397E-2</c:v>
                      </c:pt>
                      <c:pt idx="714">
                        <c:v>-1.5489104603259168E-2</c:v>
                      </c:pt>
                      <c:pt idx="715">
                        <c:v>-1.5489997687450224E-2</c:v>
                      </c:pt>
                      <c:pt idx="716">
                        <c:v>-1.5490888052388133E-2</c:v>
                      </c:pt>
                      <c:pt idx="717">
                        <c:v>-1.5491775710473277E-2</c:v>
                      </c:pt>
                      <c:pt idx="718">
                        <c:v>-1.5492660674030743E-2</c:v>
                      </c:pt>
                      <c:pt idx="719">
                        <c:v>-1.5493542955311017E-2</c:v>
                      </c:pt>
                      <c:pt idx="720">
                        <c:v>-1.5494422566490394E-2</c:v>
                      </c:pt>
                      <c:pt idx="721">
                        <c:v>-1.549529951967166E-2</c:v>
                      </c:pt>
                      <c:pt idx="722">
                        <c:v>-1.549617382688424E-2</c:v>
                      </c:pt>
                      <c:pt idx="723">
                        <c:v>-1.549704550008558E-2</c:v>
                      </c:pt>
                      <c:pt idx="724">
                        <c:v>-1.5497914551160995E-2</c:v>
                      </c:pt>
                      <c:pt idx="725">
                        <c:v>-1.5498780991924236E-2</c:v>
                      </c:pt>
                      <c:pt idx="726">
                        <c:v>-1.5499644834118217E-2</c:v>
                      </c:pt>
                      <c:pt idx="727">
                        <c:v>-1.5500506089415732E-2</c:v>
                      </c:pt>
                      <c:pt idx="728">
                        <c:v>-1.5501364769419509E-2</c:v>
                      </c:pt>
                      <c:pt idx="729">
                        <c:v>-1.5502220885663318E-2</c:v>
                      </c:pt>
                      <c:pt idx="730">
                        <c:v>-1.5503074449611864E-2</c:v>
                      </c:pt>
                      <c:pt idx="731">
                        <c:v>-1.5503925472661743E-2</c:v>
                      </c:pt>
                      <c:pt idx="732">
                        <c:v>-1.5504773966141626E-2</c:v>
                      </c:pt>
                      <c:pt idx="733">
                        <c:v>-1.5505619941313057E-2</c:v>
                      </c:pt>
                      <c:pt idx="734">
                        <c:v>-1.5506463409371124E-2</c:v>
                      </c:pt>
                      <c:pt idx="735">
                        <c:v>-1.5507304381444143E-2</c:v>
                      </c:pt>
                      <c:pt idx="736">
                        <c:v>-1.5508142868594966E-2</c:v>
                      </c:pt>
                      <c:pt idx="737">
                        <c:v>-1.5508978881821046E-2</c:v>
                      </c:pt>
                      <c:pt idx="738">
                        <c:v>-1.5509812432055141E-2</c:v>
                      </c:pt>
                      <c:pt idx="739">
                        <c:v>-1.5510643530165574E-2</c:v>
                      </c:pt>
                      <c:pt idx="740">
                        <c:v>-1.5511472186956908E-2</c:v>
                      </c:pt>
                      <c:pt idx="741">
                        <c:v>-1.5512298413170301E-2</c:v>
                      </c:pt>
                      <c:pt idx="742">
                        <c:v>-1.5513122219483847E-2</c:v>
                      </c:pt>
                      <c:pt idx="743">
                        <c:v>-1.5513943616513485E-2</c:v>
                      </c:pt>
                      <c:pt idx="744">
                        <c:v>-1.5514762614813011E-2</c:v>
                      </c:pt>
                      <c:pt idx="745">
                        <c:v>-1.5515579224874496E-2</c:v>
                      </c:pt>
                      <c:pt idx="746">
                        <c:v>-1.5516393457129175E-2</c:v>
                      </c:pt>
                      <c:pt idx="747">
                        <c:v>-1.5517205321947355E-2</c:v>
                      </c:pt>
                      <c:pt idx="748">
                        <c:v>-1.551801482963947E-2</c:v>
                      </c:pt>
                      <c:pt idx="749">
                        <c:v>-1.5518821990455621E-2</c:v>
                      </c:pt>
                      <c:pt idx="750">
                        <c:v>-1.5519626814587361E-2</c:v>
                      </c:pt>
                      <c:pt idx="751">
                        <c:v>-1.5520429312166652E-2</c:v>
                      </c:pt>
                      <c:pt idx="752">
                        <c:v>-1.5521229493267211E-2</c:v>
                      </c:pt>
                      <c:pt idx="753">
                        <c:v>-1.5522027367904669E-2</c:v>
                      </c:pt>
                      <c:pt idx="754">
                        <c:v>-1.5522822946036838E-2</c:v>
                      </c:pt>
                      <c:pt idx="755">
                        <c:v>-1.5523616237564689E-2</c:v>
                      </c:pt>
                      <c:pt idx="756">
                        <c:v>-1.552440725233202E-2</c:v>
                      </c:pt>
                      <c:pt idx="757">
                        <c:v>-1.5525196000126276E-2</c:v>
                      </c:pt>
                      <c:pt idx="758">
                        <c:v>-1.5525982490678865E-2</c:v>
                      </c:pt>
                      <c:pt idx="759">
                        <c:v>-1.5526766733665697E-2</c:v>
                      </c:pt>
                      <c:pt idx="760">
                        <c:v>-1.5527548738707361E-2</c:v>
                      </c:pt>
                      <c:pt idx="761">
                        <c:v>-1.5528328515369522E-2</c:v>
                      </c:pt>
                      <c:pt idx="762">
                        <c:v>-1.5529106073163558E-2</c:v>
                      </c:pt>
                      <c:pt idx="763">
                        <c:v>-1.5529881421546895E-2</c:v>
                      </c:pt>
                      <c:pt idx="764">
                        <c:v>-1.5530654569923055E-2</c:v>
                      </c:pt>
                      <c:pt idx="765">
                        <c:v>-1.553142552764235E-2</c:v>
                      </c:pt>
                      <c:pt idx="766">
                        <c:v>-1.5532194304002251E-2</c:v>
                      </c:pt>
                      <c:pt idx="767">
                        <c:v>-1.5532960908247483E-2</c:v>
                      </c:pt>
                      <c:pt idx="768">
                        <c:v>-1.5533725349570924E-2</c:v>
                      </c:pt>
                      <c:pt idx="769">
                        <c:v>-1.5534487637113532E-2</c:v>
                      </c:pt>
                      <c:pt idx="770">
                        <c:v>-1.5535247779964617E-2</c:v>
                      </c:pt>
                      <c:pt idx="771">
                        <c:v>-1.5536005787162596E-2</c:v>
                      </c:pt>
                      <c:pt idx="772">
                        <c:v>-1.5536761667695279E-2</c:v>
                      </c:pt>
                      <c:pt idx="773">
                        <c:v>-1.5537515430499863E-2</c:v>
                      </c:pt>
                      <c:pt idx="774">
                        <c:v>-1.553826708446357E-2</c:v>
                      </c:pt>
                      <c:pt idx="775">
                        <c:v>-1.5539016638424323E-2</c:v>
                      </c:pt>
                      <c:pt idx="776">
                        <c:v>-1.5539764101170344E-2</c:v>
                      </c:pt>
                      <c:pt idx="777">
                        <c:v>-1.5540509481440989E-2</c:v>
                      </c:pt>
                      <c:pt idx="778">
                        <c:v>-1.5541252787926972E-2</c:v>
                      </c:pt>
                      <c:pt idx="779">
                        <c:v>-1.5541994029270775E-2</c:v>
                      </c:pt>
                      <c:pt idx="780">
                        <c:v>-1.5542733214066903E-2</c:v>
                      </c:pt>
                      <c:pt idx="781">
                        <c:v>-1.5543470350862053E-2</c:v>
                      </c:pt>
                      <c:pt idx="782">
                        <c:v>-1.5544205448156096E-2</c:v>
                      </c:pt>
                      <c:pt idx="783">
                        <c:v>-1.5544938514401557E-2</c:v>
                      </c:pt>
                      <c:pt idx="784">
                        <c:v>-1.5545669558004262E-2</c:v>
                      </c:pt>
                      <c:pt idx="785">
                        <c:v>-1.5546398587323953E-2</c:v>
                      </c:pt>
                      <c:pt idx="786">
                        <c:v>-1.5547125610674265E-2</c:v>
                      </c:pt>
                      <c:pt idx="787">
                        <c:v>-1.5547850636323083E-2</c:v>
                      </c:pt>
                      <c:pt idx="788">
                        <c:v>-1.5548573672492934E-2</c:v>
                      </c:pt>
                      <c:pt idx="789">
                        <c:v>-1.5549294727361529E-2</c:v>
                      </c:pt>
                      <c:pt idx="790">
                        <c:v>-1.555001380906151E-2</c:v>
                      </c:pt>
                      <c:pt idx="791">
                        <c:v>-1.5550730925681204E-2</c:v>
                      </c:pt>
                      <c:pt idx="792">
                        <c:v>-1.5551446085264726E-2</c:v>
                      </c:pt>
                      <c:pt idx="793">
                        <c:v>-1.555215929581243E-2</c:v>
                      </c:pt>
                      <c:pt idx="794">
                        <c:v>-1.5552870565281035E-2</c:v>
                      </c:pt>
                      <c:pt idx="795">
                        <c:v>-1.5553579901583953E-2</c:v>
                      </c:pt>
                      <c:pt idx="796">
                        <c:v>-1.5554287312592013E-2</c:v>
                      </c:pt>
                      <c:pt idx="797">
                        <c:v>-1.5554992806132935E-2</c:v>
                      </c:pt>
                      <c:pt idx="798">
                        <c:v>-1.5555696389992289E-2</c:v>
                      </c:pt>
                      <c:pt idx="799">
                        <c:v>-1.5556398071913394E-2</c:v>
                      </c:pt>
                      <c:pt idx="800">
                        <c:v>-1.5557097859597963E-2</c:v>
                      </c:pt>
                      <c:pt idx="801">
                        <c:v>-1.5557795760706034E-2</c:v>
                      </c:pt>
                      <c:pt idx="802">
                        <c:v>-1.5558491782856279E-2</c:v>
                      </c:pt>
                      <c:pt idx="803">
                        <c:v>-1.5559185933626905E-2</c:v>
                      </c:pt>
                      <c:pt idx="804">
                        <c:v>-1.5559878220554902E-2</c:v>
                      </c:pt>
                      <c:pt idx="805">
                        <c:v>-1.5560568651137033E-2</c:v>
                      </c:pt>
                      <c:pt idx="806">
                        <c:v>-1.5561257232829953E-2</c:v>
                      </c:pt>
                      <c:pt idx="807">
                        <c:v>-1.5561943973050312E-2</c:v>
                      </c:pt>
                      <c:pt idx="808">
                        <c:v>-1.5562628879175073E-2</c:v>
                      </c:pt>
                      <c:pt idx="809">
                        <c:v>-1.5563311958542303E-2</c:v>
                      </c:pt>
                      <c:pt idx="810">
                        <c:v>-1.5563993218450492E-2</c:v>
                      </c:pt>
                      <c:pt idx="811">
                        <c:v>-1.5564672666159575E-2</c:v>
                      </c:pt>
                      <c:pt idx="812">
                        <c:v>-1.5565350308890653E-2</c:v>
                      </c:pt>
                      <c:pt idx="813">
                        <c:v>-1.5566026153826771E-2</c:v>
                      </c:pt>
                      <c:pt idx="814">
                        <c:v>-1.55667002081127E-2</c:v>
                      </c:pt>
                      <c:pt idx="815">
                        <c:v>-1.5567372478855817E-2</c:v>
                      </c:pt>
                      <c:pt idx="816">
                        <c:v>-1.5568042973125145E-2</c:v>
                      </c:pt>
                      <c:pt idx="817">
                        <c:v>-1.5568711697953277E-2</c:v>
                      </c:pt>
                      <c:pt idx="818">
                        <c:v>-1.556937866033528E-2</c:v>
                      </c:pt>
                      <c:pt idx="819">
                        <c:v>-1.5570043867229398E-2</c:v>
                      </c:pt>
                      <c:pt idx="820">
                        <c:v>-1.5570707325557284E-2</c:v>
                      </c:pt>
                      <c:pt idx="821">
                        <c:v>-1.5571369042204347E-2</c:v>
                      </c:pt>
                      <c:pt idx="822">
                        <c:v>-1.5572029024020004E-2</c:v>
                      </c:pt>
                      <c:pt idx="823">
                        <c:v>-1.5572687277817628E-2</c:v>
                      </c:pt>
                      <c:pt idx="824">
                        <c:v>-1.5573343810374896E-2</c:v>
                      </c:pt>
                      <c:pt idx="825">
                        <c:v>-1.5573998628434275E-2</c:v>
                      </c:pt>
                      <c:pt idx="826">
                        <c:v>-1.5574651738702957E-2</c:v>
                      </c:pt>
                      <c:pt idx="827">
                        <c:v>-1.5575303147853237E-2</c:v>
                      </c:pt>
                      <c:pt idx="828">
                        <c:v>-1.5575952862522493E-2</c:v>
                      </c:pt>
                      <c:pt idx="829">
                        <c:v>-1.5576600889314184E-2</c:v>
                      </c:pt>
                      <c:pt idx="830">
                        <c:v>-1.5577247234796747E-2</c:v>
                      </c:pt>
                      <c:pt idx="831">
                        <c:v>-1.5577891905505242E-2</c:v>
                      </c:pt>
                      <c:pt idx="832">
                        <c:v>-1.5578534907940403E-2</c:v>
                      </c:pt>
                      <c:pt idx="833">
                        <c:v>-1.5579176248569674E-2</c:v>
                      </c:pt>
                      <c:pt idx="834">
                        <c:v>-1.5579815933827016E-2</c:v>
                      </c:pt>
                      <c:pt idx="835">
                        <c:v>-1.5580453970113052E-2</c:v>
                      </c:pt>
                      <c:pt idx="836">
                        <c:v>-1.5581090363796013E-2</c:v>
                      </c:pt>
                      <c:pt idx="837">
                        <c:v>-1.5581725121210499E-2</c:v>
                      </c:pt>
                      <c:pt idx="838">
                        <c:v>-1.5582358248659422E-2</c:v>
                      </c:pt>
                      <c:pt idx="839">
                        <c:v>-1.558298975241286E-2</c:v>
                      </c:pt>
                      <c:pt idx="840">
                        <c:v>-1.5583619638708775E-2</c:v>
                      </c:pt>
                      <c:pt idx="841">
                        <c:v>-1.5584247913753744E-2</c:v>
                      </c:pt>
                      <c:pt idx="842">
                        <c:v>-1.5584874583721965E-2</c:v>
                      </c:pt>
                      <c:pt idx="843">
                        <c:v>-1.5585499654756512E-2</c:v>
                      </c:pt>
                      <c:pt idx="844">
                        <c:v>-1.5586123132968952E-2</c:v>
                      </c:pt>
                      <c:pt idx="845">
                        <c:v>-1.5586745024439939E-2</c:v>
                      </c:pt>
                      <c:pt idx="846">
                        <c:v>-1.5587365335219077E-2</c:v>
                      </c:pt>
                      <c:pt idx="847">
                        <c:v>-1.5587984071325247E-2</c:v>
                      </c:pt>
                      <c:pt idx="848">
                        <c:v>-1.5588601238746872E-2</c:v>
                      </c:pt>
                      <c:pt idx="849">
                        <c:v>-1.5589216843442165E-2</c:v>
                      </c:pt>
                      <c:pt idx="850">
                        <c:v>-1.5589830891339036E-2</c:v>
                      </c:pt>
                      <c:pt idx="851">
                        <c:v>-1.5590443388335354E-2</c:v>
                      </c:pt>
                      <c:pt idx="852">
                        <c:v>-1.5591054340299603E-2</c:v>
                      </c:pt>
                      <c:pt idx="853">
                        <c:v>-1.55916637530701E-2</c:v>
                      </c:pt>
                      <c:pt idx="854">
                        <c:v>-1.5592271632456569E-2</c:v>
                      </c:pt>
                      <c:pt idx="855">
                        <c:v>-1.5592877984238949E-2</c:v>
                      </c:pt>
                      <c:pt idx="856">
                        <c:v>-1.559348281416814E-2</c:v>
                      </c:pt>
                      <c:pt idx="857">
                        <c:v>-1.5594086127966702E-2</c:v>
                      </c:pt>
                      <c:pt idx="858">
                        <c:v>-1.5594687931328094E-2</c:v>
                      </c:pt>
                      <c:pt idx="859">
                        <c:v>-1.5595288229917416E-2</c:v>
                      </c:pt>
                      <c:pt idx="860">
                        <c:v>-1.5595887029371421E-2</c:v>
                      </c:pt>
                      <c:pt idx="861">
                        <c:v>-1.5596484335299185E-2</c:v>
                      </c:pt>
                      <c:pt idx="862">
                        <c:v>-1.5597080153281023E-2</c:v>
                      </c:pt>
                      <c:pt idx="863">
                        <c:v>-1.5597674488870217E-2</c:v>
                      </c:pt>
                      <c:pt idx="864">
                        <c:v>-1.559826734759223E-2</c:v>
                      </c:pt>
                      <c:pt idx="865">
                        <c:v>-1.5598858734944833E-2</c:v>
                      </c:pt>
                      <c:pt idx="866">
                        <c:v>-1.5599448656398864E-2</c:v>
                      </c:pt>
                      <c:pt idx="867">
                        <c:v>-1.5600037117397937E-2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F329-4D35-A42F-AA5D2776E47B}"/>
                  </c:ext>
                </c:extLst>
              </c15:ser>
            </c15:filteredScatterSeries>
            <c15:filteredScatter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y_z'!$I$1</c15:sqref>
                        </c15:formulaRef>
                      </c:ext>
                    </c:extLst>
                    <c:strCache>
                      <c:ptCount val="1"/>
                      <c:pt idx="0">
                        <c:v>-2.4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y_z'!$I$3:$I$870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y_z'!$J$3:$J$870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329-4D35-A42F-AA5D2776E47B}"/>
                  </c:ext>
                </c:extLst>
              </c15:ser>
            </c15:filteredScatterSeries>
            <c15:filteredScatterSeries>
              <c15:ser>
                <c:idx val="9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y_z'!$K$1:$L$1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329-4D35-A42F-AA5D2776E47B}"/>
                  </c:ext>
                </c:extLst>
              </c15:ser>
            </c15:filteredScatterSeries>
            <c15:filteredScatterSeries>
              <c15:ser>
                <c:idx val="12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y_z'!$N$1:$N$2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y/z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329-4D35-A42F-AA5D2776E47B}"/>
                  </c:ext>
                </c:extLst>
              </c15:ser>
            </c15:filteredScatterSeries>
            <c15:filteredScatterSeries>
              <c15:ser>
                <c:idx val="1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y_z'!$P$1:$P$2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y/z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329-4D35-A42F-AA5D2776E47B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  <c:max val="2.0000000000000005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Angle </a:t>
                </a:r>
                <a:r>
                  <a:rPr lang="en-US" baseline="0"/>
                  <a:t>[mrad]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0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9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4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4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5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4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AD96-DD0C-48F0-BA0F-03AB288AF73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ASY-R30-3: Slots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 Palacios Serrano</a:t>
            </a:r>
          </a:p>
          <a:p>
            <a:r>
              <a:rPr lang="en-US" smtClean="0"/>
              <a:t>03/14/2022</a:t>
            </a:r>
            <a:endParaRPr lang="en-US" dirty="0" smtClean="0"/>
          </a:p>
          <a:p>
            <a:r>
              <a:rPr lang="en-US" dirty="0" smtClean="0"/>
              <a:t>gabrielp@jlab.org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ontent Placeholder 2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58687" y="1825625"/>
            <a:ext cx="3940625" cy="4351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081" y="3768117"/>
            <a:ext cx="2543764" cy="2740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</a:t>
            </a:r>
            <a:r>
              <a:rPr lang="en-US" dirty="0" smtClean="0"/>
              <a:t>model: skewed anode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78940" y="3571348"/>
            <a:ext cx="1122328" cy="139466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9312" y="111974"/>
            <a:ext cx="1268233" cy="345937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01268" y="3606794"/>
            <a:ext cx="1166277" cy="123283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Content Placeholder 9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667545" y="111974"/>
            <a:ext cx="5040834" cy="34948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82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 smtClean="0"/>
              <a:t>field Ex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449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7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</a:t>
            </a:r>
            <a:r>
              <a:rPr lang="en-US" dirty="0" smtClean="0"/>
              <a:t>field </a:t>
            </a:r>
            <a:r>
              <a:rPr lang="en-US" dirty="0" err="1" smtClean="0"/>
              <a:t>Ey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4721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41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horizontal position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86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vertical </a:t>
            </a:r>
            <a:r>
              <a:rPr lang="en-US" dirty="0" smtClean="0"/>
              <a:t>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4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on the horizontal plane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2081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 on the </a:t>
            </a:r>
            <a:r>
              <a:rPr lang="en-US" dirty="0" smtClean="0"/>
              <a:t>vertical </a:t>
            </a:r>
            <a:r>
              <a:rPr lang="en-US" dirty="0"/>
              <a:t>plane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8662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2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51013</TotalTime>
  <Words>107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ASY-R30-3: Slots</vt:lpstr>
      <vt:lpstr>3D model: skewed anode</vt:lpstr>
      <vt:lpstr>Average field Ex</vt:lpstr>
      <vt:lpstr>Average field Ey</vt:lpstr>
      <vt:lpstr>Average horizontal position</vt:lpstr>
      <vt:lpstr>Average vertical position</vt:lpstr>
      <vt:lpstr>Angle on the horizontal plane</vt:lpstr>
      <vt:lpstr>Angle on the vertical plane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18” CEBAF gun: Hinged anode tilts</dc:title>
  <dc:creator>Gabriel Palacios-Serrano</dc:creator>
  <cp:lastModifiedBy>Gabriel Palacios-Serrano</cp:lastModifiedBy>
  <cp:revision>97</cp:revision>
  <dcterms:created xsi:type="dcterms:W3CDTF">2022-01-07T16:09:19Z</dcterms:created>
  <dcterms:modified xsi:type="dcterms:W3CDTF">2022-03-14T19:34:00Z</dcterms:modified>
</cp:coreProperties>
</file>