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36" r:id="rId2"/>
    <p:sldId id="535" r:id="rId3"/>
    <p:sldId id="559" r:id="rId4"/>
    <p:sldId id="557" r:id="rId5"/>
    <p:sldId id="563" r:id="rId6"/>
    <p:sldId id="556" r:id="rId7"/>
    <p:sldId id="562" r:id="rId8"/>
    <p:sldId id="560" r:id="rId9"/>
    <p:sldId id="558" r:id="rId10"/>
    <p:sldId id="561" r:id="rId1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A9FF"/>
    <a:srgbClr val="FFFFFF"/>
    <a:srgbClr val="D5D7DD"/>
    <a:srgbClr val="CC9900"/>
    <a:srgbClr val="99FF99"/>
    <a:srgbClr val="CCFF66"/>
    <a:srgbClr val="CCFF99"/>
    <a:srgbClr val="F8CAF8"/>
    <a:srgbClr val="F0D2F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69" d="100"/>
          <a:sy n="69" d="100"/>
        </p:scale>
        <p:origin x="456" y="9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June 1,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Cooler e-source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Magnetized Beam LDRD Progress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3999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Outlook: </a:t>
            </a:r>
            <a:r>
              <a:rPr lang="en-US" dirty="0" smtClean="0"/>
              <a:t>June </a:t>
            </a:r>
            <a:r>
              <a:rPr lang="en-US" dirty="0"/>
              <a:t>– September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5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sizes and rotations with magnetic fields up to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1450 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photocathode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beam sizes and rotation angles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5 mA magnetized beam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uild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install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cavity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GTS  to measure beam magnetization in collaboration with Brock and SRF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505" y="0"/>
            <a:ext cx="897868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Electron Source at GTS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20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6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2"/>
          </p:cNvCxnSpPr>
          <p:nvPr/>
        </p:nvCxnSpPr>
        <p:spPr bwMode="auto">
          <a:xfrm flipH="1">
            <a:off x="4436369" y="1124121"/>
            <a:ext cx="273508" cy="56426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00626" y="75478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5404" y="3799916"/>
            <a:ext cx="2884471" cy="2967228"/>
            <a:chOff x="3099440" y="3686859"/>
            <a:chExt cx="2884471" cy="296722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>
              <a:stCxn id="36" idx="1"/>
            </p:cNvCxnSpPr>
            <p:nvPr/>
          </p:nvCxnSpPr>
          <p:spPr bwMode="auto">
            <a:xfrm flipH="1" flipV="1">
              <a:off x="4397976" y="4564220"/>
              <a:ext cx="548394" cy="323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133390" y="5366443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7064" y="6007756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 bwMode="auto">
            <a:xfrm flipH="1" flipV="1">
              <a:off x="4252638" y="6200144"/>
              <a:ext cx="824426" cy="130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>
              <a:stCxn id="32" idx="1"/>
            </p:cNvCxnSpPr>
            <p:nvPr/>
          </p:nvCxnSpPr>
          <p:spPr bwMode="auto">
            <a:xfrm flipH="1" flipV="1">
              <a:off x="3967582" y="5288776"/>
              <a:ext cx="1165808" cy="2623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946370" y="4564220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flipV="1">
            <a:off x="1820849" y="2652099"/>
            <a:ext cx="4441406" cy="11645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1815720" y="2422238"/>
            <a:ext cx="4044753" cy="139241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1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6" y="171170"/>
            <a:ext cx="8705088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4000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Measuring Beam Magnetization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0418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slit and viewscreens to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mechanical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momentum: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514764"/>
              </p:ext>
            </p:extLst>
          </p:nvPr>
        </p:nvGraphicFramePr>
        <p:xfrm>
          <a:off x="277813" y="5592763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5592763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laser </a:t>
                </a:r>
                <a:r>
                  <a:rPr lang="en-US" dirty="0" err="1" smtClean="0"/>
                  <a:t>rms</a:t>
                </a:r>
                <a:r>
                  <a:rPr lang="en-US" dirty="0" smtClean="0"/>
                  <a:t> size</a:t>
                </a:r>
              </a:p>
              <a:p>
                <a:r>
                  <a:rPr lang="el-GR" dirty="0" smtClean="0"/>
                  <a:t>Φ</a:t>
                </a:r>
                <a:r>
                  <a:rPr lang="en-US" dirty="0" smtClean="0"/>
                  <a:t>: rotation (sheering) angle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blipFill>
                <a:blip r:embed="rId5"/>
                <a:stretch>
                  <a:fillRect l="-1349" t="-3974" r="-84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00" y="1796343"/>
            <a:ext cx="7443000" cy="32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62509" y="1794210"/>
            <a:ext cx="6661149" cy="1053523"/>
            <a:chOff x="2133600" y="717836"/>
            <a:chExt cx="6661149" cy="10535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9" t="40843" r="56401" b="41982"/>
            <a:stretch/>
          </p:blipFill>
          <p:spPr>
            <a:xfrm>
              <a:off x="5156685" y="717836"/>
              <a:ext cx="927101" cy="10535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445" y="1120771"/>
              <a:ext cx="779895" cy="2476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1" t="46346" r="54652" b="49512"/>
            <a:stretch/>
          </p:blipFill>
          <p:spPr>
            <a:xfrm>
              <a:off x="7492999" y="1120771"/>
              <a:ext cx="1301750" cy="254000"/>
            </a:xfrm>
            <a:prstGeom prst="rect">
              <a:avLst/>
            </a:prstGeom>
          </p:spPr>
        </p:pic>
      </p:grpSp>
      <p:sp>
        <p:nvSpPr>
          <p:cNvPr id="8" name="Rounded Rectangular Callout 7"/>
          <p:cNvSpPr/>
          <p:nvPr/>
        </p:nvSpPr>
        <p:spPr bwMode="auto">
          <a:xfrm>
            <a:off x="297503" y="514842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0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97503" y="3611387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1088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5" t="35137" r="49851" b="51362"/>
          <a:stretch/>
        </p:blipFill>
        <p:spPr>
          <a:xfrm>
            <a:off x="370958" y="5291634"/>
            <a:ext cx="991547" cy="771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28209" r="49552" b="48685"/>
          <a:stretch/>
        </p:blipFill>
        <p:spPr>
          <a:xfrm>
            <a:off x="1782171" y="4992977"/>
            <a:ext cx="1528358" cy="1320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39910" r="51940" b="36687"/>
          <a:stretch/>
        </p:blipFill>
        <p:spPr>
          <a:xfrm>
            <a:off x="3625748" y="5037332"/>
            <a:ext cx="1419367" cy="1337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9" t="35196" r="50896" b="57879"/>
          <a:stretch/>
        </p:blipFill>
        <p:spPr>
          <a:xfrm>
            <a:off x="5227092" y="5479576"/>
            <a:ext cx="1411397" cy="395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1474" r="46717" b="45045"/>
          <a:stretch/>
        </p:blipFill>
        <p:spPr>
          <a:xfrm>
            <a:off x="6810233" y="5268034"/>
            <a:ext cx="2226851" cy="7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Beam Sizes</a:t>
            </a:r>
            <a:endParaRPr lang="en-US" kern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57548"/>
              </p:ext>
            </p:extLst>
          </p:nvPr>
        </p:nvGraphicFramePr>
        <p:xfrm>
          <a:off x="443344" y="1155764"/>
          <a:ext cx="8534400" cy="489181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734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27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9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Solenoid</a:t>
                      </a:r>
                    </a:p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Current (A)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Field</a:t>
                      </a:r>
                    </a:p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(G)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l-GR" sz="240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n-US" sz="240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n-US" sz="240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1.66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6.54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1088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 bwMode="auto">
          <a:xfrm>
            <a:off x="734986" y="6181717"/>
            <a:ext cx="4030978" cy="49133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All beamline solenoids are off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7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Beam Rotation Angles</a:t>
            </a:r>
            <a:endParaRPr lang="en-US" kern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12978"/>
              </p:ext>
            </p:extLst>
          </p:nvPr>
        </p:nvGraphicFramePr>
        <p:xfrm>
          <a:off x="394854" y="1131565"/>
          <a:ext cx="8575964" cy="50175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2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Solenoid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Current (A)</a:t>
                      </a:r>
                      <a:endParaRPr lang="en-US" sz="2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Field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(G)</a:t>
                      </a:r>
                    </a:p>
                    <a:p>
                      <a:pPr algn="ctr" fontAlgn="b"/>
                      <a:endParaRPr lang="en-US" sz="2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3053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15.3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7.5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-78.1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-54.1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smtClean="0">
                          <a:effectLst/>
                        </a:rPr>
                        <a:t>24.0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1088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-7.6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-18.8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2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3999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High Current Magnetized Beam</a:t>
            </a:r>
            <a:endParaRPr lang="en-US" kern="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3" y="821706"/>
            <a:ext cx="6648450" cy="4514850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 bwMode="auto">
          <a:xfrm>
            <a:off x="3871735" y="1368025"/>
            <a:ext cx="1074337" cy="446920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rgbClr val="37A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</a:rPr>
              <a:t>1450 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441567" y="5534254"/>
            <a:ext cx="4648196" cy="1004658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Delivered 0.5 mA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Plan for 5 mA by end of summer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7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388225" y="0"/>
            <a:ext cx="5993477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Summary of Progress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47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LDRD proposal for 3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funding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0.5 mA magnetized beam with 1450 G on photocathode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beam sizes and rotations with magnetic fields up to 1088 G on photocathode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 disclosure entitled “Non-invasive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Cavity to Measure Beam Magnetization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31466</TotalTime>
  <Words>337</Words>
  <Application>Microsoft Office PowerPoint</Application>
  <PresentationFormat>On-screen Show (4:3)</PresentationFormat>
  <Paragraphs>159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Times</vt:lpstr>
      <vt:lpstr>Wingdings</vt:lpstr>
      <vt:lpstr>Ops Review 2010</vt:lpstr>
      <vt:lpstr>Equation</vt:lpstr>
      <vt:lpstr>Cooler e-source  Magnetized Beam LDRD Progress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1783</cp:revision>
  <cp:lastPrinted>2017-01-16T18:42:36Z</cp:lastPrinted>
  <dcterms:created xsi:type="dcterms:W3CDTF">2010-09-20T13:48:43Z</dcterms:created>
  <dcterms:modified xsi:type="dcterms:W3CDTF">2017-06-01T15:06:07Z</dcterms:modified>
</cp:coreProperties>
</file>