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3B2"/>
    <a:srgbClr val="FF7C09"/>
    <a:srgbClr val="2AA02A"/>
    <a:srgbClr val="D52223"/>
    <a:srgbClr val="7B7B7B"/>
    <a:srgbClr val="C2C337"/>
    <a:srgbClr val="E47CC4"/>
    <a:srgbClr val="8B5449"/>
    <a:srgbClr val="966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3702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860" y="1572462"/>
            <a:ext cx="1778926" cy="464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10" y="1717583"/>
            <a:ext cx="1647187" cy="445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21" y="1690688"/>
            <a:ext cx="1567957" cy="446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02" y="1714484"/>
            <a:ext cx="1638341" cy="4413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367" y="1688079"/>
            <a:ext cx="1537800" cy="4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30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347" y="1825625"/>
            <a:ext cx="488330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52" y="81734"/>
            <a:ext cx="3573163" cy="379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04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45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205" y="1825625"/>
            <a:ext cx="489159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95" y="69850"/>
            <a:ext cx="3596851" cy="3836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68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60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70" y="1825625"/>
            <a:ext cx="491266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30" y="53031"/>
            <a:ext cx="3572719" cy="3814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06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25134</TotalTime>
  <Words>14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Junction angle</vt:lpstr>
      <vt:lpstr>Junction angle 30°</vt:lpstr>
      <vt:lpstr>Junction angle 45°</vt:lpstr>
      <vt:lpstr>Junction angle 60°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33</cp:revision>
  <dcterms:created xsi:type="dcterms:W3CDTF">2024-01-08T20:44:59Z</dcterms:created>
  <dcterms:modified xsi:type="dcterms:W3CDTF">2024-02-27T22:08:23Z</dcterms:modified>
</cp:coreProperties>
</file>