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35" r:id="rId56"/>
    <p:sldId id="455" r:id="rId57"/>
    <p:sldId id="458" r:id="rId58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1963" autoAdjust="0"/>
  </p:normalViewPr>
  <p:slideViewPr>
    <p:cSldViewPr snapToGrid="0" snapToObjects="1">
      <p:cViewPr varScale="1">
        <p:scale>
          <a:sx n="78" d="100"/>
          <a:sy n="78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</a:t>
            </a:r>
            <a:r>
              <a:rPr lang="en-US" baseline="0" smtClean="0"/>
              <a:t>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statement in green correct? If we use linearly polarized gammas, do we need also to measure the alpha-carbon angular distributions or only E1 contributes. What about right-handed or left-handed circularly polarized gammas? At JLab Injector we can produce left-handed or right-handed gammas (our electron beam in linearly polarized). 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Should I change the factor to 10^15 instead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that a writing on the glass?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)?</a:t>
            </a:r>
          </a:p>
          <a:p>
            <a:r>
              <a:rPr lang="en-US" baseline="0" dirty="0" smtClean="0"/>
              <a:t>When we talk about neutrons, we only worry about elastic scattering (?). What about inelastic scattering or neutron absorption? </a:t>
            </a:r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s that a wire in the background of the bubble photo on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signal. I think this background will be  real events but produced by gammas at higher energies?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w</a:t>
            </a:r>
            <a:r>
              <a:rPr lang="en-US" dirty="0" smtClean="0"/>
              <a:t>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 Their acoustic signal should be similar to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(?)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are we measuring </a:t>
            </a:r>
            <a:r>
              <a:rPr lang="en-US" baseline="0" dirty="0" err="1" smtClean="0"/>
              <a:t>Stot</a:t>
            </a:r>
            <a:r>
              <a:rPr lang="en-US" baseline="0" dirty="0" smtClean="0"/>
              <a:t> or SE1?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5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2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80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image" Target="../media/image11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90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91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43233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54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55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56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57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58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59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9370" y="3602972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60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61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2" y="101372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18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19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20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659797" y="753698"/>
            <a:ext cx="1413510" cy="630164"/>
          </a:xfrm>
          <a:prstGeom prst="wedgeRoundRectCallout">
            <a:avLst>
              <a:gd name="adj1" fmla="val -43043"/>
              <a:gd name="adj2" fmla="val 795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 should be louder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2808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0415" y="1588450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6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Relative beam energy error: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  <a:r>
              <a:rPr lang="en-US" sz="2000" dirty="0" smtClean="0"/>
              <a:t>What to do?</a:t>
            </a:r>
            <a:endParaRPr lang="en-US" sz="20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9" y="4264025"/>
            <a:ext cx="5962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4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5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6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7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8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9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70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1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2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3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4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5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6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7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0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1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2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3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4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5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2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3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4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5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8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9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0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1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2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18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19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1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2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8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9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20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21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79360"/>
              </p:ext>
            </p:extLst>
          </p:nvPr>
        </p:nvGraphicFramePr>
        <p:xfrm>
          <a:off x="628501" y="4927795"/>
          <a:ext cx="2794638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(</a:t>
            </a:r>
            <a:r>
              <a:rPr lang="en-US" sz="2400" dirty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58" name="Equation" r:id="rId5" imgW="2184120" imgH="507960" progId="Equation.3">
                  <p:embed/>
                </p:oleObj>
              </mc:Choice>
              <mc:Fallback>
                <p:oleObj name="Equation" r:id="rId5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3" y="1139701"/>
            <a:ext cx="4209098" cy="176593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90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91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90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91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5038</TotalTime>
  <Words>3855</Words>
  <Application>Microsoft Office PowerPoint</Application>
  <PresentationFormat>On-screen Show (4:3)</PresentationFormat>
  <Paragraphs>1081</Paragraphs>
  <Slides>57</Slides>
  <Notes>57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2_JLabPresentation_4</vt:lpstr>
      <vt:lpstr>Equation</vt:lpstr>
      <vt:lpstr>Photo Editor Photo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 Discrimination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645</cp:revision>
  <cp:lastPrinted>2013-12-26T21:43:24Z</cp:lastPrinted>
  <dcterms:created xsi:type="dcterms:W3CDTF">2013-11-14T19:16:36Z</dcterms:created>
  <dcterms:modified xsi:type="dcterms:W3CDTF">2013-12-30T20:28:17Z</dcterms:modified>
</cp:coreProperties>
</file>