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62" r:id="rId18"/>
    <p:sldId id="417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55" r:id="rId56"/>
    <p:sldId id="435" r:id="rId57"/>
    <p:sldId id="460" r:id="rId58"/>
    <p:sldId id="461" r:id="rId59"/>
    <p:sldId id="458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88563" autoAdjust="0"/>
  </p:normalViewPr>
  <p:slideViewPr>
    <p:cSldViewPr snapToGrid="0" snapToObjects="1">
      <p:cViewPr>
        <p:scale>
          <a:sx n="80" d="100"/>
          <a:sy n="80" d="100"/>
        </p:scale>
        <p:origin x="-2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 The pressure is about correct, but we may go lower in temperature, say</a:t>
            </a:r>
          </a:p>
          <a:p>
            <a:r>
              <a:rPr lang="en-US" baseline="0" dirty="0" smtClean="0"/>
              <a:t>-10C or so.  This will depend on tests.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7.gif"/><Relationship Id="rId11" Type="http://schemas.openxmlformats.org/officeDocument/2006/relationships/oleObject" Target="../embeddings/oleObject61.bin"/><Relationship Id="rId5" Type="http://schemas.openxmlformats.org/officeDocument/2006/relationships/image" Target="../media/image116.gif"/><Relationship Id="rId10" Type="http://schemas.openxmlformats.org/officeDocument/2006/relationships/image" Target="../media/image11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11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23,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06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07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5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6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7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8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9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60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61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2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5752" y="975939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Particle must be over thresholds in both </a:t>
            </a:r>
            <a:r>
              <a:rPr lang="en-US" sz="2000" b="1" dirty="0"/>
              <a:t>E </a:t>
            </a:r>
            <a:r>
              <a:rPr lang="en-US" sz="2000" dirty="0" smtClean="0"/>
              <a:t>and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</a:t>
            </a:r>
            <a:r>
              <a:rPr lang="en-US" sz="2000" dirty="0" smtClean="0"/>
              <a:t>)</a:t>
            </a: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24" y="2686875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887681"/>
              </p:ext>
            </p:extLst>
          </p:nvPr>
        </p:nvGraphicFramePr>
        <p:xfrm>
          <a:off x="2053245" y="2816511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2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245" y="2816511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46456"/>
              </p:ext>
            </p:extLst>
          </p:nvPr>
        </p:nvGraphicFramePr>
        <p:xfrm>
          <a:off x="1178666" y="5014119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3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8666" y="5014119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795981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4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 smtClean="0">
                <a:solidFill>
                  <a:prstClr val="black"/>
                </a:solidFill>
              </a:rPr>
              <a:t>using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803686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Measure</a:t>
            </a:r>
          </a:p>
          <a:p>
            <a:pPr algn="ctr"/>
            <a:r>
              <a:rPr lang="en-US" sz="2000" dirty="0" smtClean="0"/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" y="1248826"/>
            <a:ext cx="7242048" cy="559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322" y="4486656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2219707" y="2579543"/>
            <a:ext cx="438149" cy="1907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19707" y="3230880"/>
            <a:ext cx="1888997" cy="1255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6093" y="3025486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947223" y="2133600"/>
            <a:ext cx="588969" cy="89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</a:t>
            </a:r>
            <a:r>
              <a:rPr lang="en-US" sz="2400" dirty="0" smtClean="0"/>
              <a:t>MeV</a:t>
            </a: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January </a:t>
            </a:r>
            <a:r>
              <a:rPr lang="en-US" sz="2400" dirty="0"/>
              <a:t>2014, achieved </a:t>
            </a:r>
            <a:r>
              <a:rPr lang="en-US" sz="2400" dirty="0" smtClean="0"/>
              <a:t>p=9.1 </a:t>
            </a:r>
            <a:r>
              <a:rPr lang="en-US" sz="2400" dirty="0"/>
              <a:t>MeV/c or K.E</a:t>
            </a:r>
            <a:r>
              <a:rPr lang="en-US" sz="2400" dirty="0" smtClean="0"/>
              <a:t>.=8.6 </a:t>
            </a:r>
            <a:r>
              <a:rPr lang="en-US" sz="2400" dirty="0"/>
              <a:t>MeV </a:t>
            </a:r>
            <a:r>
              <a:rPr lang="en-US" sz="2400" dirty="0" smtClean="0"/>
              <a:t>for one hour. Still, </a:t>
            </a:r>
            <a:r>
              <a:rPr lang="en-US" sz="2400" dirty="0"/>
              <a:t>suffer from trips due to wave guide vacuum </a:t>
            </a:r>
            <a:r>
              <a:rPr lang="en-US" sz="2400" dirty="0" smtClean="0"/>
              <a:t>faults</a:t>
            </a:r>
            <a:r>
              <a:rPr lang="en-US" sz="2400" dirty="0"/>
              <a:t>;</a:t>
            </a:r>
            <a:r>
              <a:rPr lang="en-US" sz="2400" dirty="0" smtClean="0"/>
              <a:t> may  improve </a:t>
            </a:r>
            <a:r>
              <a:rPr lang="en-US" sz="2400" dirty="0"/>
              <a:t>with </a:t>
            </a:r>
            <a:r>
              <a:rPr lang="en-US" sz="2400" dirty="0" smtClean="0"/>
              <a:t>more processing</a:t>
            </a:r>
            <a:r>
              <a:rPr lang="en-US" sz="2400" dirty="0"/>
              <a:t>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also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636224"/>
              </p:ext>
            </p:extLst>
          </p:nvPr>
        </p:nvGraphicFramePr>
        <p:xfrm>
          <a:off x="3124200" y="1773381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 Uncertainty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4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</a:t>
            </a:r>
            <a:r>
              <a:rPr lang="en-US" sz="2400" dirty="0" smtClean="0"/>
              <a:t>yields </a:t>
            </a:r>
            <a:r>
              <a:rPr lang="en-US" sz="2400" dirty="0" smtClean="0"/>
              <a:t>at:                                              </a:t>
            </a:r>
            <a:r>
              <a:rPr lang="en-US" sz="2400" dirty="0" smtClean="0"/>
              <a:t> </a:t>
            </a:r>
            <a:r>
              <a:rPr lang="en-US" sz="2400" dirty="0" smtClean="0"/>
              <a:t>where</a:t>
            </a:r>
            <a:r>
              <a:rPr lang="en-US" sz="2400" dirty="0" smtClean="0"/>
              <a:t>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0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1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2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3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4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5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6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9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0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1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2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3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36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37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3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39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40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41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05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</a:t>
            </a:r>
            <a:r>
              <a:rPr lang="en-US" sz="2400" dirty="0" smtClean="0"/>
              <a:t>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4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5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6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7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98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99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00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01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02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18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</a:t>
            </a:r>
            <a:r>
              <a:rPr lang="en-US" sz="2400" dirty="0" smtClean="0"/>
              <a:t>Coefficient (</a:t>
            </a:r>
            <a:r>
              <a:rPr lang="en-US" sz="2400" dirty="0" err="1" smtClean="0">
                <a:latin typeface="Symbol" panose="05050102010706020507" pitchFamily="18" charset="2"/>
              </a:rPr>
              <a:t>r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) </a:t>
            </a:r>
            <a:r>
              <a:rPr lang="en-US" sz="2400" dirty="0" smtClean="0"/>
              <a:t>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19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2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21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22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6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7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33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34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35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36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</a:t>
            </a:r>
            <a:r>
              <a:rPr lang="en-US" sz="2000" dirty="0" smtClean="0"/>
              <a:t>with </a:t>
            </a:r>
            <a:r>
              <a:rPr lang="en-US" sz="2000" dirty="0"/>
              <a:t>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(March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66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03555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" y="503555"/>
            <a:ext cx="804672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06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07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06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07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6288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1</a:t>
                      </a:r>
                      <a:r>
                        <a:rPr lang="en-US" sz="2000" baseline="30000" dirty="0" smtClean="0"/>
                        <a:t>– </a:t>
                      </a:r>
                      <a:r>
                        <a:rPr lang="en-US" sz="2000" b="0" dirty="0" smtClean="0"/>
                        <a:t>→ 0</a:t>
                      </a:r>
                      <a:r>
                        <a:rPr lang="en-US" sz="2000" b="0" baseline="30000" dirty="0" smtClean="0"/>
                        <a:t>+</a:t>
                      </a:r>
                      <a:r>
                        <a:rPr lang="en-US" sz="2000" b="0" dirty="0" smtClean="0"/>
                        <a:t>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2</a:t>
                      </a:r>
                      <a:r>
                        <a:rPr lang="en-US" sz="2000" baseline="30000" dirty="0" smtClean="0"/>
                        <a:t>+</a:t>
                      </a:r>
                      <a:r>
                        <a:rPr lang="en-US" sz="2000" dirty="0" smtClean="0"/>
                        <a:t> → 0</a:t>
                      </a:r>
                      <a:r>
                        <a:rPr lang="en-US" sz="2000" baseline="30000" dirty="0" smtClean="0"/>
                        <a:t>+</a:t>
                      </a:r>
                      <a:r>
                        <a:rPr lang="en-US" sz="2000" dirty="0" smtClean="0"/>
                        <a:t>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4809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(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=0</a:t>
            </a:r>
            <a:r>
              <a:rPr lang="en-US" baseline="30000" dirty="0"/>
              <a:t>+</a:t>
            </a:r>
            <a:r>
              <a:rPr lang="en-US" dirty="0"/>
              <a:t>) </a:t>
            </a:r>
            <a:r>
              <a:rPr lang="en-US" dirty="0" smtClean="0"/>
              <a:t>+ 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r>
              <a:rPr lang="en-US" dirty="0"/>
              <a:t> (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=0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n-US" dirty="0" smtClean="0"/>
              <a:t> cross section,</a:t>
            </a:r>
            <a:r>
              <a:rPr lang="en-US" baseline="30000" dirty="0" smtClean="0">
                <a:latin typeface="Symbol" panose="05050102010706020507" pitchFamily="18" charset="2"/>
              </a:rPr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), </a:t>
            </a:r>
            <a:r>
              <a:rPr lang="en-US" sz="2000" dirty="0"/>
              <a:t>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 </a:t>
            </a:r>
            <a:r>
              <a:rPr lang="en-US" sz="2000" dirty="0"/>
              <a:t>ground state (</a:t>
            </a:r>
            <a:r>
              <a:rPr lang="en-US" sz="2000" dirty="0" err="1"/>
              <a:t>J</a:t>
            </a:r>
            <a:r>
              <a:rPr lang="en-US" sz="2000" baseline="30000" dirty="0" err="1">
                <a:latin typeface="Symbol" panose="05050102010706020507" pitchFamily="18" charset="2"/>
              </a:rPr>
              <a:t>p</a:t>
            </a:r>
            <a:r>
              <a:rPr lang="en-US" sz="2000" dirty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–angular distributions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5450</TotalTime>
  <Words>4137</Words>
  <Application>Microsoft Office PowerPoint</Application>
  <PresentationFormat>On-screen Show (4:3)</PresentationFormat>
  <Paragraphs>1112</Paragraphs>
  <Slides>59</Slides>
  <Notes>59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2_JLabPresentation_4</vt:lpstr>
      <vt:lpstr>Equation</vt:lpstr>
      <vt:lpstr>Photo Editor Photo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Efficiency Curve</vt:lpstr>
      <vt:lpstr>Acoustic Signal Discrimination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756</cp:revision>
  <cp:lastPrinted>2013-12-26T21:43:24Z</cp:lastPrinted>
  <dcterms:created xsi:type="dcterms:W3CDTF">2013-11-14T19:16:36Z</dcterms:created>
  <dcterms:modified xsi:type="dcterms:W3CDTF">2014-01-19T23:45:59Z</dcterms:modified>
</cp:coreProperties>
</file>