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559" autoAdjust="0"/>
    <p:restoredTop sz="91349" autoAdjust="0"/>
  </p:normalViewPr>
  <p:slideViewPr>
    <p:cSldViewPr snapToGrid="0" snapToObjects="1">
      <p:cViewPr varScale="1">
        <p:scale>
          <a:sx n="102" d="100"/>
          <a:sy n="102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4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3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1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1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4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7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4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66951-4EED-6B46-89F3-6483FF3115CC}" type="datetimeFigureOut">
              <a:rPr lang="en-US" smtClean="0"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81D1-4100-1E47-95E0-D4C9B325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95222"/>
              </p:ext>
            </p:extLst>
          </p:nvPr>
        </p:nvGraphicFramePr>
        <p:xfrm>
          <a:off x="353090" y="1069452"/>
          <a:ext cx="8285982" cy="485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528"/>
                <a:gridCol w="1981028"/>
                <a:gridCol w="1250161"/>
                <a:gridCol w="1246153"/>
                <a:gridCol w="1250161"/>
                <a:gridCol w="10899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R027</a:t>
                      </a:r>
                    </a:p>
                    <a:p>
                      <a:r>
                        <a:rPr lang="en-US" dirty="0" smtClean="0"/>
                        <a:t>GSET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R027</a:t>
                      </a:r>
                    </a:p>
                    <a:p>
                      <a:r>
                        <a:rPr lang="en-US" dirty="0" smtClean="0"/>
                        <a:t>PSET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R028</a:t>
                      </a:r>
                    </a:p>
                    <a:p>
                      <a:r>
                        <a:rPr lang="en-US" dirty="0" smtClean="0"/>
                        <a:t>GSET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</a:t>
                      </a:r>
                    </a:p>
                    <a:p>
                      <a:r>
                        <a:rPr lang="en-US" dirty="0" smtClean="0"/>
                        <a:t>28PSET</a:t>
                      </a:r>
                      <a:endParaRPr lang="en-US" dirty="0"/>
                    </a:p>
                  </a:txBody>
                  <a:tcPr/>
                </a:tc>
              </a:tr>
              <a:tr h="514159">
                <a:tc>
                  <a:txBody>
                    <a:bodyPr/>
                    <a:lstStyle/>
                    <a:p>
                      <a:r>
                        <a:rPr lang="en-US" dirty="0" smtClean="0"/>
                        <a:t>1/14/15</a:t>
                      </a:r>
                    </a:p>
                    <a:p>
                      <a:r>
                        <a:rPr lang="en-US" dirty="0" smtClean="0"/>
                        <a:t>19:28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 MeV/c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1/15/15</a:t>
                      </a:r>
                    </a:p>
                    <a:p>
                      <a:r>
                        <a:rPr lang="en-US" dirty="0" smtClean="0"/>
                        <a:t>22:15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chopper</a:t>
                      </a:r>
                      <a:r>
                        <a:rPr lang="en-US" baseline="0" dirty="0" smtClean="0"/>
                        <a:t> and</a:t>
                      </a:r>
                    </a:p>
                    <a:p>
                      <a:r>
                        <a:rPr lang="en-US" baseline="0" dirty="0" err="1" smtClean="0"/>
                        <a:t>Buncher</a:t>
                      </a:r>
                      <a:r>
                        <a:rPr lang="en-US" baseline="0" dirty="0" smtClean="0"/>
                        <a:t>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1/16/15</a:t>
                      </a:r>
                    </a:p>
                    <a:p>
                      <a:r>
                        <a:rPr lang="en-US" dirty="0" smtClean="0"/>
                        <a:t>18:00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Checked phases</a:t>
                      </a:r>
                    </a:p>
                    <a:p>
                      <a:r>
                        <a:rPr lang="en-US" dirty="0" smtClean="0"/>
                        <a:t>optimized @ 2D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4.81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42.2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4.81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-1.2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Target thickness extrapolation measurements</a:t>
                      </a:r>
                      <a:r>
                        <a:rPr lang="en-US" b="1" baseline="0" dirty="0" smtClean="0"/>
                        <a:t> happen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1/19/15</a:t>
                      </a:r>
                    </a:p>
                    <a:p>
                      <a:r>
                        <a:rPr lang="en-US" dirty="0" smtClean="0"/>
                        <a:t>16:40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Momentum Measurement 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4.81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42.2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4.81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-1.2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Varied </a:t>
                      </a:r>
                      <a:r>
                        <a:rPr lang="en-US" b="1" dirty="0" err="1" smtClean="0"/>
                        <a:t>cryounit</a:t>
                      </a:r>
                      <a:r>
                        <a:rPr lang="en-US" b="1" dirty="0" smtClean="0"/>
                        <a:t> settings for energy spread and spot size tests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1/20/15</a:t>
                      </a:r>
                    </a:p>
                    <a:p>
                      <a:r>
                        <a:rPr lang="en-US" dirty="0" smtClean="0"/>
                        <a:t>00:06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fast</a:t>
                      </a:r>
                    </a:p>
                    <a:p>
                      <a:r>
                        <a:rPr lang="en-US" dirty="0" smtClean="0"/>
                        <a:t>Momentum</a:t>
                      </a:r>
                      <a:r>
                        <a:rPr lang="en-US" baseline="0" dirty="0" smtClean="0"/>
                        <a:t> Measurement 5D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44.2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5303" y="313418"/>
            <a:ext cx="317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I – Setting the Beam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8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480" y="856820"/>
            <a:ext cx="8678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Mon, 1/19/15 - </a:t>
            </a:r>
            <a:r>
              <a:rPr lang="en-US" dirty="0"/>
              <a:t>SWING</a:t>
            </a:r>
          </a:p>
          <a:p>
            <a:r>
              <a:rPr lang="en-US" dirty="0"/>
              <a:t>Momentum measurement part 1		https://</a:t>
            </a:r>
            <a:r>
              <a:rPr lang="en-US" dirty="0" err="1"/>
              <a:t>logbooks.jlab.org</a:t>
            </a:r>
            <a:r>
              <a:rPr lang="en-US" dirty="0"/>
              <a:t>/entry/3318147</a:t>
            </a:r>
          </a:p>
          <a:p>
            <a:r>
              <a:rPr lang="en-US" dirty="0"/>
              <a:t>Momentum measurement part 1		https://</a:t>
            </a:r>
            <a:r>
              <a:rPr lang="en-US" dirty="0" err="1"/>
              <a:t>logbooks.jlab.org</a:t>
            </a:r>
            <a:r>
              <a:rPr lang="en-US" dirty="0"/>
              <a:t>/entry/3318151</a:t>
            </a:r>
          </a:p>
          <a:p>
            <a:r>
              <a:rPr lang="en-US" dirty="0"/>
              <a:t>Momentum measurement part 1		https://</a:t>
            </a:r>
            <a:r>
              <a:rPr lang="en-US" dirty="0" err="1"/>
              <a:t>logbooks.jlab.org</a:t>
            </a:r>
            <a:r>
              <a:rPr lang="en-US" dirty="0"/>
              <a:t>/entry/3318152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9420" b="50122"/>
          <a:stretch/>
        </p:blipFill>
        <p:spPr>
          <a:xfrm>
            <a:off x="385994" y="2415705"/>
            <a:ext cx="6826316" cy="82184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89115"/>
              </p:ext>
            </p:extLst>
          </p:nvPr>
        </p:nvGraphicFramePr>
        <p:xfrm>
          <a:off x="2109215" y="3663281"/>
          <a:ext cx="406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 [G-cm]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7266.0 G-cm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P_Jay</a:t>
                      </a:r>
                      <a:r>
                        <a:rPr lang="en-US" dirty="0" smtClean="0"/>
                        <a:t> [MeV/c]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5.146 MeV/c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[MeV]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 MeV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45141" y="5715517"/>
            <a:ext cx="6698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need to go back and look at the conditions for this measurement (which magnets were ON, OFF; how the BPM’s orbit was used)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64990" y="128752"/>
            <a:ext cx="3972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I – Beam Momentum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0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834" y="211588"/>
            <a:ext cx="83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Run I</a:t>
            </a:r>
            <a:endParaRPr lang="en-US" sz="2400" b="1" dirty="0"/>
          </a:p>
        </p:txBody>
      </p:sp>
      <p:pic>
        <p:nvPicPr>
          <p:cNvPr id="5" name="Picture 4" descr="Screen Shot 2016-05-13 at 9.17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16" y="805138"/>
            <a:ext cx="2247900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3534" y="386857"/>
            <a:ext cx="197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Rates (preliminary)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33126"/>
              </p:ext>
            </p:extLst>
          </p:nvPr>
        </p:nvGraphicFramePr>
        <p:xfrm>
          <a:off x="4674205" y="1035893"/>
          <a:ext cx="406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 [G-cm]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7266.0 G-cm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P_Jay</a:t>
                      </a:r>
                      <a:r>
                        <a:rPr lang="en-US" dirty="0" smtClean="0"/>
                        <a:t> [MeV/c]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5.146 MeV/c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[MeV]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 MeV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46842" y="377360"/>
            <a:ext cx="212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Spectrometer (ideal)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8834" y="3525319"/>
            <a:ext cx="921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Run II</a:t>
            </a:r>
            <a:endParaRPr lang="en-US" sz="2400" b="1" dirty="0"/>
          </a:p>
        </p:txBody>
      </p:sp>
      <p:pic>
        <p:nvPicPr>
          <p:cNvPr id="10" name="Picture 9" descr="Screen Shot 2016-05-13 at 9.19.3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1" t="25815" r="9423" b="6439"/>
          <a:stretch/>
        </p:blipFill>
        <p:spPr>
          <a:xfrm>
            <a:off x="1783534" y="3756152"/>
            <a:ext cx="5951772" cy="306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7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234</Words>
  <Application>Microsoft Macintosh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5</cp:revision>
  <dcterms:created xsi:type="dcterms:W3CDTF">2016-05-13T12:42:17Z</dcterms:created>
  <dcterms:modified xsi:type="dcterms:W3CDTF">2016-05-13T13:23:26Z</dcterms:modified>
</cp:coreProperties>
</file>