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9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98624-07A8-4E32-BB46-5062AE0E24C4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109-D26D-46E3-A6F1-3DF459480695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981CF-048E-4EC1-90E7-3520D8FE4726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FC9A4-3BFB-4525-B26D-FE86B44027B8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BB74-DE34-4F60-8CE8-86E7FA375F6C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1DA31-589B-4295-BDB4-60B2DADAADFB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0DC-1E16-4F08-B601-006DA0B79EBD}" type="datetime1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1D8F-41BB-44F3-B9C1-3B38AB43482D}" type="datetime1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6EB0-4EDE-4B17-848A-AE91CBCEE340}" type="datetime1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E57-4713-4D66-B98E-A5B9F82C318E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CACC-68EB-42DE-B28A-BD13531330A4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762E-F618-4206-93A8-9BB186306864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053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Electrons Exiting Radiator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00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815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Gammas Entering Chamber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22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905000"/>
            <a:ext cx="381000" cy="3200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2247900"/>
            <a:ext cx="838200" cy="2514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05100" y="5257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72062" y="545413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41148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42140" y="41189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4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80</cp:revision>
  <cp:lastPrinted>2014-03-16T05:27:13Z</cp:lastPrinted>
  <dcterms:created xsi:type="dcterms:W3CDTF">2014-03-14T18:04:44Z</dcterms:created>
  <dcterms:modified xsi:type="dcterms:W3CDTF">2014-04-14T20:54:38Z</dcterms:modified>
</cp:coreProperties>
</file>