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1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/>
            </a:lvl1pPr>
          </a:lstStyle>
          <a:p>
            <a:fld id="{1A358454-7E7E-4D11-A9CC-03034D96C65C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9"/>
            <a:ext cx="5547360" cy="4154805"/>
          </a:xfrm>
          <a:prstGeom prst="rect">
            <a:avLst/>
          </a:prstGeom>
        </p:spPr>
        <p:txBody>
          <a:bodyPr vert="horz" lIns="92372" tIns="46186" rIns="92372" bIns="461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4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4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/>
            </a:lvl1pPr>
          </a:lstStyle>
          <a:p>
            <a:fld id="{4B4F006E-E2F3-4F95-9419-CB91A1D7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624-07A8-4E32-BB46-5062AE0E24C4}" type="datetime1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A109-D26D-46E3-A6F1-3DF459480695}" type="datetime1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3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81CF-048E-4EC1-90E7-3520D8FE4726}" type="datetime1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1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C9A4-3BFB-4525-B26D-FE86B44027B8}" type="datetime1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BB74-DE34-4F60-8CE8-86E7FA375F6C}" type="datetime1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DA31-589B-4295-BDB4-60B2DADAADFB}" type="datetime1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4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E0DC-1E16-4F08-B601-006DA0B79EBD}" type="datetime1">
              <a:rPr lang="en-US" smtClean="0"/>
              <a:t>4/20/2014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1D8F-41BB-44F3-B9C1-3B38AB43482D}" type="datetime1">
              <a:rPr lang="en-US" smtClean="0"/>
              <a:t>4/20/2014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6EB0-4EDE-4B17-848A-AE91CBCEE340}" type="datetime1">
              <a:rPr lang="en-US" smtClean="0"/>
              <a:t>4/20/2014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E57-4713-4D66-B98E-A5B9F82C318E}" type="datetime1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4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CACC-68EB-42DE-B28A-BD13531330A4}" type="datetime1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8762E-F618-4206-93A8-9BB186306864}" type="datetime1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8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133600" y="571500"/>
            <a:ext cx="5105399" cy="609600"/>
          </a:xfrm>
          <a:prstGeom prst="wedgeRoundRectCallout">
            <a:avLst>
              <a:gd name="adj1" fmla="val -18693"/>
              <a:gd name="adj2" fmla="val 10316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Electrons Exiting Radiator</a:t>
            </a:r>
          </a:p>
        </p:txBody>
      </p:sp>
    </p:spTree>
    <p:extLst>
      <p:ext uri="{BB962C8B-B14F-4D97-AF65-F5344CB8AC3E}">
        <p14:creationId xmlns:p14="http://schemas.microsoft.com/office/powerpoint/2010/main" val="268200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133600" y="571500"/>
            <a:ext cx="5181599" cy="609600"/>
          </a:xfrm>
          <a:prstGeom prst="wedgeRoundRectCallout">
            <a:avLst>
              <a:gd name="adj1" fmla="val -18693"/>
              <a:gd name="adj2" fmla="val 10316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Gammas Entering Chamber</a:t>
            </a:r>
          </a:p>
        </p:txBody>
      </p:sp>
    </p:spTree>
    <p:extLst>
      <p:ext uri="{BB962C8B-B14F-4D97-AF65-F5344CB8AC3E}">
        <p14:creationId xmlns:p14="http://schemas.microsoft.com/office/powerpoint/2010/main" val="216722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133600" y="571500"/>
            <a:ext cx="5181599" cy="609600"/>
          </a:xfrm>
          <a:prstGeom prst="wedgeRoundRectCallout">
            <a:avLst>
              <a:gd name="adj1" fmla="val -18693"/>
              <a:gd name="adj2" fmla="val 10316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Gammas Entering Chamber</a:t>
            </a:r>
          </a:p>
        </p:txBody>
      </p:sp>
    </p:spTree>
    <p:extLst>
      <p:ext uri="{BB962C8B-B14F-4D97-AF65-F5344CB8AC3E}">
        <p14:creationId xmlns:p14="http://schemas.microsoft.com/office/powerpoint/2010/main" val="399349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1905000"/>
            <a:ext cx="381000" cy="3200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2247900"/>
            <a:ext cx="838200" cy="2514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05100" y="525780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72062" y="5454134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mm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43200" y="4114800"/>
            <a:ext cx="1219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42140" y="411891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 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44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13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81</cp:revision>
  <cp:lastPrinted>2014-03-16T05:27:13Z</cp:lastPrinted>
  <dcterms:created xsi:type="dcterms:W3CDTF">2014-03-14T18:04:44Z</dcterms:created>
  <dcterms:modified xsi:type="dcterms:W3CDTF">2014-04-20T14:44:49Z</dcterms:modified>
</cp:coreProperties>
</file>